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8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1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3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5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8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0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1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7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7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9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2EB3-043D-46E7-A14E-5F30BB9CCD63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C48A-98B4-40D3-9A47-B20284B9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stroy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субъекты малого предпринимательства. Закупки в строительстве.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36004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при участии в государственных и муниципальных закупках по строительству. Возможные методы решений этих проблем.</a:t>
            </a:r>
            <a:endParaRPr lang="ru-RU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2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субъекта малого предпринимательства в строительстве.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Субъектами малого предпринимательства в строительстве можно назвать те предприятия, которые занимают узкую нишу в строительной сфере. Развивают её. Улучшают качество при производстве работ. Продвигают инновационные идеи. То есть, практически, на профессиональном уровне выполняют определённую работу, не выходя за рамки своей определённой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28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способы есть, что бы улучшить климат для строительных СПМ и способствовать развитию?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just"/>
            <a:r>
              <a:rPr lang="ru-RU" dirty="0" smtClean="0"/>
              <a:t>Как я уже говорил выше, это обязывать генподрядчика обеспечивать общедоступность для всех (специализированных) субподрядчиков СПМ. Так же обеспечивать полную выплату суммы, заложенной в смете ПСД.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00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Развивать и внедрять инновационные технологии в государственные и муниципальные закупки. Заказчику всё больше обращать внимание на новые технологии в строительстве. </a:t>
            </a:r>
          </a:p>
          <a:p>
            <a:pPr algn="just"/>
            <a:r>
              <a:rPr lang="ru-RU" dirty="0" smtClean="0"/>
              <a:t>На республиканском и муниципальном уровне включать в программу по развитию СМП именно развитие и внедрение инновационных технологий в строительстве.</a:t>
            </a:r>
          </a:p>
          <a:p>
            <a:pPr algn="just"/>
            <a:r>
              <a:rPr lang="ru-RU" dirty="0" smtClean="0"/>
              <a:t>Принимать НПА на республиканском уровне в поддержку СМП в строительстве (ч. 3 ст. 2 №44-ФЗ).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919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7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малого предпринимательства в строительстве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официального источника Национального объединения строителей (НОСТРОЙ, сайт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http://www.nostroy.ru/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на сегодняшний день в членах различных строительных СРО состоит порядка 101 000 строительных предприятий.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6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всего этого числа предприятий к СМП (по №206-ФЗ) относятся порядка 80%.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добавок к этому можно отнести такое же количество строительных предприятий из числа СПМ которые не являются членами СРО. Официальной статистики по таким предприятиям нет. Возможно это количество на много больше.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фактически получается, что по №44-ФЗ для СМП (более 80% от все строительных предприятий) заказчик обязан объявить закупку не менее чем на 15% от СГОЗ.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37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dirty="0" smtClean="0"/>
              <a:t>В чём же особенность малого предпринимательства в строительстве?</a:t>
            </a:r>
            <a:br>
              <a:rPr lang="ru-RU" dirty="0" smtClean="0"/>
            </a:br>
            <a:r>
              <a:rPr lang="ru-RU" dirty="0" smtClean="0"/>
              <a:t>И чем она отличается от другой сферы деятельности?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Будем всё рассматривать в рамках государственных и муниципальных закупок.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79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На производство строительных работ (капремонт, текущий ремонт, реконструкция, строительство) государство, республика и муниципалитет на текущей год выделяет фиксированную сумму. Эта сумма будет постоянной и не зависимой от количества строительных предприятий, существующих на данный период, и способных выполнить требуемые работы.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То есть не зависимо от того, сколько предприятий будут вовлечены в закупку, сумма и количество требуемых работ не изменится.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19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является губительным для СМП при участии в государственных и муниципальных закупках?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первую очередь это сама процедура – электронный аукцион. При том, что в большинстве своём такие аукционы ведут к падению цены в среднем на 40%-50%, поставщики работ действуют на грани банкротства. В данной ситуации заказчик не может выделить из числа участников закупки профессиональное предприятие, которое бы качественно и в срок выполнила свою работу. В данной ситуации выхода нет. Заказчик пытается всякими, почти выходящими и порой выходящими за рамки закона, методами ограничить число участников закупки.  </a:t>
            </a:r>
          </a:p>
        </p:txBody>
      </p:sp>
    </p:spTree>
    <p:extLst>
      <p:ext uri="{BB962C8B-B14F-4D97-AF65-F5344CB8AC3E}">
        <p14:creationId xmlns:p14="http://schemas.microsoft.com/office/powerpoint/2010/main" val="173699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/>
            <a:r>
              <a:rPr lang="ru-RU" dirty="0" smtClean="0"/>
              <a:t>В большинстве своём случаи, когда, такими ограничивающими способами, заказчик проталкивает «своих» поставщиков.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Привлечение в качестве субподрядчика предприятия СМП (Ст. 30 №44-ФЗ).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данной ситуации ответственность полностью лежит на генподрядчике. Однако он вправе диктовать, порой кабальные, условия для субподрядчика, которые так же не будут способствовать развитию и улучшения жизнедеятельности для субподрядчика СМП. В крайнем случае генподрядчик будет привлекать к субподряду «своих» субподрядчиков, что приведёт к ограничению конкуренции. Выход тут есть.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38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Это наделение контролирующими функциями заказчика. </a:t>
            </a:r>
          </a:p>
          <a:p>
            <a:pPr algn="just"/>
            <a:r>
              <a:rPr lang="ru-RU" dirty="0" smtClean="0"/>
              <a:t>Вменять в обязанность генподрядчику выплачивать субподрядчику за выполненные работы ту сумму, которая была заложена в ПСД, в частности в начальную смету с коэффициентом до снижения цены участником закупки (генподрядчиком).</a:t>
            </a:r>
          </a:p>
          <a:p>
            <a:pPr algn="just"/>
            <a:r>
              <a:rPr lang="ru-RU" dirty="0" smtClean="0"/>
              <a:t>Привлекать к контролю за данным обеспечением со стороны генподрядчиком общественные организации, занимающиеся поддержкой малого предпринимательства.</a:t>
            </a:r>
          </a:p>
          <a:p>
            <a:pPr algn="just"/>
            <a:r>
              <a:rPr lang="ru-RU" dirty="0" smtClean="0"/>
              <a:t>Обязывать генподрядчика, для привлечения на субподряд СПМ, обеспечивать общую доступность и выбор на равных правах для всех претендентов на субподряд из числа поставщиков СМП.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6777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676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Предприятия субъекты малого предпринимательства. Закупки в строительстве.</vt:lpstr>
      <vt:lpstr>Субъекты малого предпринимательства в строительстве</vt:lpstr>
      <vt:lpstr>Презентация PowerPoint</vt:lpstr>
      <vt:lpstr>В чём же особенность малого предпринимательства в строительстве? И чем она отличается от другой сферы деятельности?</vt:lpstr>
      <vt:lpstr>На производство строительных работ (капремонт, текущий ремонт, реконструкция, строительство) государство, республика и муниципалитет на текущей год выделяет фиксированную сумму. Эта сумма будет постоянной и не зависимой от количества строительных предприятий, существующих на данный период, и способных выполнить требуемые работы.</vt:lpstr>
      <vt:lpstr>Что является губительным для СМП при участии в государственных и муниципальных закупках?</vt:lpstr>
      <vt:lpstr>Презентация PowerPoint</vt:lpstr>
      <vt:lpstr>Привлечение в качестве субподрядчика предприятия СМП (Ст. 30 №44-ФЗ). </vt:lpstr>
      <vt:lpstr>Презентация PowerPoint</vt:lpstr>
      <vt:lpstr>Определение субъекта малого предпринимательства в строительстве.</vt:lpstr>
      <vt:lpstr>Какие способы есть, что бы улучшить климат для строительных СПМ и способствовать развитию?</vt:lpstr>
      <vt:lpstr>Презентация PowerPoint</vt:lpstr>
      <vt:lpstr>Спасибо за внимание.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Предприятия субъекты малого предпринимательства. Закупки в строительстве.</dc:title>
  <dc:creator>Виктор</dc:creator>
  <cp:lastModifiedBy>Виктор</cp:lastModifiedBy>
  <cp:revision>22</cp:revision>
  <dcterms:created xsi:type="dcterms:W3CDTF">2014-12-09T14:27:46Z</dcterms:created>
  <dcterms:modified xsi:type="dcterms:W3CDTF">2014-12-09T15:40:04Z</dcterms:modified>
</cp:coreProperties>
</file>