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61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46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61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78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1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89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0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2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9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5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616982-2AD6-49B2-8037-8A8E61AEE3A1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C68980-A2E8-4B18-8AB1-52188099D0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Описания объекта закупки в области пожарной безопасности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26642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Автоматическая пожарная сигнализация (АПС)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2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ППКП – это устройство, предназначенное для приема сигналов от пожарных извещателей (ПИ), обеспечения электропитанием активных (токопотребляющих) ПИ, выдачи информации на световые, звуковые оповещатели и пульты централизованного наблюдения, а также формирования стартового импульса запуска </a:t>
            </a:r>
            <a:r>
              <a:rPr lang="ru-RU" dirty="0" smtClean="0"/>
              <a:t>прибора пожарного управления. </a:t>
            </a:r>
          </a:p>
          <a:p>
            <a:pPr algn="just"/>
            <a:r>
              <a:rPr lang="ru-RU" dirty="0"/>
              <a:t>Основные характеристики ППКП - </a:t>
            </a:r>
            <a:r>
              <a:rPr lang="ru-RU" dirty="0" smtClean="0"/>
              <a:t>информационная емкость </a:t>
            </a:r>
            <a:r>
              <a:rPr lang="ru-RU" dirty="0"/>
              <a:t>(</a:t>
            </a:r>
            <a:r>
              <a:rPr lang="ru-RU" dirty="0" smtClean="0"/>
              <a:t>количество </a:t>
            </a:r>
            <a:r>
              <a:rPr lang="ru-RU" dirty="0"/>
              <a:t>контролируемых шлейфов сигнализации</a:t>
            </a:r>
            <a:r>
              <a:rPr lang="ru-RU" dirty="0" smtClean="0"/>
              <a:t>), контроль шлейфов, управление внешними источниками систем оповещения.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приборы приемно-контрольные пожарные </a:t>
            </a:r>
            <a:r>
              <a:rPr lang="ru-RU" dirty="0" smtClean="0"/>
              <a:t>(ППКП)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592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Основой шлейфа пожарной сигнализации является кабельная линия. Тип и маркировка кабеля определяется </a:t>
            </a:r>
            <a:r>
              <a:rPr lang="ru-RU" dirty="0"/>
              <a:t>в соответствии с ГОСТ Р 53315— 2009 </a:t>
            </a:r>
            <a:r>
              <a:rPr lang="ru-RU" dirty="0" smtClean="0"/>
              <a:t>«Кабельные изделия. Требования пожарной безопасности».</a:t>
            </a:r>
          </a:p>
          <a:p>
            <a:pPr algn="just"/>
            <a:r>
              <a:rPr lang="ru-RU" dirty="0"/>
              <a:t>Преимущественные области применения кабельных изделий с учетом </a:t>
            </a:r>
            <a:r>
              <a:rPr lang="ru-RU" dirty="0" smtClean="0"/>
              <a:t>их типа исполнения указаны в таблице №2 ГОСТа.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Шлейфы пожарной сигнализации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582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066848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16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Техническое регулирование объекта закупки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Федеральный закон от 22.07.2008 N 123-ФЗ «Технический регламент о требованиях пожарной безопасности»</a:t>
            </a:r>
          </a:p>
          <a:p>
            <a:pPr algn="just"/>
            <a:r>
              <a:rPr lang="ru-RU" sz="2400" dirty="0" smtClean="0"/>
              <a:t>РД 78.145-93 Системы и комплексы охранной, пожарной и охранно-пожарной сигнализации. правила производства и приемки работ.</a:t>
            </a:r>
          </a:p>
          <a:p>
            <a:pPr algn="just"/>
            <a:r>
              <a:rPr lang="ru-RU" sz="2400" dirty="0" smtClean="0"/>
              <a:t>СП 3.13130.2009 Система оповещения и управления эвакуацией людей при пожаре</a:t>
            </a:r>
          </a:p>
          <a:p>
            <a:pPr algn="just"/>
            <a:r>
              <a:rPr lang="ru-RU" sz="2400" dirty="0" smtClean="0"/>
              <a:t>СП 5.13130.2009 Системы противопожарной защиты. Установки пожарной сигнализации и пожаротушения автоматические. Нормы и правила проектирования.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13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Автоматическая пожарная сигнализация. АПС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Состав АПС.</a:t>
            </a:r>
          </a:p>
          <a:p>
            <a:pPr marL="0" indent="0" algn="just">
              <a:buNone/>
            </a:pPr>
            <a:r>
              <a:rPr lang="ru-RU" dirty="0" smtClean="0"/>
              <a:t>1. Извещатели – тепловые, дымовые, пламени, ручные, газовые, автономные, проточные.</a:t>
            </a:r>
          </a:p>
          <a:p>
            <a:pPr marL="0" indent="0" algn="just">
              <a:buNone/>
            </a:pPr>
            <a:r>
              <a:rPr lang="ru-RU" dirty="0" smtClean="0"/>
              <a:t>2. Приёмо-контрольный прибор (ППК).</a:t>
            </a:r>
          </a:p>
          <a:p>
            <a:pPr marL="0" indent="0" algn="just">
              <a:buNone/>
            </a:pPr>
            <a:r>
              <a:rPr lang="ru-RU" dirty="0" smtClean="0"/>
              <a:t>3. Система передачи информации (СПИ). </a:t>
            </a:r>
          </a:p>
          <a:p>
            <a:pPr marL="0" indent="0" algn="just">
              <a:buNone/>
            </a:pPr>
            <a:r>
              <a:rPr lang="ru-RU" dirty="0" smtClean="0"/>
              <a:t>4. Шлейфы пожарной сигнализации.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38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Тепловые пожарные извещатели следует применять, если в зоне контроля в случае возникновения пожара на его начальной стадии предполагается тепловыделение и применение извещателей других типов невозможно из-за наличия факторов, приводящих к их срабатываниям при отсутствии пожара.</a:t>
            </a:r>
          </a:p>
          <a:p>
            <a:pPr algn="just"/>
            <a:r>
              <a:rPr lang="ru-RU" dirty="0" smtClean="0"/>
              <a:t>Основной характеристикой теплового пожарного извещателя – температура срабатывания.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dirty="0" smtClean="0"/>
              <a:t>Тепловые извещатели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71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Дымовые пожарные извещатели, питаемые по шлейфу пожарной сигнализации , рекомендуется применять для оперативного определения места пожара в помещениях основным фактором возникновения очага загорания в начальной стадии является появление дыма.</a:t>
            </a:r>
          </a:p>
          <a:p>
            <a:pPr algn="just"/>
            <a:r>
              <a:rPr lang="ru-RU" dirty="0" smtClean="0"/>
              <a:t>Основной характеристикой дымового пожарного извещателя - чувствительность к различным типам дымов, площадь контролируемая извещателем.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Дымовой извещатель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54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Пожарные извещатели пламени следует применять, если в зоне контроля в случае </a:t>
            </a:r>
            <a:r>
              <a:rPr lang="ru-RU" dirty="0" smtClean="0"/>
              <a:t>возникновения </a:t>
            </a:r>
            <a:r>
              <a:rPr lang="ru-RU" dirty="0"/>
              <a:t>пожара на его начальной стадии предполагается появление открытого пламени или </a:t>
            </a:r>
            <a:r>
              <a:rPr lang="ru-RU" dirty="0" smtClean="0"/>
              <a:t>перегретых </a:t>
            </a:r>
            <a:r>
              <a:rPr lang="ru-RU" dirty="0"/>
              <a:t>поверхностей (как правило, свыше 600 °С), а также при наличии пламенного горения, </a:t>
            </a:r>
            <a:r>
              <a:rPr lang="ru-RU" dirty="0" smtClean="0"/>
              <a:t>когда высота </a:t>
            </a:r>
            <a:r>
              <a:rPr lang="ru-RU" dirty="0"/>
              <a:t>помещения превышает значения предельные </a:t>
            </a:r>
            <a:r>
              <a:rPr lang="ru-RU" dirty="0" smtClean="0"/>
              <a:t>для применения </a:t>
            </a:r>
            <a:r>
              <a:rPr lang="ru-RU" dirty="0"/>
              <a:t>извещателей дыма или тепла</a:t>
            </a:r>
            <a:r>
              <a:rPr lang="ru-RU" dirty="0" smtClean="0"/>
              <a:t>, а </a:t>
            </a:r>
            <a:r>
              <a:rPr lang="ru-RU" dirty="0"/>
              <a:t>также при высоком темпе развития пожара</a:t>
            </a:r>
            <a:r>
              <a:rPr lang="ru-RU" dirty="0" smtClean="0"/>
              <a:t>, когда </a:t>
            </a:r>
            <a:r>
              <a:rPr lang="ru-RU" dirty="0"/>
              <a:t>время обнаружения </a:t>
            </a:r>
            <a:r>
              <a:rPr lang="ru-RU" dirty="0" smtClean="0"/>
              <a:t>пожара </a:t>
            </a:r>
            <a:r>
              <a:rPr lang="ru-RU" dirty="0" err="1" smtClean="0"/>
              <a:t>извещателями</a:t>
            </a:r>
            <a:r>
              <a:rPr lang="ru-RU" dirty="0" smtClean="0"/>
              <a:t> иного типа </a:t>
            </a:r>
            <a:r>
              <a:rPr lang="ru-RU" dirty="0"/>
              <a:t>не </a:t>
            </a:r>
            <a:r>
              <a:rPr lang="ru-RU" dirty="0" smtClean="0"/>
              <a:t>позволяет выполнить </a:t>
            </a:r>
            <a:r>
              <a:rPr lang="ru-RU" dirty="0"/>
              <a:t>задачи защиты людей </a:t>
            </a:r>
            <a:r>
              <a:rPr lang="ru-RU" dirty="0" smtClean="0"/>
              <a:t>и материальных ценностей</a:t>
            </a:r>
          </a:p>
          <a:p>
            <a:pPr algn="just"/>
            <a:r>
              <a:rPr lang="ru-RU" dirty="0" smtClean="0"/>
              <a:t>Основной характеристикой пожарного </a:t>
            </a:r>
            <a:r>
              <a:rPr lang="ru-RU" dirty="0"/>
              <a:t>извещателя пламени - спектральная чувствительность, </a:t>
            </a:r>
            <a:r>
              <a:rPr lang="ru-RU" dirty="0" smtClean="0"/>
              <a:t>она должна </a:t>
            </a:r>
            <a:r>
              <a:rPr lang="ru-RU" dirty="0"/>
              <a:t>соответствовать </a:t>
            </a:r>
            <a:r>
              <a:rPr lang="ru-RU" dirty="0" smtClean="0"/>
              <a:t>спектру излучения </a:t>
            </a:r>
            <a:r>
              <a:rPr lang="ru-RU" dirty="0"/>
              <a:t>пламени горючих материалов, находящихся в зоне контроля </a:t>
            </a:r>
            <a:r>
              <a:rPr lang="ru-RU" dirty="0" smtClean="0"/>
              <a:t>извещателя, зона контроля и угла обзора извещателя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Пожарные извещатели пламени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52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Извещатели пожарные ручные (ИПР) устанавливаются на путях эвакуации. Основных отличительных характеристик не существует.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Извещатели пожарные ручные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5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Газовые пожарные извещатели </a:t>
            </a:r>
            <a:r>
              <a:rPr lang="ru-RU" dirty="0" smtClean="0"/>
              <a:t>рекомендуется </a:t>
            </a:r>
            <a:r>
              <a:rPr lang="ru-RU" dirty="0"/>
              <a:t>применять, если в зоне контроля в </a:t>
            </a:r>
            <a:r>
              <a:rPr lang="ru-RU" dirty="0" smtClean="0"/>
              <a:t>случае возникновения </a:t>
            </a:r>
            <a:r>
              <a:rPr lang="ru-RU" dirty="0"/>
              <a:t>пожара на его начальной стадии предполагается выделение определенного вида </a:t>
            </a:r>
            <a:r>
              <a:rPr lang="ru-RU" dirty="0" smtClean="0"/>
              <a:t>газов в </a:t>
            </a:r>
            <a:r>
              <a:rPr lang="ru-RU" dirty="0"/>
              <a:t>концентрациях, которые могут вызвать срабатывание извещателей</a:t>
            </a:r>
            <a:r>
              <a:rPr lang="ru-RU" dirty="0" smtClean="0"/>
              <a:t>. </a:t>
            </a:r>
          </a:p>
          <a:p>
            <a:pPr algn="just"/>
            <a:r>
              <a:rPr lang="ru-RU" dirty="0"/>
              <a:t>Основной характеристикой ГПИ является его чувствительность – минимальное значение концентрации газа, при которой происходит срабатывание </a:t>
            </a:r>
            <a:r>
              <a:rPr lang="ru-RU" dirty="0" smtClean="0"/>
              <a:t>извещателя.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Извещатели пожарные газовые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500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Автономные </a:t>
            </a:r>
            <a:r>
              <a:rPr lang="ru-RU" dirty="0"/>
              <a:t>пожарные </a:t>
            </a:r>
            <a:r>
              <a:rPr lang="ru-RU" dirty="0" smtClean="0"/>
              <a:t>извещатели предназначены </a:t>
            </a:r>
            <a:r>
              <a:rPr lang="ru-RU" dirty="0"/>
              <a:t>для применения в качестве автоматических средств обнаружения пожара и сигнализации о пожаре в помещениях зданий и сооружений различного назначения (в том числе жилых) самостоятельно или в составе автономной системы пожарной сигнализации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Основными характеристиками автономных пожарных извещателей – чувствительность, порог срабатывания, зона обнаружения пожара.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Автономные пожарные извещатели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569397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583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Углы</vt:lpstr>
      <vt:lpstr>Открытая</vt:lpstr>
      <vt:lpstr>Описания объекта закупки в области пожарной безопасности</vt:lpstr>
      <vt:lpstr>Техническое регулирование объекта закупки</vt:lpstr>
      <vt:lpstr>Автоматическая пожарная сигнализация. АПС</vt:lpstr>
      <vt:lpstr>Тепловые извещатели</vt:lpstr>
      <vt:lpstr>Дымовой извещатель</vt:lpstr>
      <vt:lpstr>Пожарные извещатели пламени</vt:lpstr>
      <vt:lpstr>Извещатели пожарные ручные</vt:lpstr>
      <vt:lpstr>Извещатели пожарные газовые</vt:lpstr>
      <vt:lpstr>Автономные пожарные извещатели </vt:lpstr>
      <vt:lpstr>приборы приемно-контрольные пожарные (ППКП)</vt:lpstr>
      <vt:lpstr>Шлейфы пожарной сигнализации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Описания объекта закупки в области пожарной безопасности</dc:title>
  <dc:creator>Виктор</dc:creator>
  <cp:lastModifiedBy>Виктор</cp:lastModifiedBy>
  <cp:revision>21</cp:revision>
  <dcterms:created xsi:type="dcterms:W3CDTF">2014-10-26T15:45:33Z</dcterms:created>
  <dcterms:modified xsi:type="dcterms:W3CDTF">2014-10-26T18:09:09Z</dcterms:modified>
</cp:coreProperties>
</file>