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79" r:id="rId2"/>
    <p:sldId id="284" r:id="rId3"/>
    <p:sldId id="285" r:id="rId4"/>
    <p:sldId id="287" r:id="rId5"/>
    <p:sldId id="286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4E5E277F-22F8-4D23-8216-794901A62C9C}">
          <p14:sldIdLst>
            <p14:sldId id="279"/>
            <p14:sldId id="284"/>
            <p14:sldId id="285"/>
            <p14:sldId id="287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4A527"/>
    <a:srgbClr val="00CCFF"/>
    <a:srgbClr val="00FFFF"/>
    <a:srgbClr val="66FFFF"/>
    <a:srgbClr val="00FF00"/>
    <a:srgbClr val="66FF66"/>
    <a:srgbClr val="18FE44"/>
    <a:srgbClr val="66FF33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86447" autoAdjust="0"/>
  </p:normalViewPr>
  <p:slideViewPr>
    <p:cSldViewPr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1D93-0C27-4CE9-8417-C0B39E8273F3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D58A-E555-45C5-B293-626A213ED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3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"/>
          <p:cNvSpPr txBox="1">
            <a:spLocks noChangeArrowheads="1"/>
          </p:cNvSpPr>
          <p:nvPr/>
        </p:nvSpPr>
        <p:spPr bwMode="auto">
          <a:xfrm>
            <a:off x="107950" y="2136775"/>
            <a:ext cx="89281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контрольных полномочий в сфере закупок </a:t>
            </a:r>
          </a:p>
          <a:p>
            <a:pPr algn="ctr" eaLnBrk="1" hangingPunct="1"/>
            <a:r>
              <a:rPr lang="ru-RU" alt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территории Республики Башкортостан </a:t>
            </a:r>
            <a:endParaRPr lang="ru-RU" alt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Прямоугольник 2"/>
          <p:cNvSpPr>
            <a:spLocks noChangeArrowheads="1"/>
          </p:cNvSpPr>
          <p:nvPr/>
        </p:nvSpPr>
        <p:spPr bwMode="auto">
          <a:xfrm>
            <a:off x="0" y="1889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ФИНАНСОВ</a:t>
            </a:r>
            <a:br>
              <a:rPr lang="ru-RU" alt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РЕСПУБЛИКИ БАШКОРТОСТАН</a:t>
            </a:r>
          </a:p>
        </p:txBody>
      </p:sp>
    </p:spTree>
    <p:extLst>
      <p:ext uri="{BB962C8B-B14F-4D97-AF65-F5344CB8AC3E}">
        <p14:creationId xmlns:p14="http://schemas.microsoft.com/office/powerpoint/2010/main" val="12916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2" y="496038"/>
            <a:ext cx="8856000" cy="77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2" y="1623295"/>
            <a:ext cx="8844224" cy="44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6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3825"/>
            <a:ext cx="8458200" cy="661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60648"/>
            <a:ext cx="80648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НЕОПРЕДЕЛЕННОСТЬ НОРМ ЗАКОНА № 44-ФЗ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88551"/>
              </p:ext>
            </p:extLst>
          </p:nvPr>
        </p:nvGraphicFramePr>
        <p:xfrm>
          <a:off x="251520" y="836712"/>
          <a:ext cx="8568952" cy="5758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330"/>
                <a:gridCol w="8146622"/>
              </a:tblGrid>
              <a:tr h="38164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классификаторы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разграничения 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идентичных и однородных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товаров, работ, услуг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b="1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отсутствуют!!!</a:t>
                      </a:r>
                      <a:endParaRPr lang="ru-RU" sz="20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92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закупки у субъектов малого предпринимательства и социально ориентированных некоммерческих организациях: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ПРЕИМУЩЕСТВО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ОГРАНИЧЕНИЕ?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023828" y="981742"/>
            <a:ext cx="3096344" cy="5760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Автономные учреждения</a:t>
            </a: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69825" y="1951982"/>
            <a:ext cx="3096344" cy="158417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средств из бюджетов бюджетной системы РФ на осуществление капитальных вложений в объекты государственной, муниципальной собственности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0072" y="1951982"/>
            <a:ext cx="3096344" cy="136986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средств из бюджетов бюджетной системы РФ 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другие цели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69825" y="3874741"/>
            <a:ext cx="3096344" cy="5760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по 44-ФЗ</a:t>
            </a: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0072" y="3861048"/>
            <a:ext cx="3096344" cy="5760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44-ФЗ или 223-ФЗ ? </a:t>
            </a: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624228" y="3429000"/>
            <a:ext cx="288032" cy="358332"/>
          </a:xfrm>
          <a:prstGeom prst="downArrow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373981" y="3599305"/>
            <a:ext cx="288032" cy="251174"/>
          </a:xfrm>
          <a:prstGeom prst="downArrow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3056287">
            <a:off x="3922153" y="1678952"/>
            <a:ext cx="288032" cy="251174"/>
          </a:xfrm>
          <a:prstGeom prst="downArrow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8945520">
            <a:off x="4942814" y="1678437"/>
            <a:ext cx="288032" cy="251174"/>
          </a:xfrm>
          <a:prstGeom prst="downArrow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4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935" y="404664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контрольных органов в сфере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в муниципалитетах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801439"/>
              </p:ext>
            </p:extLst>
          </p:nvPr>
        </p:nvGraphicFramePr>
        <p:xfrm>
          <a:off x="395536" y="1556792"/>
          <a:ext cx="8352928" cy="453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3613"/>
                <a:gridCol w="765903"/>
                <a:gridCol w="923012"/>
                <a:gridCol w="1008112"/>
                <a:gridCol w="864096"/>
                <a:gridCol w="1728192"/>
              </a:tblGrid>
              <a:tr h="1384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Плано- </a:t>
                      </a:r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 </a:t>
                      </a:r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проверки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Внепла- </a:t>
                      </a:r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</a:t>
                      </a:r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проверки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 пившие 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жалобы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о согласовании заключения контракта с единственным поставщиком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614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Проведено контрольных мероприятий</a:t>
                      </a:r>
                    </a:p>
                  </a:txBody>
                  <a:tcPr marL="8334" marR="8334" marT="8334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0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Выявлено нарушений законодательства о </a:t>
                      </a:r>
                      <a:r>
                        <a:rPr lang="ru-RU" sz="16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закупках</a:t>
                      </a:r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6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Выявлено нарушений законодательства о закупках, содержащих признаки административного правонарушения</a:t>
                      </a:r>
                    </a:p>
                  </a:txBody>
                  <a:tcPr marL="8334" marR="8334" marT="8334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4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Возбуждено дел об административных </a:t>
                      </a:r>
                      <a:r>
                        <a:rPr lang="ru-RU" sz="16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правонарушениях</a:t>
                      </a:r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34" marR="8334" marT="8334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0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1038</TotalTime>
  <Words>165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Айгуль Динаровна</dc:creator>
  <cp:lastModifiedBy>Фарваев Рустам Нагимович</cp:lastModifiedBy>
  <cp:revision>94</cp:revision>
  <cp:lastPrinted>2014-10-27T05:07:50Z</cp:lastPrinted>
  <dcterms:created xsi:type="dcterms:W3CDTF">2013-09-17T09:09:38Z</dcterms:created>
  <dcterms:modified xsi:type="dcterms:W3CDTF">2014-10-27T05:08:26Z</dcterms:modified>
</cp:coreProperties>
</file>