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ash.fas.gov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75F15B121F2C6C92E4DA58ED88F8ECC3FF5838B9250CB69160899CC3EC737E02072E0D206343D67o3t4F" TargetMode="External"/><Relationship Id="rId2" Type="http://schemas.openxmlformats.org/officeDocument/2006/relationships/hyperlink" Target="http://www.consultant.ru/document/Cons_doc_LAW_200695/3d0cac60971a511280cbba229d9b6329c07731f7/#dst10001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2"/>
          <a:stretch/>
        </p:blipFill>
        <p:spPr bwMode="auto">
          <a:xfrm>
            <a:off x="-227806" y="-142900"/>
            <a:ext cx="9371806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500166" y="3500438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«Правоприменительная практика по контролю в области рекламы в рамках  темы специализации Башкортостанского УФАС: «Проблемные вопросы применения законодательства Российской Федерации о рекламе (в том числе проблемы доказывания и определения восприятия потребителями существенной информации, указанной в рекламе)».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6211669"/>
            <a:ext cx="46434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Управление Федеральной антимонопольной службы по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Республике Башкортостан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FAS-RB\Change123\для Татариновой А.Ю\МАРА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14364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1 ст. 28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FAS-RB\Change123\для Татариновой А.Ю\МАРАТ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6286520"/>
            <a:ext cx="423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Нарушение п.2 ч.2 ст. 28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621508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ст. 16 ФЗ О «рекламе»</a:t>
            </a:r>
            <a:endParaRPr lang="ru-RU" dirty="0"/>
          </a:p>
        </p:txBody>
      </p:sp>
      <p:pic>
        <p:nvPicPr>
          <p:cNvPr id="1027" name="Picture 3" descr="\\UFAS-RB\Change123\для Татариновой А.Ю\раб стол\УФАС\Совет 06.09.2017\фото вопросов\вопрос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Специализация Башкортостанского УФАС по теме: «Проблемные вопросы применения законодательства Российской Федерации о рекламе (в том числе проблемы доказывания и определения восприятия потребителями существенной информации, указанной в рекламе)».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специализации Управлением проводится работа по привлечению различных слоев гражданского общества для обсуждения проблем недопущения ненадлежащей рекламы, а именно введения потребителя в заблуждение, а также по разработке методов доказывания в судах данной проблемы. Было выявлено четыре метода по решению проблемы доказывания  и определения восприятия потребителями существенной информации, указанной в рекламе.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Обсуждение наличия признаков введения потребителя в заблуждение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отсутствия части существенной информации на заседаниях Экспертного совета по применению законодательства о рекламе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Привлечение членов Экспертного совета, а также специалистов различных областей знаний для участия в заседаниях Комиссий Башкортостанского УФАС России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социологических опросов на официальном сайте Башкортостанского УФАС России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http://bash.fas.gov.ru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социологических опросов в социальных сетях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82868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Башкортостанское УФАС России считает, что при наличии экспертного заключения, на которое будет опираться Комиссия при вынесении решения, в дальнейшем, дело в суде оспорить будет сложнее, что подтверждается практикой. Вопрос о том, какая информация является существенной и отсутствие каких данных о рекламируемом товаре вводит потребителя в заблуждение, согласно части 7 пункта 5 Федерального закона «О рекламе» четко в законе не указан.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применения методов доказывания  и определения восприятия потребителями существенной информации, указанной в рекламе показала, что методы: проведение социологических опросов на официальном сайте ведомства и в группе социальной сети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не являются объективными, так как не определена возрастная категория, пол, социальный статус голосующих. Также возможно применение различных компьютерных программ, позволяющих «накрутить» необходимые голоса, что также не дает объективную оценку восприятия рекламы.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Башкортостанское УФАС продолжает работу по теме специализации «Проблемные вопросы применения законодательства Российской Федерации о (в том числе проблемы доказывания и определения восприятия потребителями существенной информации, указанной в рекламе)» для формирования новых подходов, а также формирования единообразной судебной практики.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64291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5857892"/>
            <a:ext cx="5357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Башкортостанское УФАС России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2017г.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75" y="2060848"/>
            <a:ext cx="2880320" cy="31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" t="27519" r="1" b="-301"/>
          <a:stretch/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1670" y="785794"/>
            <a:ext cx="6336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Статистика рассмотренных дел 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месяцев 2017 года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7167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рассмотрено 67 дел по признакам нарушения законодательства о рекламе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Выдано 89 предписаний, предписания исполнены.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дел по нарушению законодательства о рекламе  возбуждено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74 административных дела,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выдано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виды нарушений ФЗ «О рекламе»: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ч.6 ст. 5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 рекламе не допускается использование бранных слов, непристойных и оскорбительных образов, сравнений и выражений, в том числе в отношении пола, расы, национальности, профессии, социальной категории, возраста, языка человека и гражданина, официальных государственных символов (флагов, гербов, гимнов), религиозных символов, объектов культурного наследия (памятников истории и культуры) народов Российской Федерации, а также объектов культурного наследия, включенных в Список всемирного наследия.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7 ст. 5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отсутствие части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16 ФЗ «О рекламе» размещение текста рекламы в периодических печатных изданиях, не специализирующихся на сообщениях и материалах рекламного характера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1 ст. 18 ФЗ «О рекламе»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распространение рекламы по сетям электросвязи, в том числе посредством использования телефонной, факсимильной, подвижной радиотелефонной связи, допускается только при условии предварительного согласия абонента или адресата на получение рекламы.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24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реклама лекарственных средств, медицинских изделий и медицинских услуг, методов профилактики, диагностики лечения и медицинской реабилитации, методов народной медицины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28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реклама финансовых услуг (банковских, страховых и иных финансовых услуг)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ч.1 ст.14.3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нарушение рекламодателем,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рекламопроизводителем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рекламораспространителем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законодательства о рекламе (ненадлежащая реклама или отказ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контррекламы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влечет наложение административного штрафа на должностных лиц от четырех до двадцати тысяч рублей; на юридических лиц - от ста до пятисот тысяч рублей.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ч.5 ст.14.3 Кодекса Российской Федерации об административных правонарушениях, нарушение установленных законодательством о рекламе требований к рекламе лекарственных средств, медицинских изделий и медицинских услуг, в том числе методов лечения, а также биологически активных добавок влечет наложение административного штрафа на граждан в размере от двух тысяч до двух тысяч пятисот рублей; на должностных лиц - от десяти тысяч до двадцати тысяч рублей; на юридических лиц - от двухсот тысяч до пятисот тысяч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71435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Административная ответственность за нарушение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ФЗ «О рекламе»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силу ч.1 ст. 4.1.1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РФ, являющимся субъектами малого и среднего предпринимательства лицам, осуществляющим предпринимательскую деятельность без образования юридического лица, и юридическим лицам, а также их работникам за впервые совершенное административное правонарушение, выявленное в ходе осуществления государственного контроля (надзора), муниципального контроля, в случаях, если назначение административного наказания в виде предупреждения не предусмотрено соответствующей статьей раздела II настоящего Кодекса или закона субъекта Российской Федерации об административных правонарушениях, административное наказание в виде административного штрафа подлежит замене на предупреждение при наличии обстоятельств, предусмотренных частью 2 статьи 3.4 настоящего Кодекса. (введена Федеральным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03.07.2016 N 316-ФЗ)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42860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03.07.2016 № 316-ФЗ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929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Экспертный совет по применению законодательства о рекламе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 части 5.14 Положения о территориальном органе Федеральной антимонопольной службы (приложение к приказу ФАС России от 15.12.2006 № 324) территориальный орган имеет право создавать совещательные и экспертные органы (советы, комиссии, группы) в установленной сфере деятельности.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Управлении Федеральной антимонопольной службы по Республике Башкортостан создан и действует Экспертный Совет по применению законодательства РФ о рекламе, в состав которого входят представители органов исполнительной власти, территориальных органов, федеральных органов исполнительной власти, научных организаций, хозяйствующих субъектов и ассоциаций, специалисты в отдельных областях знаний (приказ №108 о/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22.08.2007г.).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Заседания Совета проводятся по мере необходимости, но не реже 1 раза в квартал.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2017 году проведено 3 заседания Экспертного Совета по применению законодательства о рекламе (22.03.2017г.), (14.06.2017г.), (06.09.2017г.).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Анонсы и итоги заседаний Экспертного Совета размещены на официальном сайте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Башкортостансокго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УФАС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www.bash.fas.gov.ru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1429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7 ст. 5 ФЗ «О рекламе»</a:t>
            </a:r>
            <a:endParaRPr lang="ru-RU" dirty="0"/>
          </a:p>
        </p:txBody>
      </p:sp>
      <p:pic>
        <p:nvPicPr>
          <p:cNvPr id="3074" name="Picture 2" descr="\\UFAS-RB\Change123\для Татариновой А.Ю\раб стол\УФАС\Совет 07.09.2016\фотки ЭС\3. Квартира в ЗУб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92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5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6 ст. 5 ФЗ «О рекламе»</a:t>
            </a:r>
            <a:endParaRPr lang="ru-RU" dirty="0"/>
          </a:p>
        </p:txBody>
      </p:sp>
      <p:pic>
        <p:nvPicPr>
          <p:cNvPr id="2050" name="Picture 2" descr="\\UFAS-RB\Change123\для Татариновой А.Ю\раб стол\УФАС\Совет 22.03.2017\фото вопросов\Шиномонтаж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UFAS-RB\Change123\для Татариновой А.Ю\раб стол\УФАС\Совет 21.06.2016\Фото вопросов\Зоргефитне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6 ст. 5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1189</Words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Татаринова А.Ю.</dc:creator>
  <cp:lastModifiedBy>to02-tatarinova</cp:lastModifiedBy>
  <cp:revision>52</cp:revision>
  <dcterms:created xsi:type="dcterms:W3CDTF">2017-08-21T07:46:13Z</dcterms:created>
  <dcterms:modified xsi:type="dcterms:W3CDTF">2017-11-16T07:05:05Z</dcterms:modified>
</cp:coreProperties>
</file>