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264" r:id="rId2"/>
    <p:sldId id="329" r:id="rId3"/>
    <p:sldId id="330" r:id="rId4"/>
    <p:sldId id="331" r:id="rId5"/>
    <p:sldId id="332" r:id="rId6"/>
    <p:sldId id="336" r:id="rId7"/>
    <p:sldId id="333" r:id="rId8"/>
    <p:sldId id="337" r:id="rId9"/>
    <p:sldId id="334" r:id="rId10"/>
    <p:sldId id="303" r:id="rId11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56D"/>
    <a:srgbClr val="005DA2"/>
    <a:srgbClr val="003964"/>
    <a:srgbClr val="EE589C"/>
    <a:srgbClr val="93930F"/>
    <a:srgbClr val="368A18"/>
    <a:srgbClr val="CA6DD9"/>
    <a:srgbClr val="0B56B1"/>
    <a:srgbClr val="2C8394"/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5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0366" y="3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001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0366" y="9478001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62226" cy="499511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0370" y="2"/>
            <a:ext cx="2962226" cy="499511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0" tIns="45910" rIns="91820" bIns="459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105" y="4739762"/>
            <a:ext cx="5467989" cy="4490801"/>
          </a:xfrm>
          <a:prstGeom prst="rect">
            <a:avLst/>
          </a:prstGeom>
        </p:spPr>
        <p:txBody>
          <a:bodyPr vert="horz" lIns="91820" tIns="45910" rIns="91820" bIns="4591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77921"/>
            <a:ext cx="2962226" cy="499510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0370" y="9477921"/>
            <a:ext cx="2962226" cy="499510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888" indent="-287264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9058" indent="-229812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8681" indent="-229812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8304" indent="-229812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927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7551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7174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6797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/>
              <a:pPr/>
              <a:t>10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Стандарт развития конкуренции в Республике Башкортостан.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 smtClean="0"/>
                <a:t>www.bash.fas.gov.ru</a:t>
              </a:r>
              <a:endParaRPr lang="en-US" altLang="ru-RU" sz="2769" dirty="0"/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48937" y="1567543"/>
            <a:ext cx="759387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Стандарт развития конкуренции в субъектах Российской Федерации был утвержден распоряжением Правительства РФ №1738-р 5 сентября 2015 года.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66800"/>
            <a:ext cx="8510155" cy="5388429"/>
          </a:xfrm>
          <a:prstGeom prst="roundRect">
            <a:avLst>
              <a:gd name="adj" fmla="val 7980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развития конкуренции предполагает функционирование следующих элементов: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уполномоченного органа по развитию конкуренции.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коллегиального органа.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перечня социально значимых рынков и перечня приоритетных рынков.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утверждение «дорожной карты».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мониторинга.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и реализация механизмов общественного контроля за деятельностью субъектов естественных монополий.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to02-abdurahmanovm\Desktop\zak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850" y="5581934"/>
            <a:ext cx="3027339" cy="818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39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66800"/>
            <a:ext cx="8510155" cy="5388429"/>
          </a:xfrm>
          <a:prstGeom prst="roundRect">
            <a:avLst>
              <a:gd name="adj" fmla="val 8788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7672" y="1644362"/>
            <a:ext cx="81873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РБ от 07.09.2016 № 385 утверждена методика рейтинга муниципальных образований РБ по содействию развитию конкуренции и обеспечению условий для благоприятного инвестиционного климата.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2082" y="1249096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Общественный Совет по улучшению инвестиционного климата при Главе Республики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 сформирован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Указом Президента Республики Башкортостан от 19 января 2012 года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УП-4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Указом главы Республики Башкортостан от 27.09.2017 № УГ-163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Общественного </a:t>
            </a: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совета актуализирован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значимые рынки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включают: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Рынок услуг дошкольного образования;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Рынок услуг детского отдыха и оздоровления;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Рынок услуг дополнительного образования детей;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Рынок медицинских услуг;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Рынок услуг психолого-педагогического сопровождения детей с ограниченными возможностями здоровья;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Рынок услуг в сфере культуры;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Рынок услуг жилищно-коммунального хозяйства;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Розничная торговля;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 Рынок услуг перевозок пассажиров наземным транспортом;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 Рынок услуг связи;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11) Рынок услуг социального обслуживания населения.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7512" y="1026109"/>
            <a:ext cx="8688977" cy="552994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1" y="6553200"/>
            <a:ext cx="2133600" cy="304800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023257"/>
            <a:ext cx="8871857" cy="552994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915" y="1099181"/>
            <a:ext cx="81128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республике в качестве приоритетных определены следующие рынки: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Рынок жилищного строительства.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 Рынок производства овощей открытого грунта.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Рынок придорожного сервиса.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1915" y="1099181"/>
            <a:ext cx="81128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настоящее время подготовлен проект Распоряжения Главы РБ о дополнении перечня приоритетных рынков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следующими рынками: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 рынок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услуг в сфере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туризма;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 рынок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овощей закрытого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грунта;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рынок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производства кумыса.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1" y="6553200"/>
            <a:ext cx="2133600" cy="304800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023257"/>
            <a:ext cx="8871857" cy="5529943"/>
          </a:xfrm>
          <a:prstGeom prst="roundRect">
            <a:avLst>
              <a:gd name="adj" fmla="val 9974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915" y="1099181"/>
            <a:ext cx="81128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 мероприятий («дорожная карта») по содействию развитию конкуренции в Республике Башкортостан и Перечень социально значимых и приоритетных рынков по содействию развитию конкуренции в Республике Башкортостан в РБ утверждены Распоряжением Главы Республики Башкортостан от 30 декабря 2015 года № РГ-229.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7485</TotalTime>
  <Words>354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to02-vasilev</cp:lastModifiedBy>
  <cp:revision>634</cp:revision>
  <cp:lastPrinted>2017-09-07T06:39:19Z</cp:lastPrinted>
  <dcterms:created xsi:type="dcterms:W3CDTF">2014-09-15T17:52:41Z</dcterms:created>
  <dcterms:modified xsi:type="dcterms:W3CDTF">2017-11-16T05:02:46Z</dcterms:modified>
</cp:coreProperties>
</file>