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442" r:id="rId3"/>
    <p:sldId id="441" r:id="rId4"/>
    <p:sldId id="440" r:id="rId5"/>
    <p:sldId id="459" r:id="rId6"/>
    <p:sldId id="460" r:id="rId7"/>
    <p:sldId id="461" r:id="rId8"/>
    <p:sldId id="382" r:id="rId9"/>
    <p:sldId id="464" r:id="rId10"/>
    <p:sldId id="462" r:id="rId11"/>
    <p:sldId id="463" r:id="rId12"/>
    <p:sldId id="465" r:id="rId13"/>
    <p:sldId id="466" r:id="rId14"/>
    <p:sldId id="467" r:id="rId15"/>
    <p:sldId id="468" r:id="rId16"/>
    <p:sldId id="434" r:id="rId17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3300"/>
    <a:srgbClr val="FF3300"/>
    <a:srgbClr val="FF0066"/>
    <a:srgbClr val="FFFF00"/>
    <a:srgbClr val="00808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0860" autoAdjust="0"/>
  </p:normalViewPr>
  <p:slideViewPr>
    <p:cSldViewPr>
      <p:cViewPr varScale="1">
        <p:scale>
          <a:sx n="83" d="100"/>
          <a:sy n="83" d="100"/>
        </p:scale>
        <p:origin x="-121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F02F82-BEB9-4086-B3D5-91A73E286681}" type="doc">
      <dgm:prSet loTypeId="urn:microsoft.com/office/officeart/2005/8/layout/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890BA88-40FC-4A80-9C0B-6BF7FD27D9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производитель</a:t>
          </a:r>
          <a:endParaRPr lang="ru-RU" dirty="0">
            <a:solidFill>
              <a:schemeClr val="tx1"/>
            </a:solidFill>
          </a:endParaRPr>
        </a:p>
      </dgm:t>
    </dgm:pt>
    <dgm:pt modelId="{E284B52D-B823-452D-A5F0-CDB65DD42124}" type="parTrans" cxnId="{DCBC1FBE-8BEB-48BB-B204-6C7C6E966E9B}">
      <dgm:prSet/>
      <dgm:spPr/>
      <dgm:t>
        <a:bodyPr/>
        <a:lstStyle/>
        <a:p>
          <a:endParaRPr lang="ru-RU"/>
        </a:p>
      </dgm:t>
    </dgm:pt>
    <dgm:pt modelId="{89A8EB1C-5A1E-467C-A12D-AA759DD400C5}" type="sibTrans" cxnId="{DCBC1FBE-8BEB-48BB-B204-6C7C6E966E9B}">
      <dgm:prSet/>
      <dgm:spPr/>
      <dgm:t>
        <a:bodyPr/>
        <a:lstStyle/>
        <a:p>
          <a:endParaRPr lang="ru-RU"/>
        </a:p>
      </dgm:t>
    </dgm:pt>
    <dgm:pt modelId="{B06E4942-26FF-4739-818A-358A7FA0BE48}">
      <dgm:prSet phldrT="[Текст]"/>
      <dgm:spPr/>
      <dgm:t>
        <a:bodyPr/>
        <a:lstStyle/>
        <a:p>
          <a:r>
            <a:rPr lang="ru-RU" dirty="0" smtClean="0"/>
            <a:t>100</a:t>
          </a:r>
          <a:endParaRPr lang="ru-RU" dirty="0"/>
        </a:p>
      </dgm:t>
    </dgm:pt>
    <dgm:pt modelId="{B4EB8768-E727-4816-9C9D-D56FD50004A7}" type="parTrans" cxnId="{C1B1D1EB-1189-40E8-A9F8-7F6220128E2D}">
      <dgm:prSet/>
      <dgm:spPr/>
      <dgm:t>
        <a:bodyPr/>
        <a:lstStyle/>
        <a:p>
          <a:endParaRPr lang="ru-RU"/>
        </a:p>
      </dgm:t>
    </dgm:pt>
    <dgm:pt modelId="{5DB9616D-2C17-4200-A3C7-FE78A8EAE021}" type="sibTrans" cxnId="{C1B1D1EB-1189-40E8-A9F8-7F6220128E2D}">
      <dgm:prSet/>
      <dgm:spPr/>
      <dgm:t>
        <a:bodyPr/>
        <a:lstStyle/>
        <a:p>
          <a:endParaRPr lang="ru-RU"/>
        </a:p>
      </dgm:t>
    </dgm:pt>
    <dgm:pt modelId="{4FADB922-2080-4FA0-8126-112608F71E2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субъект</a:t>
          </a:r>
          <a:endParaRPr lang="ru-RU" dirty="0">
            <a:solidFill>
              <a:schemeClr val="tx1"/>
            </a:solidFill>
          </a:endParaRPr>
        </a:p>
      </dgm:t>
    </dgm:pt>
    <dgm:pt modelId="{987B68D0-0315-41DE-AA79-0FB4065E5A0E}" type="parTrans" cxnId="{EBACA127-CBBD-40BE-A186-05BA05A415A4}">
      <dgm:prSet/>
      <dgm:spPr/>
      <dgm:t>
        <a:bodyPr/>
        <a:lstStyle/>
        <a:p>
          <a:endParaRPr lang="ru-RU"/>
        </a:p>
      </dgm:t>
    </dgm:pt>
    <dgm:pt modelId="{BF1976AE-2602-4584-A890-6F30E28C4F58}" type="sibTrans" cxnId="{EBACA127-CBBD-40BE-A186-05BA05A415A4}">
      <dgm:prSet/>
      <dgm:spPr/>
      <dgm:t>
        <a:bodyPr/>
        <a:lstStyle/>
        <a:p>
          <a:endParaRPr lang="ru-RU"/>
        </a:p>
      </dgm:t>
    </dgm:pt>
    <dgm:pt modelId="{0716C660-1306-40FD-944F-D32D3C6FCFBE}">
      <dgm:prSet phldrT="[Текст]"/>
      <dgm:spPr/>
      <dgm:t>
        <a:bodyPr/>
        <a:lstStyle/>
        <a:p>
          <a:r>
            <a:rPr lang="en-US" dirty="0" smtClean="0"/>
            <a:t>10</a:t>
          </a:r>
          <a:r>
            <a:rPr lang="ru-RU" dirty="0" smtClean="0"/>
            <a:t>0</a:t>
          </a:r>
          <a:endParaRPr lang="ru-RU" dirty="0"/>
        </a:p>
      </dgm:t>
    </dgm:pt>
    <dgm:pt modelId="{71E171CD-2546-465D-96A1-353CDB35933A}" type="parTrans" cxnId="{DE53DF0B-118A-44AA-9A9C-919B341B7D36}">
      <dgm:prSet/>
      <dgm:spPr/>
      <dgm:t>
        <a:bodyPr/>
        <a:lstStyle/>
        <a:p>
          <a:endParaRPr lang="ru-RU"/>
        </a:p>
      </dgm:t>
    </dgm:pt>
    <dgm:pt modelId="{12BE8296-C15B-4A5C-8DBC-1ED4A6F01E03}" type="sibTrans" cxnId="{DE53DF0B-118A-44AA-9A9C-919B341B7D36}">
      <dgm:prSet/>
      <dgm:spPr/>
      <dgm:t>
        <a:bodyPr/>
        <a:lstStyle/>
        <a:p>
          <a:endParaRPr lang="ru-RU"/>
        </a:p>
      </dgm:t>
    </dgm:pt>
    <dgm:pt modelId="{722BE1D0-E2F3-4CB4-8A25-5767FE8C05CE}">
      <dgm:prSet phldrT="[Текст]"/>
      <dgm:spPr/>
      <dgm:t>
        <a:bodyPr/>
        <a:lstStyle/>
        <a:p>
          <a:r>
            <a:rPr lang="ru-RU" dirty="0" smtClean="0"/>
            <a:t>потребитель</a:t>
          </a:r>
          <a:endParaRPr lang="ru-RU" dirty="0"/>
        </a:p>
      </dgm:t>
    </dgm:pt>
    <dgm:pt modelId="{724C3FC9-9CB8-49E7-B940-1673E8A2E607}" type="parTrans" cxnId="{8BC1DABA-DEC4-4560-BDC2-6475CE29514C}">
      <dgm:prSet/>
      <dgm:spPr/>
      <dgm:t>
        <a:bodyPr/>
        <a:lstStyle/>
        <a:p>
          <a:endParaRPr lang="ru-RU"/>
        </a:p>
      </dgm:t>
    </dgm:pt>
    <dgm:pt modelId="{7F827DD5-DED8-4318-B8AD-B0FD67A7DB23}" type="sibTrans" cxnId="{8BC1DABA-DEC4-4560-BDC2-6475CE29514C}">
      <dgm:prSet/>
      <dgm:spPr/>
      <dgm:t>
        <a:bodyPr/>
        <a:lstStyle/>
        <a:p>
          <a:endParaRPr lang="ru-RU"/>
        </a:p>
      </dgm:t>
    </dgm:pt>
    <dgm:pt modelId="{22BAF2DE-8EC8-471F-A75B-E5E918B03CD3}">
      <dgm:prSet phldrT="[Текст]"/>
      <dgm:spPr/>
      <dgm:t>
        <a:bodyPr/>
        <a:lstStyle/>
        <a:p>
          <a:r>
            <a:rPr lang="en-US" dirty="0" smtClean="0"/>
            <a:t>20</a:t>
          </a:r>
          <a:r>
            <a:rPr lang="ru-RU" dirty="0" smtClean="0"/>
            <a:t>0</a:t>
          </a:r>
          <a:endParaRPr lang="ru-RU" dirty="0"/>
        </a:p>
      </dgm:t>
    </dgm:pt>
    <dgm:pt modelId="{6131DA45-F0D5-41CC-88EE-79DEB38CF8A8}" type="parTrans" cxnId="{79FEA6EF-61B8-44B6-BCFC-E8068B3E67E6}">
      <dgm:prSet/>
      <dgm:spPr/>
      <dgm:t>
        <a:bodyPr/>
        <a:lstStyle/>
        <a:p>
          <a:endParaRPr lang="ru-RU"/>
        </a:p>
      </dgm:t>
    </dgm:pt>
    <dgm:pt modelId="{8859050D-B6EA-4C9F-93E5-380DD23EE561}" type="sibTrans" cxnId="{79FEA6EF-61B8-44B6-BCFC-E8068B3E67E6}">
      <dgm:prSet/>
      <dgm:spPr/>
      <dgm:t>
        <a:bodyPr/>
        <a:lstStyle/>
        <a:p>
          <a:endParaRPr lang="ru-RU"/>
        </a:p>
      </dgm:t>
    </dgm:pt>
    <dgm:pt modelId="{9676C4A2-B42D-4F90-9DFC-3681A4B1A297}" type="pres">
      <dgm:prSet presAssocID="{C8F02F82-BEB9-4086-B3D5-91A73E2866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387B97-9A6E-4060-B687-B2E07A9694E3}" type="pres">
      <dgm:prSet presAssocID="{5890BA88-40FC-4A80-9C0B-6BF7FD27D997}" presName="composite" presStyleCnt="0"/>
      <dgm:spPr/>
    </dgm:pt>
    <dgm:pt modelId="{CEBC4D5B-AAAC-4470-99F4-A840DBAC5A58}" type="pres">
      <dgm:prSet presAssocID="{5890BA88-40FC-4A80-9C0B-6BF7FD27D99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66E23-71EB-41BF-8EE8-6388BFF281A4}" type="pres">
      <dgm:prSet presAssocID="{5890BA88-40FC-4A80-9C0B-6BF7FD27D997}" presName="parSh" presStyleLbl="node1" presStyleIdx="0" presStyleCnt="3"/>
      <dgm:spPr/>
      <dgm:t>
        <a:bodyPr/>
        <a:lstStyle/>
        <a:p>
          <a:endParaRPr lang="ru-RU"/>
        </a:p>
      </dgm:t>
    </dgm:pt>
    <dgm:pt modelId="{8610CEAA-B073-4601-9817-7470ED16876F}" type="pres">
      <dgm:prSet presAssocID="{5890BA88-40FC-4A80-9C0B-6BF7FD27D997}" presName="desTx" presStyleLbl="fgAcc1" presStyleIdx="0" presStyleCnt="3" custScaleY="5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5CB68-283D-4AD8-9A3D-811787D46267}" type="pres">
      <dgm:prSet presAssocID="{89A8EB1C-5A1E-467C-A12D-AA759DD400C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B4590B5-935E-4183-A4CC-8868F4C4AF90}" type="pres">
      <dgm:prSet presAssocID="{89A8EB1C-5A1E-467C-A12D-AA759DD400C5}" presName="connTx" presStyleLbl="sibTrans2D1" presStyleIdx="0" presStyleCnt="2"/>
      <dgm:spPr/>
      <dgm:t>
        <a:bodyPr/>
        <a:lstStyle/>
        <a:p>
          <a:endParaRPr lang="ru-RU"/>
        </a:p>
      </dgm:t>
    </dgm:pt>
    <dgm:pt modelId="{8C025B05-23D4-4016-A01F-E73543FD6F0F}" type="pres">
      <dgm:prSet presAssocID="{4FADB922-2080-4FA0-8126-112608F71E2E}" presName="composite" presStyleCnt="0"/>
      <dgm:spPr/>
    </dgm:pt>
    <dgm:pt modelId="{D45C346E-DD0E-4533-B301-D8E99F3E69CD}" type="pres">
      <dgm:prSet presAssocID="{4FADB922-2080-4FA0-8126-112608F71E2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815CF-9330-4308-83F9-1831E855ECAA}" type="pres">
      <dgm:prSet presAssocID="{4FADB922-2080-4FA0-8126-112608F71E2E}" presName="parSh" presStyleLbl="node1" presStyleIdx="1" presStyleCnt="3"/>
      <dgm:spPr/>
      <dgm:t>
        <a:bodyPr/>
        <a:lstStyle/>
        <a:p>
          <a:endParaRPr lang="ru-RU"/>
        </a:p>
      </dgm:t>
    </dgm:pt>
    <dgm:pt modelId="{77F1CBA4-DE05-4343-8F0F-9EDD51130036}" type="pres">
      <dgm:prSet presAssocID="{4FADB922-2080-4FA0-8126-112608F71E2E}" presName="desTx" presStyleLbl="fgAcc1" presStyleIdx="1" presStyleCnt="3" custScaleY="5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F6A50-8897-4926-B984-3A4EB2A3CBCB}" type="pres">
      <dgm:prSet presAssocID="{BF1976AE-2602-4584-A890-6F30E28C4F5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535F480-F557-47B8-9DE8-16C222CC7FD9}" type="pres">
      <dgm:prSet presAssocID="{BF1976AE-2602-4584-A890-6F30E28C4F58}" presName="connTx" presStyleLbl="sibTrans2D1" presStyleIdx="1" presStyleCnt="2"/>
      <dgm:spPr/>
      <dgm:t>
        <a:bodyPr/>
        <a:lstStyle/>
        <a:p>
          <a:endParaRPr lang="ru-RU"/>
        </a:p>
      </dgm:t>
    </dgm:pt>
    <dgm:pt modelId="{4CF617EF-A0AD-4D63-9BB2-DED06301B27B}" type="pres">
      <dgm:prSet presAssocID="{722BE1D0-E2F3-4CB4-8A25-5767FE8C05CE}" presName="composite" presStyleCnt="0"/>
      <dgm:spPr/>
    </dgm:pt>
    <dgm:pt modelId="{06D6459B-ADA3-47AF-B97C-A9A5F688CDE7}" type="pres">
      <dgm:prSet presAssocID="{722BE1D0-E2F3-4CB4-8A25-5767FE8C05C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1497F-3CC8-4FDA-A2E9-CC0EB003D6BC}" type="pres">
      <dgm:prSet presAssocID="{722BE1D0-E2F3-4CB4-8A25-5767FE8C05CE}" presName="parSh" presStyleLbl="node1" presStyleIdx="2" presStyleCnt="3"/>
      <dgm:spPr/>
      <dgm:t>
        <a:bodyPr/>
        <a:lstStyle/>
        <a:p>
          <a:endParaRPr lang="ru-RU"/>
        </a:p>
      </dgm:t>
    </dgm:pt>
    <dgm:pt modelId="{F3009149-6E18-4288-ABC7-C28673851BCB}" type="pres">
      <dgm:prSet presAssocID="{722BE1D0-E2F3-4CB4-8A25-5767FE8C05CE}" presName="desTx" presStyleLbl="fgAcc1" presStyleIdx="2" presStyleCnt="3" custScaleY="5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3FB1D1-B0FF-4239-B134-C0B79908CE5F}" type="presOf" srcId="{5890BA88-40FC-4A80-9C0B-6BF7FD27D997}" destId="{CEBC4D5B-AAAC-4470-99F4-A840DBAC5A58}" srcOrd="0" destOrd="0" presId="urn:microsoft.com/office/officeart/2005/8/layout/process3"/>
    <dgm:cxn modelId="{651CD081-C16A-458C-B35E-E67AF3B63ABA}" type="presOf" srcId="{0716C660-1306-40FD-944F-D32D3C6FCFBE}" destId="{77F1CBA4-DE05-4343-8F0F-9EDD51130036}" srcOrd="0" destOrd="0" presId="urn:microsoft.com/office/officeart/2005/8/layout/process3"/>
    <dgm:cxn modelId="{C40DD7C3-1E0C-46F6-8EF7-1FAC3B64B85D}" type="presOf" srcId="{BF1976AE-2602-4584-A890-6F30E28C4F58}" destId="{1535F480-F557-47B8-9DE8-16C222CC7FD9}" srcOrd="1" destOrd="0" presId="urn:microsoft.com/office/officeart/2005/8/layout/process3"/>
    <dgm:cxn modelId="{8BC1DABA-DEC4-4560-BDC2-6475CE29514C}" srcId="{C8F02F82-BEB9-4086-B3D5-91A73E286681}" destId="{722BE1D0-E2F3-4CB4-8A25-5767FE8C05CE}" srcOrd="2" destOrd="0" parTransId="{724C3FC9-9CB8-49E7-B940-1673E8A2E607}" sibTransId="{7F827DD5-DED8-4318-B8AD-B0FD67A7DB23}"/>
    <dgm:cxn modelId="{DE53DF0B-118A-44AA-9A9C-919B341B7D36}" srcId="{4FADB922-2080-4FA0-8126-112608F71E2E}" destId="{0716C660-1306-40FD-944F-D32D3C6FCFBE}" srcOrd="0" destOrd="0" parTransId="{71E171CD-2546-465D-96A1-353CDB35933A}" sibTransId="{12BE8296-C15B-4A5C-8DBC-1ED4A6F01E03}"/>
    <dgm:cxn modelId="{C1B1D1EB-1189-40E8-A9F8-7F6220128E2D}" srcId="{5890BA88-40FC-4A80-9C0B-6BF7FD27D997}" destId="{B06E4942-26FF-4739-818A-358A7FA0BE48}" srcOrd="0" destOrd="0" parTransId="{B4EB8768-E727-4816-9C9D-D56FD50004A7}" sibTransId="{5DB9616D-2C17-4200-A3C7-FE78A8EAE021}"/>
    <dgm:cxn modelId="{7FF6D327-BEA0-4F8B-85DD-F1ECC25E1D7A}" type="presOf" srcId="{4FADB922-2080-4FA0-8126-112608F71E2E}" destId="{D45C346E-DD0E-4533-B301-D8E99F3E69CD}" srcOrd="0" destOrd="0" presId="urn:microsoft.com/office/officeart/2005/8/layout/process3"/>
    <dgm:cxn modelId="{CB7B3A92-1199-40E5-A1CA-74686738E7A9}" type="presOf" srcId="{4FADB922-2080-4FA0-8126-112608F71E2E}" destId="{2CE815CF-9330-4308-83F9-1831E855ECAA}" srcOrd="1" destOrd="0" presId="urn:microsoft.com/office/officeart/2005/8/layout/process3"/>
    <dgm:cxn modelId="{4AE7B630-BC0D-4EA8-A199-6D7CE929A0C0}" type="presOf" srcId="{22BAF2DE-8EC8-471F-A75B-E5E918B03CD3}" destId="{F3009149-6E18-4288-ABC7-C28673851BCB}" srcOrd="0" destOrd="0" presId="urn:microsoft.com/office/officeart/2005/8/layout/process3"/>
    <dgm:cxn modelId="{6DA70362-19B2-4051-8C7C-23F2076C001C}" type="presOf" srcId="{722BE1D0-E2F3-4CB4-8A25-5767FE8C05CE}" destId="{9BE1497F-3CC8-4FDA-A2E9-CC0EB003D6BC}" srcOrd="1" destOrd="0" presId="urn:microsoft.com/office/officeart/2005/8/layout/process3"/>
    <dgm:cxn modelId="{8A0DE4C0-1FF5-49F4-AB19-773A3BB77EB6}" type="presOf" srcId="{C8F02F82-BEB9-4086-B3D5-91A73E286681}" destId="{9676C4A2-B42D-4F90-9DFC-3681A4B1A297}" srcOrd="0" destOrd="0" presId="urn:microsoft.com/office/officeart/2005/8/layout/process3"/>
    <dgm:cxn modelId="{DCBC1FBE-8BEB-48BB-B204-6C7C6E966E9B}" srcId="{C8F02F82-BEB9-4086-B3D5-91A73E286681}" destId="{5890BA88-40FC-4A80-9C0B-6BF7FD27D997}" srcOrd="0" destOrd="0" parTransId="{E284B52D-B823-452D-A5F0-CDB65DD42124}" sibTransId="{89A8EB1C-5A1E-467C-A12D-AA759DD400C5}"/>
    <dgm:cxn modelId="{916A3D9A-85C1-47C8-A660-A079D6FDB329}" type="presOf" srcId="{5890BA88-40FC-4A80-9C0B-6BF7FD27D997}" destId="{81466E23-71EB-41BF-8EE8-6388BFF281A4}" srcOrd="1" destOrd="0" presId="urn:microsoft.com/office/officeart/2005/8/layout/process3"/>
    <dgm:cxn modelId="{2756901B-F05C-4F65-85D5-F9888010EE6E}" type="presOf" srcId="{89A8EB1C-5A1E-467C-A12D-AA759DD400C5}" destId="{4F95CB68-283D-4AD8-9A3D-811787D46267}" srcOrd="0" destOrd="0" presId="urn:microsoft.com/office/officeart/2005/8/layout/process3"/>
    <dgm:cxn modelId="{EBACA127-CBBD-40BE-A186-05BA05A415A4}" srcId="{C8F02F82-BEB9-4086-B3D5-91A73E286681}" destId="{4FADB922-2080-4FA0-8126-112608F71E2E}" srcOrd="1" destOrd="0" parTransId="{987B68D0-0315-41DE-AA79-0FB4065E5A0E}" sibTransId="{BF1976AE-2602-4584-A890-6F30E28C4F58}"/>
    <dgm:cxn modelId="{FCB13572-8514-44B9-9395-1D9E3901C479}" type="presOf" srcId="{B06E4942-26FF-4739-818A-358A7FA0BE48}" destId="{8610CEAA-B073-4601-9817-7470ED16876F}" srcOrd="0" destOrd="0" presId="urn:microsoft.com/office/officeart/2005/8/layout/process3"/>
    <dgm:cxn modelId="{FA74EA14-0FC0-41DB-A67B-2ED790913377}" type="presOf" srcId="{89A8EB1C-5A1E-467C-A12D-AA759DD400C5}" destId="{2B4590B5-935E-4183-A4CC-8868F4C4AF90}" srcOrd="1" destOrd="0" presId="urn:microsoft.com/office/officeart/2005/8/layout/process3"/>
    <dgm:cxn modelId="{78574997-E330-4237-BFDA-AD4ED4066464}" type="presOf" srcId="{BF1976AE-2602-4584-A890-6F30E28C4F58}" destId="{F0FF6A50-8897-4926-B984-3A4EB2A3CBCB}" srcOrd="0" destOrd="0" presId="urn:microsoft.com/office/officeart/2005/8/layout/process3"/>
    <dgm:cxn modelId="{79FEA6EF-61B8-44B6-BCFC-E8068B3E67E6}" srcId="{722BE1D0-E2F3-4CB4-8A25-5767FE8C05CE}" destId="{22BAF2DE-8EC8-471F-A75B-E5E918B03CD3}" srcOrd="0" destOrd="0" parTransId="{6131DA45-F0D5-41CC-88EE-79DEB38CF8A8}" sibTransId="{8859050D-B6EA-4C9F-93E5-380DD23EE561}"/>
    <dgm:cxn modelId="{CB3E0080-308B-4EDC-B143-8DA78BEBAF08}" type="presOf" srcId="{722BE1D0-E2F3-4CB4-8A25-5767FE8C05CE}" destId="{06D6459B-ADA3-47AF-B97C-A9A5F688CDE7}" srcOrd="0" destOrd="0" presId="urn:microsoft.com/office/officeart/2005/8/layout/process3"/>
    <dgm:cxn modelId="{CA647E99-7813-4A8A-BF65-A6D9261B484F}" type="presParOf" srcId="{9676C4A2-B42D-4F90-9DFC-3681A4B1A297}" destId="{94387B97-9A6E-4060-B687-B2E07A9694E3}" srcOrd="0" destOrd="0" presId="urn:microsoft.com/office/officeart/2005/8/layout/process3"/>
    <dgm:cxn modelId="{F0C82468-4E58-431D-98AC-D9F07EA9CFB0}" type="presParOf" srcId="{94387B97-9A6E-4060-B687-B2E07A9694E3}" destId="{CEBC4D5B-AAAC-4470-99F4-A840DBAC5A58}" srcOrd="0" destOrd="0" presId="urn:microsoft.com/office/officeart/2005/8/layout/process3"/>
    <dgm:cxn modelId="{9D3ABD51-8FAE-404F-9E97-0AD41FAE0A3E}" type="presParOf" srcId="{94387B97-9A6E-4060-B687-B2E07A9694E3}" destId="{81466E23-71EB-41BF-8EE8-6388BFF281A4}" srcOrd="1" destOrd="0" presId="urn:microsoft.com/office/officeart/2005/8/layout/process3"/>
    <dgm:cxn modelId="{56157694-41E9-4E5A-89AD-7D4F01A71087}" type="presParOf" srcId="{94387B97-9A6E-4060-B687-B2E07A9694E3}" destId="{8610CEAA-B073-4601-9817-7470ED16876F}" srcOrd="2" destOrd="0" presId="urn:microsoft.com/office/officeart/2005/8/layout/process3"/>
    <dgm:cxn modelId="{236C5827-12CB-4753-A74D-6CFBF9627C37}" type="presParOf" srcId="{9676C4A2-B42D-4F90-9DFC-3681A4B1A297}" destId="{4F95CB68-283D-4AD8-9A3D-811787D46267}" srcOrd="1" destOrd="0" presId="urn:microsoft.com/office/officeart/2005/8/layout/process3"/>
    <dgm:cxn modelId="{6EBC2682-CB0E-451D-B190-E8C8E916864B}" type="presParOf" srcId="{4F95CB68-283D-4AD8-9A3D-811787D46267}" destId="{2B4590B5-935E-4183-A4CC-8868F4C4AF90}" srcOrd="0" destOrd="0" presId="urn:microsoft.com/office/officeart/2005/8/layout/process3"/>
    <dgm:cxn modelId="{F136FAC0-DB54-4968-A6B9-DCDDEC5AD30C}" type="presParOf" srcId="{9676C4A2-B42D-4F90-9DFC-3681A4B1A297}" destId="{8C025B05-23D4-4016-A01F-E73543FD6F0F}" srcOrd="2" destOrd="0" presId="urn:microsoft.com/office/officeart/2005/8/layout/process3"/>
    <dgm:cxn modelId="{92589FAA-6B79-42D8-BF58-945988327B10}" type="presParOf" srcId="{8C025B05-23D4-4016-A01F-E73543FD6F0F}" destId="{D45C346E-DD0E-4533-B301-D8E99F3E69CD}" srcOrd="0" destOrd="0" presId="urn:microsoft.com/office/officeart/2005/8/layout/process3"/>
    <dgm:cxn modelId="{D06BCCCC-2FE9-4A51-85C1-3BCD12DFAFF0}" type="presParOf" srcId="{8C025B05-23D4-4016-A01F-E73543FD6F0F}" destId="{2CE815CF-9330-4308-83F9-1831E855ECAA}" srcOrd="1" destOrd="0" presId="urn:microsoft.com/office/officeart/2005/8/layout/process3"/>
    <dgm:cxn modelId="{DC7F7642-8530-4A63-BAFD-701318755B88}" type="presParOf" srcId="{8C025B05-23D4-4016-A01F-E73543FD6F0F}" destId="{77F1CBA4-DE05-4343-8F0F-9EDD51130036}" srcOrd="2" destOrd="0" presId="urn:microsoft.com/office/officeart/2005/8/layout/process3"/>
    <dgm:cxn modelId="{DEBEB5F0-093B-46EE-BABC-F2BC5CFCD0CF}" type="presParOf" srcId="{9676C4A2-B42D-4F90-9DFC-3681A4B1A297}" destId="{F0FF6A50-8897-4926-B984-3A4EB2A3CBCB}" srcOrd="3" destOrd="0" presId="urn:microsoft.com/office/officeart/2005/8/layout/process3"/>
    <dgm:cxn modelId="{0373E407-344B-44A1-AD80-1EFC2CBA43CE}" type="presParOf" srcId="{F0FF6A50-8897-4926-B984-3A4EB2A3CBCB}" destId="{1535F480-F557-47B8-9DE8-16C222CC7FD9}" srcOrd="0" destOrd="0" presId="urn:microsoft.com/office/officeart/2005/8/layout/process3"/>
    <dgm:cxn modelId="{19BCC552-EA45-4EFC-ABC4-A00FFD020537}" type="presParOf" srcId="{9676C4A2-B42D-4F90-9DFC-3681A4B1A297}" destId="{4CF617EF-A0AD-4D63-9BB2-DED06301B27B}" srcOrd="4" destOrd="0" presId="urn:microsoft.com/office/officeart/2005/8/layout/process3"/>
    <dgm:cxn modelId="{7F16C0C9-E6DA-473E-9A8B-0D7A1674176B}" type="presParOf" srcId="{4CF617EF-A0AD-4D63-9BB2-DED06301B27B}" destId="{06D6459B-ADA3-47AF-B97C-A9A5F688CDE7}" srcOrd="0" destOrd="0" presId="urn:microsoft.com/office/officeart/2005/8/layout/process3"/>
    <dgm:cxn modelId="{783A78BE-3C90-4B19-95C2-AE6AE06C1463}" type="presParOf" srcId="{4CF617EF-A0AD-4D63-9BB2-DED06301B27B}" destId="{9BE1497F-3CC8-4FDA-A2E9-CC0EB003D6BC}" srcOrd="1" destOrd="0" presId="urn:microsoft.com/office/officeart/2005/8/layout/process3"/>
    <dgm:cxn modelId="{1383C9D0-A047-4EA9-ABD1-165E8E0D02A5}" type="presParOf" srcId="{4CF617EF-A0AD-4D63-9BB2-DED06301B27B}" destId="{F3009149-6E18-4288-ABC7-C28673851BC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F02F82-BEB9-4086-B3D5-91A73E286681}" type="doc">
      <dgm:prSet loTypeId="urn:microsoft.com/office/officeart/2005/8/layout/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890BA88-40FC-4A80-9C0B-6BF7FD27D9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производитель</a:t>
          </a:r>
          <a:endParaRPr lang="ru-RU" dirty="0">
            <a:solidFill>
              <a:schemeClr val="tx1"/>
            </a:solidFill>
          </a:endParaRPr>
        </a:p>
      </dgm:t>
    </dgm:pt>
    <dgm:pt modelId="{E284B52D-B823-452D-A5F0-CDB65DD42124}" type="parTrans" cxnId="{DCBC1FBE-8BEB-48BB-B204-6C7C6E966E9B}">
      <dgm:prSet/>
      <dgm:spPr/>
      <dgm:t>
        <a:bodyPr/>
        <a:lstStyle/>
        <a:p>
          <a:endParaRPr lang="ru-RU"/>
        </a:p>
      </dgm:t>
    </dgm:pt>
    <dgm:pt modelId="{89A8EB1C-5A1E-467C-A12D-AA759DD400C5}" type="sibTrans" cxnId="{DCBC1FBE-8BEB-48BB-B204-6C7C6E966E9B}">
      <dgm:prSet/>
      <dgm:spPr/>
      <dgm:t>
        <a:bodyPr/>
        <a:lstStyle/>
        <a:p>
          <a:endParaRPr lang="ru-RU"/>
        </a:p>
      </dgm:t>
    </dgm:pt>
    <dgm:pt modelId="{B06E4942-26FF-4739-818A-358A7FA0BE48}">
      <dgm:prSet phldrT="[Текст]"/>
      <dgm:spPr/>
      <dgm:t>
        <a:bodyPr/>
        <a:lstStyle/>
        <a:p>
          <a:r>
            <a:rPr lang="ru-RU" dirty="0" smtClean="0"/>
            <a:t>200</a:t>
          </a:r>
          <a:endParaRPr lang="ru-RU" dirty="0"/>
        </a:p>
      </dgm:t>
    </dgm:pt>
    <dgm:pt modelId="{B4EB8768-E727-4816-9C9D-D56FD50004A7}" type="parTrans" cxnId="{C1B1D1EB-1189-40E8-A9F8-7F6220128E2D}">
      <dgm:prSet/>
      <dgm:spPr/>
      <dgm:t>
        <a:bodyPr/>
        <a:lstStyle/>
        <a:p>
          <a:endParaRPr lang="ru-RU"/>
        </a:p>
      </dgm:t>
    </dgm:pt>
    <dgm:pt modelId="{5DB9616D-2C17-4200-A3C7-FE78A8EAE021}" type="sibTrans" cxnId="{C1B1D1EB-1189-40E8-A9F8-7F6220128E2D}">
      <dgm:prSet/>
      <dgm:spPr/>
      <dgm:t>
        <a:bodyPr/>
        <a:lstStyle/>
        <a:p>
          <a:endParaRPr lang="ru-RU"/>
        </a:p>
      </dgm:t>
    </dgm:pt>
    <dgm:pt modelId="{4FADB922-2080-4FA0-8126-112608F71E2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субъект</a:t>
          </a:r>
          <a:endParaRPr lang="ru-RU" dirty="0">
            <a:solidFill>
              <a:schemeClr val="tx1"/>
            </a:solidFill>
          </a:endParaRPr>
        </a:p>
      </dgm:t>
    </dgm:pt>
    <dgm:pt modelId="{987B68D0-0315-41DE-AA79-0FB4065E5A0E}" type="parTrans" cxnId="{EBACA127-CBBD-40BE-A186-05BA05A415A4}">
      <dgm:prSet/>
      <dgm:spPr/>
      <dgm:t>
        <a:bodyPr/>
        <a:lstStyle/>
        <a:p>
          <a:endParaRPr lang="ru-RU"/>
        </a:p>
      </dgm:t>
    </dgm:pt>
    <dgm:pt modelId="{BF1976AE-2602-4584-A890-6F30E28C4F58}" type="sibTrans" cxnId="{EBACA127-CBBD-40BE-A186-05BA05A415A4}">
      <dgm:prSet/>
      <dgm:spPr/>
      <dgm:t>
        <a:bodyPr/>
        <a:lstStyle/>
        <a:p>
          <a:endParaRPr lang="ru-RU"/>
        </a:p>
      </dgm:t>
    </dgm:pt>
    <dgm:pt modelId="{0716C660-1306-40FD-944F-D32D3C6FCFBE}">
      <dgm:prSet phldrT="[Текст]"/>
      <dgm:spPr/>
      <dgm:t>
        <a:bodyPr/>
        <a:lstStyle/>
        <a:p>
          <a:r>
            <a:rPr lang="en-US" dirty="0" smtClean="0"/>
            <a:t>100</a:t>
          </a:r>
          <a:endParaRPr lang="ru-RU" dirty="0"/>
        </a:p>
      </dgm:t>
    </dgm:pt>
    <dgm:pt modelId="{71E171CD-2546-465D-96A1-353CDB35933A}" type="parTrans" cxnId="{DE53DF0B-118A-44AA-9A9C-919B341B7D36}">
      <dgm:prSet/>
      <dgm:spPr/>
      <dgm:t>
        <a:bodyPr/>
        <a:lstStyle/>
        <a:p>
          <a:endParaRPr lang="ru-RU"/>
        </a:p>
      </dgm:t>
    </dgm:pt>
    <dgm:pt modelId="{12BE8296-C15B-4A5C-8DBC-1ED4A6F01E03}" type="sibTrans" cxnId="{DE53DF0B-118A-44AA-9A9C-919B341B7D36}">
      <dgm:prSet/>
      <dgm:spPr/>
      <dgm:t>
        <a:bodyPr/>
        <a:lstStyle/>
        <a:p>
          <a:endParaRPr lang="ru-RU"/>
        </a:p>
      </dgm:t>
    </dgm:pt>
    <dgm:pt modelId="{722BE1D0-E2F3-4CB4-8A25-5767FE8C05CE}">
      <dgm:prSet phldrT="[Текст]"/>
      <dgm:spPr/>
      <dgm:t>
        <a:bodyPr/>
        <a:lstStyle/>
        <a:p>
          <a:r>
            <a:rPr lang="ru-RU" dirty="0" smtClean="0"/>
            <a:t>потребитель</a:t>
          </a:r>
          <a:endParaRPr lang="ru-RU" dirty="0"/>
        </a:p>
      </dgm:t>
    </dgm:pt>
    <dgm:pt modelId="{724C3FC9-9CB8-49E7-B940-1673E8A2E607}" type="parTrans" cxnId="{8BC1DABA-DEC4-4560-BDC2-6475CE29514C}">
      <dgm:prSet/>
      <dgm:spPr/>
      <dgm:t>
        <a:bodyPr/>
        <a:lstStyle/>
        <a:p>
          <a:endParaRPr lang="ru-RU"/>
        </a:p>
      </dgm:t>
    </dgm:pt>
    <dgm:pt modelId="{7F827DD5-DED8-4318-B8AD-B0FD67A7DB23}" type="sibTrans" cxnId="{8BC1DABA-DEC4-4560-BDC2-6475CE29514C}">
      <dgm:prSet/>
      <dgm:spPr/>
      <dgm:t>
        <a:bodyPr/>
        <a:lstStyle/>
        <a:p>
          <a:endParaRPr lang="ru-RU"/>
        </a:p>
      </dgm:t>
    </dgm:pt>
    <dgm:pt modelId="{22BAF2DE-8EC8-471F-A75B-E5E918B03CD3}">
      <dgm:prSet phldrT="[Текст]"/>
      <dgm:spPr/>
      <dgm:t>
        <a:bodyPr/>
        <a:lstStyle/>
        <a:p>
          <a:r>
            <a:rPr lang="en-US" dirty="0" smtClean="0"/>
            <a:t>300</a:t>
          </a:r>
          <a:endParaRPr lang="ru-RU" dirty="0"/>
        </a:p>
      </dgm:t>
    </dgm:pt>
    <dgm:pt modelId="{6131DA45-F0D5-41CC-88EE-79DEB38CF8A8}" type="parTrans" cxnId="{79FEA6EF-61B8-44B6-BCFC-E8068B3E67E6}">
      <dgm:prSet/>
      <dgm:spPr/>
      <dgm:t>
        <a:bodyPr/>
        <a:lstStyle/>
        <a:p>
          <a:endParaRPr lang="ru-RU"/>
        </a:p>
      </dgm:t>
    </dgm:pt>
    <dgm:pt modelId="{8859050D-B6EA-4C9F-93E5-380DD23EE561}" type="sibTrans" cxnId="{79FEA6EF-61B8-44B6-BCFC-E8068B3E67E6}">
      <dgm:prSet/>
      <dgm:spPr/>
      <dgm:t>
        <a:bodyPr/>
        <a:lstStyle/>
        <a:p>
          <a:endParaRPr lang="ru-RU"/>
        </a:p>
      </dgm:t>
    </dgm:pt>
    <dgm:pt modelId="{9676C4A2-B42D-4F90-9DFC-3681A4B1A297}" type="pres">
      <dgm:prSet presAssocID="{C8F02F82-BEB9-4086-B3D5-91A73E2866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387B97-9A6E-4060-B687-B2E07A9694E3}" type="pres">
      <dgm:prSet presAssocID="{5890BA88-40FC-4A80-9C0B-6BF7FD27D997}" presName="composite" presStyleCnt="0"/>
      <dgm:spPr/>
    </dgm:pt>
    <dgm:pt modelId="{CEBC4D5B-AAAC-4470-99F4-A840DBAC5A58}" type="pres">
      <dgm:prSet presAssocID="{5890BA88-40FC-4A80-9C0B-6BF7FD27D99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66E23-71EB-41BF-8EE8-6388BFF281A4}" type="pres">
      <dgm:prSet presAssocID="{5890BA88-40FC-4A80-9C0B-6BF7FD27D997}" presName="parSh" presStyleLbl="node1" presStyleIdx="0" presStyleCnt="3" custLinFactNeighborX="-220" custLinFactNeighborY="-4834"/>
      <dgm:spPr/>
      <dgm:t>
        <a:bodyPr/>
        <a:lstStyle/>
        <a:p>
          <a:endParaRPr lang="ru-RU"/>
        </a:p>
      </dgm:t>
    </dgm:pt>
    <dgm:pt modelId="{8610CEAA-B073-4601-9817-7470ED16876F}" type="pres">
      <dgm:prSet presAssocID="{5890BA88-40FC-4A80-9C0B-6BF7FD27D997}" presName="desTx" presStyleLbl="fgAcc1" presStyleIdx="0" presStyleCnt="3" custScaleY="53864" custLinFactNeighborX="192" custLinFactNeighborY="1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5CB68-283D-4AD8-9A3D-811787D46267}" type="pres">
      <dgm:prSet presAssocID="{89A8EB1C-5A1E-467C-A12D-AA759DD400C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B4590B5-935E-4183-A4CC-8868F4C4AF90}" type="pres">
      <dgm:prSet presAssocID="{89A8EB1C-5A1E-467C-A12D-AA759DD400C5}" presName="connTx" presStyleLbl="sibTrans2D1" presStyleIdx="0" presStyleCnt="2"/>
      <dgm:spPr/>
      <dgm:t>
        <a:bodyPr/>
        <a:lstStyle/>
        <a:p>
          <a:endParaRPr lang="ru-RU"/>
        </a:p>
      </dgm:t>
    </dgm:pt>
    <dgm:pt modelId="{8C025B05-23D4-4016-A01F-E73543FD6F0F}" type="pres">
      <dgm:prSet presAssocID="{4FADB922-2080-4FA0-8126-112608F71E2E}" presName="composite" presStyleCnt="0"/>
      <dgm:spPr/>
    </dgm:pt>
    <dgm:pt modelId="{D45C346E-DD0E-4533-B301-D8E99F3E69CD}" type="pres">
      <dgm:prSet presAssocID="{4FADB922-2080-4FA0-8126-112608F71E2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815CF-9330-4308-83F9-1831E855ECAA}" type="pres">
      <dgm:prSet presAssocID="{4FADB922-2080-4FA0-8126-112608F71E2E}" presName="parSh" presStyleLbl="node1" presStyleIdx="1" presStyleCnt="3"/>
      <dgm:spPr/>
      <dgm:t>
        <a:bodyPr/>
        <a:lstStyle/>
        <a:p>
          <a:endParaRPr lang="ru-RU"/>
        </a:p>
      </dgm:t>
    </dgm:pt>
    <dgm:pt modelId="{77F1CBA4-DE05-4343-8F0F-9EDD51130036}" type="pres">
      <dgm:prSet presAssocID="{4FADB922-2080-4FA0-8126-112608F71E2E}" presName="desTx" presStyleLbl="fgAcc1" presStyleIdx="1" presStyleCnt="3" custScaleY="56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F6A50-8897-4926-B984-3A4EB2A3CBCB}" type="pres">
      <dgm:prSet presAssocID="{BF1976AE-2602-4584-A890-6F30E28C4F5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535F480-F557-47B8-9DE8-16C222CC7FD9}" type="pres">
      <dgm:prSet presAssocID="{BF1976AE-2602-4584-A890-6F30E28C4F58}" presName="connTx" presStyleLbl="sibTrans2D1" presStyleIdx="1" presStyleCnt="2"/>
      <dgm:spPr/>
      <dgm:t>
        <a:bodyPr/>
        <a:lstStyle/>
        <a:p>
          <a:endParaRPr lang="ru-RU"/>
        </a:p>
      </dgm:t>
    </dgm:pt>
    <dgm:pt modelId="{4CF617EF-A0AD-4D63-9BB2-DED06301B27B}" type="pres">
      <dgm:prSet presAssocID="{722BE1D0-E2F3-4CB4-8A25-5767FE8C05CE}" presName="composite" presStyleCnt="0"/>
      <dgm:spPr/>
    </dgm:pt>
    <dgm:pt modelId="{06D6459B-ADA3-47AF-B97C-A9A5F688CDE7}" type="pres">
      <dgm:prSet presAssocID="{722BE1D0-E2F3-4CB4-8A25-5767FE8C05C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1497F-3CC8-4FDA-A2E9-CC0EB003D6BC}" type="pres">
      <dgm:prSet presAssocID="{722BE1D0-E2F3-4CB4-8A25-5767FE8C05CE}" presName="parSh" presStyleLbl="node1" presStyleIdx="2" presStyleCnt="3"/>
      <dgm:spPr/>
      <dgm:t>
        <a:bodyPr/>
        <a:lstStyle/>
        <a:p>
          <a:endParaRPr lang="ru-RU"/>
        </a:p>
      </dgm:t>
    </dgm:pt>
    <dgm:pt modelId="{F3009149-6E18-4288-ABC7-C28673851BCB}" type="pres">
      <dgm:prSet presAssocID="{722BE1D0-E2F3-4CB4-8A25-5767FE8C05CE}" presName="desTx" presStyleLbl="fgAcc1" presStyleIdx="2" presStyleCnt="3" custScaleY="55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7D539A-1B04-4BE3-A73D-D71AED9F968D}" type="presOf" srcId="{4FADB922-2080-4FA0-8126-112608F71E2E}" destId="{D45C346E-DD0E-4533-B301-D8E99F3E69CD}" srcOrd="0" destOrd="0" presId="urn:microsoft.com/office/officeart/2005/8/layout/process3"/>
    <dgm:cxn modelId="{35F53B23-916A-4819-A599-7E02B5A513FF}" type="presOf" srcId="{4FADB922-2080-4FA0-8126-112608F71E2E}" destId="{2CE815CF-9330-4308-83F9-1831E855ECAA}" srcOrd="1" destOrd="0" presId="urn:microsoft.com/office/officeart/2005/8/layout/process3"/>
    <dgm:cxn modelId="{16F4C344-9926-41E4-AABC-6E12800AD0BB}" type="presOf" srcId="{BF1976AE-2602-4584-A890-6F30E28C4F58}" destId="{F0FF6A50-8897-4926-B984-3A4EB2A3CBCB}" srcOrd="0" destOrd="0" presId="urn:microsoft.com/office/officeart/2005/8/layout/process3"/>
    <dgm:cxn modelId="{128CB09F-0105-4D14-8A5A-D2C8E1FB0767}" type="presOf" srcId="{722BE1D0-E2F3-4CB4-8A25-5767FE8C05CE}" destId="{9BE1497F-3CC8-4FDA-A2E9-CC0EB003D6BC}" srcOrd="1" destOrd="0" presId="urn:microsoft.com/office/officeart/2005/8/layout/process3"/>
    <dgm:cxn modelId="{8BC1DABA-DEC4-4560-BDC2-6475CE29514C}" srcId="{C8F02F82-BEB9-4086-B3D5-91A73E286681}" destId="{722BE1D0-E2F3-4CB4-8A25-5767FE8C05CE}" srcOrd="2" destOrd="0" parTransId="{724C3FC9-9CB8-49E7-B940-1673E8A2E607}" sibTransId="{7F827DD5-DED8-4318-B8AD-B0FD67A7DB23}"/>
    <dgm:cxn modelId="{39056484-9080-4A49-BA60-88C69A96D97F}" type="presOf" srcId="{89A8EB1C-5A1E-467C-A12D-AA759DD400C5}" destId="{4F95CB68-283D-4AD8-9A3D-811787D46267}" srcOrd="0" destOrd="0" presId="urn:microsoft.com/office/officeart/2005/8/layout/process3"/>
    <dgm:cxn modelId="{2E54AE5B-2DBC-420C-B323-65805083260C}" type="presOf" srcId="{C8F02F82-BEB9-4086-B3D5-91A73E286681}" destId="{9676C4A2-B42D-4F90-9DFC-3681A4B1A297}" srcOrd="0" destOrd="0" presId="urn:microsoft.com/office/officeart/2005/8/layout/process3"/>
    <dgm:cxn modelId="{DE53DF0B-118A-44AA-9A9C-919B341B7D36}" srcId="{4FADB922-2080-4FA0-8126-112608F71E2E}" destId="{0716C660-1306-40FD-944F-D32D3C6FCFBE}" srcOrd="0" destOrd="0" parTransId="{71E171CD-2546-465D-96A1-353CDB35933A}" sibTransId="{12BE8296-C15B-4A5C-8DBC-1ED4A6F01E03}"/>
    <dgm:cxn modelId="{C1B1D1EB-1189-40E8-A9F8-7F6220128E2D}" srcId="{5890BA88-40FC-4A80-9C0B-6BF7FD27D997}" destId="{B06E4942-26FF-4739-818A-358A7FA0BE48}" srcOrd="0" destOrd="0" parTransId="{B4EB8768-E727-4816-9C9D-D56FD50004A7}" sibTransId="{5DB9616D-2C17-4200-A3C7-FE78A8EAE021}"/>
    <dgm:cxn modelId="{8B128F0C-A083-428D-B547-79E385BF6D80}" type="presOf" srcId="{0716C660-1306-40FD-944F-D32D3C6FCFBE}" destId="{77F1CBA4-DE05-4343-8F0F-9EDD51130036}" srcOrd="0" destOrd="0" presId="urn:microsoft.com/office/officeart/2005/8/layout/process3"/>
    <dgm:cxn modelId="{48D1041C-02EA-41EF-AEFE-10DB377B5725}" type="presOf" srcId="{722BE1D0-E2F3-4CB4-8A25-5767FE8C05CE}" destId="{06D6459B-ADA3-47AF-B97C-A9A5F688CDE7}" srcOrd="0" destOrd="0" presId="urn:microsoft.com/office/officeart/2005/8/layout/process3"/>
    <dgm:cxn modelId="{DCBC1FBE-8BEB-48BB-B204-6C7C6E966E9B}" srcId="{C8F02F82-BEB9-4086-B3D5-91A73E286681}" destId="{5890BA88-40FC-4A80-9C0B-6BF7FD27D997}" srcOrd="0" destOrd="0" parTransId="{E284B52D-B823-452D-A5F0-CDB65DD42124}" sibTransId="{89A8EB1C-5A1E-467C-A12D-AA759DD400C5}"/>
    <dgm:cxn modelId="{39EAAF70-2017-4E58-B230-A449DDEB6B66}" type="presOf" srcId="{22BAF2DE-8EC8-471F-A75B-E5E918B03CD3}" destId="{F3009149-6E18-4288-ABC7-C28673851BCB}" srcOrd="0" destOrd="0" presId="urn:microsoft.com/office/officeart/2005/8/layout/process3"/>
    <dgm:cxn modelId="{A86EFC13-E48F-4EDA-81F9-763E8EA0958E}" type="presOf" srcId="{BF1976AE-2602-4584-A890-6F30E28C4F58}" destId="{1535F480-F557-47B8-9DE8-16C222CC7FD9}" srcOrd="1" destOrd="0" presId="urn:microsoft.com/office/officeart/2005/8/layout/process3"/>
    <dgm:cxn modelId="{EBACA127-CBBD-40BE-A186-05BA05A415A4}" srcId="{C8F02F82-BEB9-4086-B3D5-91A73E286681}" destId="{4FADB922-2080-4FA0-8126-112608F71E2E}" srcOrd="1" destOrd="0" parTransId="{987B68D0-0315-41DE-AA79-0FB4065E5A0E}" sibTransId="{BF1976AE-2602-4584-A890-6F30E28C4F58}"/>
    <dgm:cxn modelId="{FA5D3F9D-16F6-496C-B232-61A1CE57D644}" type="presOf" srcId="{5890BA88-40FC-4A80-9C0B-6BF7FD27D997}" destId="{81466E23-71EB-41BF-8EE8-6388BFF281A4}" srcOrd="1" destOrd="0" presId="urn:microsoft.com/office/officeart/2005/8/layout/process3"/>
    <dgm:cxn modelId="{F495AC93-9BDC-494B-8323-DE72C70D2283}" type="presOf" srcId="{5890BA88-40FC-4A80-9C0B-6BF7FD27D997}" destId="{CEBC4D5B-AAAC-4470-99F4-A840DBAC5A58}" srcOrd="0" destOrd="0" presId="urn:microsoft.com/office/officeart/2005/8/layout/process3"/>
    <dgm:cxn modelId="{79FEA6EF-61B8-44B6-BCFC-E8068B3E67E6}" srcId="{722BE1D0-E2F3-4CB4-8A25-5767FE8C05CE}" destId="{22BAF2DE-8EC8-471F-A75B-E5E918B03CD3}" srcOrd="0" destOrd="0" parTransId="{6131DA45-F0D5-41CC-88EE-79DEB38CF8A8}" sibTransId="{8859050D-B6EA-4C9F-93E5-380DD23EE561}"/>
    <dgm:cxn modelId="{3D21E1CA-6F8B-4CDE-A524-E7E240A4E6B3}" type="presOf" srcId="{89A8EB1C-5A1E-467C-A12D-AA759DD400C5}" destId="{2B4590B5-935E-4183-A4CC-8868F4C4AF90}" srcOrd="1" destOrd="0" presId="urn:microsoft.com/office/officeart/2005/8/layout/process3"/>
    <dgm:cxn modelId="{9B2DBC91-F9C9-4EF4-AFF7-003DB5E26E86}" type="presOf" srcId="{B06E4942-26FF-4739-818A-358A7FA0BE48}" destId="{8610CEAA-B073-4601-9817-7470ED16876F}" srcOrd="0" destOrd="0" presId="urn:microsoft.com/office/officeart/2005/8/layout/process3"/>
    <dgm:cxn modelId="{7C8F6E29-5B10-4420-93A0-46FEA8D47571}" type="presParOf" srcId="{9676C4A2-B42D-4F90-9DFC-3681A4B1A297}" destId="{94387B97-9A6E-4060-B687-B2E07A9694E3}" srcOrd="0" destOrd="0" presId="urn:microsoft.com/office/officeart/2005/8/layout/process3"/>
    <dgm:cxn modelId="{7EBF935B-2FF0-48AA-B3A5-31FFAB6C59B7}" type="presParOf" srcId="{94387B97-9A6E-4060-B687-B2E07A9694E3}" destId="{CEBC4D5B-AAAC-4470-99F4-A840DBAC5A58}" srcOrd="0" destOrd="0" presId="urn:microsoft.com/office/officeart/2005/8/layout/process3"/>
    <dgm:cxn modelId="{02BE14B8-153D-4B42-A46B-D058F77CB8B3}" type="presParOf" srcId="{94387B97-9A6E-4060-B687-B2E07A9694E3}" destId="{81466E23-71EB-41BF-8EE8-6388BFF281A4}" srcOrd="1" destOrd="0" presId="urn:microsoft.com/office/officeart/2005/8/layout/process3"/>
    <dgm:cxn modelId="{F47E61DB-73F0-4649-A5CC-6E4687C1A604}" type="presParOf" srcId="{94387B97-9A6E-4060-B687-B2E07A9694E3}" destId="{8610CEAA-B073-4601-9817-7470ED16876F}" srcOrd="2" destOrd="0" presId="urn:microsoft.com/office/officeart/2005/8/layout/process3"/>
    <dgm:cxn modelId="{D004BDCD-A24F-4093-9B93-3672BD5F5A38}" type="presParOf" srcId="{9676C4A2-B42D-4F90-9DFC-3681A4B1A297}" destId="{4F95CB68-283D-4AD8-9A3D-811787D46267}" srcOrd="1" destOrd="0" presId="urn:microsoft.com/office/officeart/2005/8/layout/process3"/>
    <dgm:cxn modelId="{9B12724B-8E66-4DFF-8F22-57501F96A86A}" type="presParOf" srcId="{4F95CB68-283D-4AD8-9A3D-811787D46267}" destId="{2B4590B5-935E-4183-A4CC-8868F4C4AF90}" srcOrd="0" destOrd="0" presId="urn:microsoft.com/office/officeart/2005/8/layout/process3"/>
    <dgm:cxn modelId="{07733438-5CFE-4667-9A00-4853D2BC770D}" type="presParOf" srcId="{9676C4A2-B42D-4F90-9DFC-3681A4B1A297}" destId="{8C025B05-23D4-4016-A01F-E73543FD6F0F}" srcOrd="2" destOrd="0" presId="urn:microsoft.com/office/officeart/2005/8/layout/process3"/>
    <dgm:cxn modelId="{033C6932-10ED-430D-87F1-FC67681C6905}" type="presParOf" srcId="{8C025B05-23D4-4016-A01F-E73543FD6F0F}" destId="{D45C346E-DD0E-4533-B301-D8E99F3E69CD}" srcOrd="0" destOrd="0" presId="urn:microsoft.com/office/officeart/2005/8/layout/process3"/>
    <dgm:cxn modelId="{336BB647-4A56-43B7-B135-4857586C927D}" type="presParOf" srcId="{8C025B05-23D4-4016-A01F-E73543FD6F0F}" destId="{2CE815CF-9330-4308-83F9-1831E855ECAA}" srcOrd="1" destOrd="0" presId="urn:microsoft.com/office/officeart/2005/8/layout/process3"/>
    <dgm:cxn modelId="{7E1EC4E6-BD4B-4D82-8670-63D0E5272185}" type="presParOf" srcId="{8C025B05-23D4-4016-A01F-E73543FD6F0F}" destId="{77F1CBA4-DE05-4343-8F0F-9EDD51130036}" srcOrd="2" destOrd="0" presId="urn:microsoft.com/office/officeart/2005/8/layout/process3"/>
    <dgm:cxn modelId="{4E81DC1D-F7D6-4ED2-B1FA-FEE881E65D31}" type="presParOf" srcId="{9676C4A2-B42D-4F90-9DFC-3681A4B1A297}" destId="{F0FF6A50-8897-4926-B984-3A4EB2A3CBCB}" srcOrd="3" destOrd="0" presId="urn:microsoft.com/office/officeart/2005/8/layout/process3"/>
    <dgm:cxn modelId="{61772865-2297-43CD-96F3-6B63D1364FD7}" type="presParOf" srcId="{F0FF6A50-8897-4926-B984-3A4EB2A3CBCB}" destId="{1535F480-F557-47B8-9DE8-16C222CC7FD9}" srcOrd="0" destOrd="0" presId="urn:microsoft.com/office/officeart/2005/8/layout/process3"/>
    <dgm:cxn modelId="{D35C97A2-DEE7-4800-8E61-DE98D5625BD2}" type="presParOf" srcId="{9676C4A2-B42D-4F90-9DFC-3681A4B1A297}" destId="{4CF617EF-A0AD-4D63-9BB2-DED06301B27B}" srcOrd="4" destOrd="0" presId="urn:microsoft.com/office/officeart/2005/8/layout/process3"/>
    <dgm:cxn modelId="{7442C242-6790-4450-B5B1-28FF2C581D5E}" type="presParOf" srcId="{4CF617EF-A0AD-4D63-9BB2-DED06301B27B}" destId="{06D6459B-ADA3-47AF-B97C-A9A5F688CDE7}" srcOrd="0" destOrd="0" presId="urn:microsoft.com/office/officeart/2005/8/layout/process3"/>
    <dgm:cxn modelId="{6AE27F3F-39D0-4514-9990-AB006130C20D}" type="presParOf" srcId="{4CF617EF-A0AD-4D63-9BB2-DED06301B27B}" destId="{9BE1497F-3CC8-4FDA-A2E9-CC0EB003D6BC}" srcOrd="1" destOrd="0" presId="urn:microsoft.com/office/officeart/2005/8/layout/process3"/>
    <dgm:cxn modelId="{57B4DF4E-4553-42A5-8814-6FA43CCE52C4}" type="presParOf" srcId="{4CF617EF-A0AD-4D63-9BB2-DED06301B27B}" destId="{F3009149-6E18-4288-ABC7-C28673851BC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F02F82-BEB9-4086-B3D5-91A73E286681}" type="doc">
      <dgm:prSet loTypeId="urn:microsoft.com/office/officeart/2005/8/layout/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890BA88-40FC-4A80-9C0B-6BF7FD27D9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производитель</a:t>
          </a:r>
          <a:endParaRPr lang="ru-RU" dirty="0">
            <a:solidFill>
              <a:schemeClr val="tx1"/>
            </a:solidFill>
          </a:endParaRPr>
        </a:p>
      </dgm:t>
    </dgm:pt>
    <dgm:pt modelId="{E284B52D-B823-452D-A5F0-CDB65DD42124}" type="parTrans" cxnId="{DCBC1FBE-8BEB-48BB-B204-6C7C6E966E9B}">
      <dgm:prSet/>
      <dgm:spPr/>
      <dgm:t>
        <a:bodyPr/>
        <a:lstStyle/>
        <a:p>
          <a:endParaRPr lang="ru-RU"/>
        </a:p>
      </dgm:t>
    </dgm:pt>
    <dgm:pt modelId="{89A8EB1C-5A1E-467C-A12D-AA759DD400C5}" type="sibTrans" cxnId="{DCBC1FBE-8BEB-48BB-B204-6C7C6E966E9B}">
      <dgm:prSet/>
      <dgm:spPr/>
      <dgm:t>
        <a:bodyPr/>
        <a:lstStyle/>
        <a:p>
          <a:endParaRPr lang="ru-RU"/>
        </a:p>
      </dgm:t>
    </dgm:pt>
    <dgm:pt modelId="{B06E4942-26FF-4739-818A-358A7FA0BE48}">
      <dgm:prSet phldrT="[Текст]"/>
      <dgm:spPr/>
      <dgm:t>
        <a:bodyPr/>
        <a:lstStyle/>
        <a:p>
          <a:r>
            <a:rPr lang="en-US" dirty="0" smtClean="0"/>
            <a:t>200</a:t>
          </a:r>
          <a:endParaRPr lang="ru-RU" dirty="0"/>
        </a:p>
      </dgm:t>
    </dgm:pt>
    <dgm:pt modelId="{B4EB8768-E727-4816-9C9D-D56FD50004A7}" type="parTrans" cxnId="{C1B1D1EB-1189-40E8-A9F8-7F6220128E2D}">
      <dgm:prSet/>
      <dgm:spPr/>
      <dgm:t>
        <a:bodyPr/>
        <a:lstStyle/>
        <a:p>
          <a:endParaRPr lang="ru-RU"/>
        </a:p>
      </dgm:t>
    </dgm:pt>
    <dgm:pt modelId="{5DB9616D-2C17-4200-A3C7-FE78A8EAE021}" type="sibTrans" cxnId="{C1B1D1EB-1189-40E8-A9F8-7F6220128E2D}">
      <dgm:prSet/>
      <dgm:spPr/>
      <dgm:t>
        <a:bodyPr/>
        <a:lstStyle/>
        <a:p>
          <a:endParaRPr lang="ru-RU"/>
        </a:p>
      </dgm:t>
    </dgm:pt>
    <dgm:pt modelId="{4FADB922-2080-4FA0-8126-112608F71E2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субъект</a:t>
          </a:r>
          <a:endParaRPr lang="ru-RU" dirty="0">
            <a:solidFill>
              <a:schemeClr val="tx1"/>
            </a:solidFill>
          </a:endParaRPr>
        </a:p>
      </dgm:t>
    </dgm:pt>
    <dgm:pt modelId="{987B68D0-0315-41DE-AA79-0FB4065E5A0E}" type="parTrans" cxnId="{EBACA127-CBBD-40BE-A186-05BA05A415A4}">
      <dgm:prSet/>
      <dgm:spPr/>
      <dgm:t>
        <a:bodyPr/>
        <a:lstStyle/>
        <a:p>
          <a:endParaRPr lang="ru-RU"/>
        </a:p>
      </dgm:t>
    </dgm:pt>
    <dgm:pt modelId="{BF1976AE-2602-4584-A890-6F30E28C4F58}" type="sibTrans" cxnId="{EBACA127-CBBD-40BE-A186-05BA05A415A4}">
      <dgm:prSet/>
      <dgm:spPr/>
      <dgm:t>
        <a:bodyPr/>
        <a:lstStyle/>
        <a:p>
          <a:endParaRPr lang="ru-RU"/>
        </a:p>
      </dgm:t>
    </dgm:pt>
    <dgm:pt modelId="{0716C660-1306-40FD-944F-D32D3C6FCFBE}">
      <dgm:prSet phldrT="[Текст]"/>
      <dgm:spPr/>
      <dgm:t>
        <a:bodyPr/>
        <a:lstStyle/>
        <a:p>
          <a:r>
            <a:rPr lang="en-US" dirty="0" smtClean="0"/>
            <a:t>50</a:t>
          </a:r>
          <a:endParaRPr lang="ru-RU" dirty="0"/>
        </a:p>
      </dgm:t>
    </dgm:pt>
    <dgm:pt modelId="{71E171CD-2546-465D-96A1-353CDB35933A}" type="parTrans" cxnId="{DE53DF0B-118A-44AA-9A9C-919B341B7D36}">
      <dgm:prSet/>
      <dgm:spPr/>
      <dgm:t>
        <a:bodyPr/>
        <a:lstStyle/>
        <a:p>
          <a:endParaRPr lang="ru-RU"/>
        </a:p>
      </dgm:t>
    </dgm:pt>
    <dgm:pt modelId="{12BE8296-C15B-4A5C-8DBC-1ED4A6F01E03}" type="sibTrans" cxnId="{DE53DF0B-118A-44AA-9A9C-919B341B7D36}">
      <dgm:prSet/>
      <dgm:spPr/>
      <dgm:t>
        <a:bodyPr/>
        <a:lstStyle/>
        <a:p>
          <a:endParaRPr lang="ru-RU"/>
        </a:p>
      </dgm:t>
    </dgm:pt>
    <dgm:pt modelId="{722BE1D0-E2F3-4CB4-8A25-5767FE8C05CE}">
      <dgm:prSet phldrT="[Текст]"/>
      <dgm:spPr/>
      <dgm:t>
        <a:bodyPr/>
        <a:lstStyle/>
        <a:p>
          <a:r>
            <a:rPr lang="ru-RU" dirty="0" smtClean="0"/>
            <a:t>потребитель</a:t>
          </a:r>
          <a:endParaRPr lang="ru-RU" dirty="0"/>
        </a:p>
      </dgm:t>
    </dgm:pt>
    <dgm:pt modelId="{724C3FC9-9CB8-49E7-B940-1673E8A2E607}" type="parTrans" cxnId="{8BC1DABA-DEC4-4560-BDC2-6475CE29514C}">
      <dgm:prSet/>
      <dgm:spPr/>
      <dgm:t>
        <a:bodyPr/>
        <a:lstStyle/>
        <a:p>
          <a:endParaRPr lang="ru-RU"/>
        </a:p>
      </dgm:t>
    </dgm:pt>
    <dgm:pt modelId="{7F827DD5-DED8-4318-B8AD-B0FD67A7DB23}" type="sibTrans" cxnId="{8BC1DABA-DEC4-4560-BDC2-6475CE29514C}">
      <dgm:prSet/>
      <dgm:spPr/>
      <dgm:t>
        <a:bodyPr/>
        <a:lstStyle/>
        <a:p>
          <a:endParaRPr lang="ru-RU"/>
        </a:p>
      </dgm:t>
    </dgm:pt>
    <dgm:pt modelId="{22BAF2DE-8EC8-471F-A75B-E5E918B03CD3}">
      <dgm:prSet phldrT="[Текст]"/>
      <dgm:spPr/>
      <dgm:t>
        <a:bodyPr/>
        <a:lstStyle/>
        <a:p>
          <a:r>
            <a:rPr lang="en-US" dirty="0" smtClean="0"/>
            <a:t>250</a:t>
          </a:r>
          <a:endParaRPr lang="ru-RU" dirty="0"/>
        </a:p>
      </dgm:t>
    </dgm:pt>
    <dgm:pt modelId="{6131DA45-F0D5-41CC-88EE-79DEB38CF8A8}" type="parTrans" cxnId="{79FEA6EF-61B8-44B6-BCFC-E8068B3E67E6}">
      <dgm:prSet/>
      <dgm:spPr/>
      <dgm:t>
        <a:bodyPr/>
        <a:lstStyle/>
        <a:p>
          <a:endParaRPr lang="ru-RU"/>
        </a:p>
      </dgm:t>
    </dgm:pt>
    <dgm:pt modelId="{8859050D-B6EA-4C9F-93E5-380DD23EE561}" type="sibTrans" cxnId="{79FEA6EF-61B8-44B6-BCFC-E8068B3E67E6}">
      <dgm:prSet/>
      <dgm:spPr/>
      <dgm:t>
        <a:bodyPr/>
        <a:lstStyle/>
        <a:p>
          <a:endParaRPr lang="ru-RU"/>
        </a:p>
      </dgm:t>
    </dgm:pt>
    <dgm:pt modelId="{9676C4A2-B42D-4F90-9DFC-3681A4B1A297}" type="pres">
      <dgm:prSet presAssocID="{C8F02F82-BEB9-4086-B3D5-91A73E28668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387B97-9A6E-4060-B687-B2E07A9694E3}" type="pres">
      <dgm:prSet presAssocID="{5890BA88-40FC-4A80-9C0B-6BF7FD27D997}" presName="composite" presStyleCnt="0"/>
      <dgm:spPr/>
    </dgm:pt>
    <dgm:pt modelId="{CEBC4D5B-AAAC-4470-99F4-A840DBAC5A58}" type="pres">
      <dgm:prSet presAssocID="{5890BA88-40FC-4A80-9C0B-6BF7FD27D99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66E23-71EB-41BF-8EE8-6388BFF281A4}" type="pres">
      <dgm:prSet presAssocID="{5890BA88-40FC-4A80-9C0B-6BF7FD27D997}" presName="parSh" presStyleLbl="node1" presStyleIdx="0" presStyleCnt="3"/>
      <dgm:spPr/>
      <dgm:t>
        <a:bodyPr/>
        <a:lstStyle/>
        <a:p>
          <a:endParaRPr lang="ru-RU"/>
        </a:p>
      </dgm:t>
    </dgm:pt>
    <dgm:pt modelId="{8610CEAA-B073-4601-9817-7470ED16876F}" type="pres">
      <dgm:prSet presAssocID="{5890BA88-40FC-4A80-9C0B-6BF7FD27D997}" presName="desTx" presStyleLbl="fgAcc1" presStyleIdx="0" presStyleCnt="3" custScaleY="53864" custLinFactNeighborX="192" custLinFactNeighborY="1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5CB68-283D-4AD8-9A3D-811787D46267}" type="pres">
      <dgm:prSet presAssocID="{89A8EB1C-5A1E-467C-A12D-AA759DD400C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B4590B5-935E-4183-A4CC-8868F4C4AF90}" type="pres">
      <dgm:prSet presAssocID="{89A8EB1C-5A1E-467C-A12D-AA759DD400C5}" presName="connTx" presStyleLbl="sibTrans2D1" presStyleIdx="0" presStyleCnt="2"/>
      <dgm:spPr/>
      <dgm:t>
        <a:bodyPr/>
        <a:lstStyle/>
        <a:p>
          <a:endParaRPr lang="ru-RU"/>
        </a:p>
      </dgm:t>
    </dgm:pt>
    <dgm:pt modelId="{8C025B05-23D4-4016-A01F-E73543FD6F0F}" type="pres">
      <dgm:prSet presAssocID="{4FADB922-2080-4FA0-8126-112608F71E2E}" presName="composite" presStyleCnt="0"/>
      <dgm:spPr/>
    </dgm:pt>
    <dgm:pt modelId="{D45C346E-DD0E-4533-B301-D8E99F3E69CD}" type="pres">
      <dgm:prSet presAssocID="{4FADB922-2080-4FA0-8126-112608F71E2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815CF-9330-4308-83F9-1831E855ECAA}" type="pres">
      <dgm:prSet presAssocID="{4FADB922-2080-4FA0-8126-112608F71E2E}" presName="parSh" presStyleLbl="node1" presStyleIdx="1" presStyleCnt="3"/>
      <dgm:spPr/>
      <dgm:t>
        <a:bodyPr/>
        <a:lstStyle/>
        <a:p>
          <a:endParaRPr lang="ru-RU"/>
        </a:p>
      </dgm:t>
    </dgm:pt>
    <dgm:pt modelId="{77F1CBA4-DE05-4343-8F0F-9EDD51130036}" type="pres">
      <dgm:prSet presAssocID="{4FADB922-2080-4FA0-8126-112608F71E2E}" presName="desTx" presStyleLbl="fgAcc1" presStyleIdx="1" presStyleCnt="3" custScaleY="56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F6A50-8897-4926-B984-3A4EB2A3CBCB}" type="pres">
      <dgm:prSet presAssocID="{BF1976AE-2602-4584-A890-6F30E28C4F5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535F480-F557-47B8-9DE8-16C222CC7FD9}" type="pres">
      <dgm:prSet presAssocID="{BF1976AE-2602-4584-A890-6F30E28C4F58}" presName="connTx" presStyleLbl="sibTrans2D1" presStyleIdx="1" presStyleCnt="2"/>
      <dgm:spPr/>
      <dgm:t>
        <a:bodyPr/>
        <a:lstStyle/>
        <a:p>
          <a:endParaRPr lang="ru-RU"/>
        </a:p>
      </dgm:t>
    </dgm:pt>
    <dgm:pt modelId="{4CF617EF-A0AD-4D63-9BB2-DED06301B27B}" type="pres">
      <dgm:prSet presAssocID="{722BE1D0-E2F3-4CB4-8A25-5767FE8C05CE}" presName="composite" presStyleCnt="0"/>
      <dgm:spPr/>
    </dgm:pt>
    <dgm:pt modelId="{06D6459B-ADA3-47AF-B97C-A9A5F688CDE7}" type="pres">
      <dgm:prSet presAssocID="{722BE1D0-E2F3-4CB4-8A25-5767FE8C05C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1497F-3CC8-4FDA-A2E9-CC0EB003D6BC}" type="pres">
      <dgm:prSet presAssocID="{722BE1D0-E2F3-4CB4-8A25-5767FE8C05CE}" presName="parSh" presStyleLbl="node1" presStyleIdx="2" presStyleCnt="3"/>
      <dgm:spPr/>
      <dgm:t>
        <a:bodyPr/>
        <a:lstStyle/>
        <a:p>
          <a:endParaRPr lang="ru-RU"/>
        </a:p>
      </dgm:t>
    </dgm:pt>
    <dgm:pt modelId="{F3009149-6E18-4288-ABC7-C28673851BCB}" type="pres">
      <dgm:prSet presAssocID="{722BE1D0-E2F3-4CB4-8A25-5767FE8C05CE}" presName="desTx" presStyleLbl="fgAcc1" presStyleIdx="2" presStyleCnt="3" custScaleY="55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0D2A73-B3F3-468B-AD72-6C6B47E92311}" type="presOf" srcId="{0716C660-1306-40FD-944F-D32D3C6FCFBE}" destId="{77F1CBA4-DE05-4343-8F0F-9EDD51130036}" srcOrd="0" destOrd="0" presId="urn:microsoft.com/office/officeart/2005/8/layout/process3"/>
    <dgm:cxn modelId="{7837EDE8-BC38-409E-9369-DECA388EE9F0}" type="presOf" srcId="{BF1976AE-2602-4584-A890-6F30E28C4F58}" destId="{1535F480-F557-47B8-9DE8-16C222CC7FD9}" srcOrd="1" destOrd="0" presId="urn:microsoft.com/office/officeart/2005/8/layout/process3"/>
    <dgm:cxn modelId="{62337C12-580A-4DB0-A801-16B4701692E4}" type="presOf" srcId="{22BAF2DE-8EC8-471F-A75B-E5E918B03CD3}" destId="{F3009149-6E18-4288-ABC7-C28673851BCB}" srcOrd="0" destOrd="0" presId="urn:microsoft.com/office/officeart/2005/8/layout/process3"/>
    <dgm:cxn modelId="{0420D7AD-9386-411E-BFE7-284C49648C53}" type="presOf" srcId="{BF1976AE-2602-4584-A890-6F30E28C4F58}" destId="{F0FF6A50-8897-4926-B984-3A4EB2A3CBCB}" srcOrd="0" destOrd="0" presId="urn:microsoft.com/office/officeart/2005/8/layout/process3"/>
    <dgm:cxn modelId="{8BC1DABA-DEC4-4560-BDC2-6475CE29514C}" srcId="{C8F02F82-BEB9-4086-B3D5-91A73E286681}" destId="{722BE1D0-E2F3-4CB4-8A25-5767FE8C05CE}" srcOrd="2" destOrd="0" parTransId="{724C3FC9-9CB8-49E7-B940-1673E8A2E607}" sibTransId="{7F827DD5-DED8-4318-B8AD-B0FD67A7DB23}"/>
    <dgm:cxn modelId="{DE53DF0B-118A-44AA-9A9C-919B341B7D36}" srcId="{4FADB922-2080-4FA0-8126-112608F71E2E}" destId="{0716C660-1306-40FD-944F-D32D3C6FCFBE}" srcOrd="0" destOrd="0" parTransId="{71E171CD-2546-465D-96A1-353CDB35933A}" sibTransId="{12BE8296-C15B-4A5C-8DBC-1ED4A6F01E03}"/>
    <dgm:cxn modelId="{C1B1D1EB-1189-40E8-A9F8-7F6220128E2D}" srcId="{5890BA88-40FC-4A80-9C0B-6BF7FD27D997}" destId="{B06E4942-26FF-4739-818A-358A7FA0BE48}" srcOrd="0" destOrd="0" parTransId="{B4EB8768-E727-4816-9C9D-D56FD50004A7}" sibTransId="{5DB9616D-2C17-4200-A3C7-FE78A8EAE021}"/>
    <dgm:cxn modelId="{5AF6E5FC-F6E0-4729-8D9F-82CAA27223EC}" type="presOf" srcId="{B06E4942-26FF-4739-818A-358A7FA0BE48}" destId="{8610CEAA-B073-4601-9817-7470ED16876F}" srcOrd="0" destOrd="0" presId="urn:microsoft.com/office/officeart/2005/8/layout/process3"/>
    <dgm:cxn modelId="{CBB2FEBE-3E51-4B47-ADAF-6E3ABD978F83}" type="presOf" srcId="{5890BA88-40FC-4A80-9C0B-6BF7FD27D997}" destId="{81466E23-71EB-41BF-8EE8-6388BFF281A4}" srcOrd="1" destOrd="0" presId="urn:microsoft.com/office/officeart/2005/8/layout/process3"/>
    <dgm:cxn modelId="{8CC55F1B-DA89-4A57-AA09-2E80954AC044}" type="presOf" srcId="{C8F02F82-BEB9-4086-B3D5-91A73E286681}" destId="{9676C4A2-B42D-4F90-9DFC-3681A4B1A297}" srcOrd="0" destOrd="0" presId="urn:microsoft.com/office/officeart/2005/8/layout/process3"/>
    <dgm:cxn modelId="{DCBC1FBE-8BEB-48BB-B204-6C7C6E966E9B}" srcId="{C8F02F82-BEB9-4086-B3D5-91A73E286681}" destId="{5890BA88-40FC-4A80-9C0B-6BF7FD27D997}" srcOrd="0" destOrd="0" parTransId="{E284B52D-B823-452D-A5F0-CDB65DD42124}" sibTransId="{89A8EB1C-5A1E-467C-A12D-AA759DD400C5}"/>
    <dgm:cxn modelId="{28E40BE3-1693-4E04-8D33-ECEBB986052C}" type="presOf" srcId="{89A8EB1C-5A1E-467C-A12D-AA759DD400C5}" destId="{4F95CB68-283D-4AD8-9A3D-811787D46267}" srcOrd="0" destOrd="0" presId="urn:microsoft.com/office/officeart/2005/8/layout/process3"/>
    <dgm:cxn modelId="{4ACC0875-2C70-4001-AAA4-4F35E51A726D}" type="presOf" srcId="{89A8EB1C-5A1E-467C-A12D-AA759DD400C5}" destId="{2B4590B5-935E-4183-A4CC-8868F4C4AF90}" srcOrd="1" destOrd="0" presId="urn:microsoft.com/office/officeart/2005/8/layout/process3"/>
    <dgm:cxn modelId="{288D6316-833B-4126-A7FD-4600B33AB14D}" type="presOf" srcId="{722BE1D0-E2F3-4CB4-8A25-5767FE8C05CE}" destId="{06D6459B-ADA3-47AF-B97C-A9A5F688CDE7}" srcOrd="0" destOrd="0" presId="urn:microsoft.com/office/officeart/2005/8/layout/process3"/>
    <dgm:cxn modelId="{EBACA127-CBBD-40BE-A186-05BA05A415A4}" srcId="{C8F02F82-BEB9-4086-B3D5-91A73E286681}" destId="{4FADB922-2080-4FA0-8126-112608F71E2E}" srcOrd="1" destOrd="0" parTransId="{987B68D0-0315-41DE-AA79-0FB4065E5A0E}" sibTransId="{BF1976AE-2602-4584-A890-6F30E28C4F58}"/>
    <dgm:cxn modelId="{2CE7E6B4-1F4C-400A-9C94-49172F2282CD}" type="presOf" srcId="{722BE1D0-E2F3-4CB4-8A25-5767FE8C05CE}" destId="{9BE1497F-3CC8-4FDA-A2E9-CC0EB003D6BC}" srcOrd="1" destOrd="0" presId="urn:microsoft.com/office/officeart/2005/8/layout/process3"/>
    <dgm:cxn modelId="{FF7EFBDF-C09A-4D6B-BF9B-6B11AF5D75B5}" type="presOf" srcId="{4FADB922-2080-4FA0-8126-112608F71E2E}" destId="{2CE815CF-9330-4308-83F9-1831E855ECAA}" srcOrd="1" destOrd="0" presId="urn:microsoft.com/office/officeart/2005/8/layout/process3"/>
    <dgm:cxn modelId="{0A70B6D0-B6D4-4CFF-9C67-A4211F724185}" type="presOf" srcId="{4FADB922-2080-4FA0-8126-112608F71E2E}" destId="{D45C346E-DD0E-4533-B301-D8E99F3E69CD}" srcOrd="0" destOrd="0" presId="urn:microsoft.com/office/officeart/2005/8/layout/process3"/>
    <dgm:cxn modelId="{79FEA6EF-61B8-44B6-BCFC-E8068B3E67E6}" srcId="{722BE1D0-E2F3-4CB4-8A25-5767FE8C05CE}" destId="{22BAF2DE-8EC8-471F-A75B-E5E918B03CD3}" srcOrd="0" destOrd="0" parTransId="{6131DA45-F0D5-41CC-88EE-79DEB38CF8A8}" sibTransId="{8859050D-B6EA-4C9F-93E5-380DD23EE561}"/>
    <dgm:cxn modelId="{57670044-94D3-4319-BB69-541779C7A1E2}" type="presOf" srcId="{5890BA88-40FC-4A80-9C0B-6BF7FD27D997}" destId="{CEBC4D5B-AAAC-4470-99F4-A840DBAC5A58}" srcOrd="0" destOrd="0" presId="urn:microsoft.com/office/officeart/2005/8/layout/process3"/>
    <dgm:cxn modelId="{A7C442CE-7AA6-410E-AC76-C7EC484625EE}" type="presParOf" srcId="{9676C4A2-B42D-4F90-9DFC-3681A4B1A297}" destId="{94387B97-9A6E-4060-B687-B2E07A9694E3}" srcOrd="0" destOrd="0" presId="urn:microsoft.com/office/officeart/2005/8/layout/process3"/>
    <dgm:cxn modelId="{781C0B2D-65DC-406C-A2B5-AC7E849CB8B4}" type="presParOf" srcId="{94387B97-9A6E-4060-B687-B2E07A9694E3}" destId="{CEBC4D5B-AAAC-4470-99F4-A840DBAC5A58}" srcOrd="0" destOrd="0" presId="urn:microsoft.com/office/officeart/2005/8/layout/process3"/>
    <dgm:cxn modelId="{1C807D1A-52E9-4701-A55B-E4A4780292AA}" type="presParOf" srcId="{94387B97-9A6E-4060-B687-B2E07A9694E3}" destId="{81466E23-71EB-41BF-8EE8-6388BFF281A4}" srcOrd="1" destOrd="0" presId="urn:microsoft.com/office/officeart/2005/8/layout/process3"/>
    <dgm:cxn modelId="{26AF72F4-B32B-4AD7-BBFD-7280D0770784}" type="presParOf" srcId="{94387B97-9A6E-4060-B687-B2E07A9694E3}" destId="{8610CEAA-B073-4601-9817-7470ED16876F}" srcOrd="2" destOrd="0" presId="urn:microsoft.com/office/officeart/2005/8/layout/process3"/>
    <dgm:cxn modelId="{DE3C7BEC-D310-4D5E-8662-39F1CD4F168A}" type="presParOf" srcId="{9676C4A2-B42D-4F90-9DFC-3681A4B1A297}" destId="{4F95CB68-283D-4AD8-9A3D-811787D46267}" srcOrd="1" destOrd="0" presId="urn:microsoft.com/office/officeart/2005/8/layout/process3"/>
    <dgm:cxn modelId="{1099623D-4D84-45E8-B686-E9FADCAA2C84}" type="presParOf" srcId="{4F95CB68-283D-4AD8-9A3D-811787D46267}" destId="{2B4590B5-935E-4183-A4CC-8868F4C4AF90}" srcOrd="0" destOrd="0" presId="urn:microsoft.com/office/officeart/2005/8/layout/process3"/>
    <dgm:cxn modelId="{C35EE50A-515E-434E-ABA0-EC3FCC8CE78D}" type="presParOf" srcId="{9676C4A2-B42D-4F90-9DFC-3681A4B1A297}" destId="{8C025B05-23D4-4016-A01F-E73543FD6F0F}" srcOrd="2" destOrd="0" presId="urn:microsoft.com/office/officeart/2005/8/layout/process3"/>
    <dgm:cxn modelId="{56F879F6-C089-4C83-892A-B89E7A911463}" type="presParOf" srcId="{8C025B05-23D4-4016-A01F-E73543FD6F0F}" destId="{D45C346E-DD0E-4533-B301-D8E99F3E69CD}" srcOrd="0" destOrd="0" presId="urn:microsoft.com/office/officeart/2005/8/layout/process3"/>
    <dgm:cxn modelId="{13B5778E-D409-4517-A53B-7A5FB5459536}" type="presParOf" srcId="{8C025B05-23D4-4016-A01F-E73543FD6F0F}" destId="{2CE815CF-9330-4308-83F9-1831E855ECAA}" srcOrd="1" destOrd="0" presId="urn:microsoft.com/office/officeart/2005/8/layout/process3"/>
    <dgm:cxn modelId="{23F225E7-7FCF-4478-8B22-B68C9668FAD5}" type="presParOf" srcId="{8C025B05-23D4-4016-A01F-E73543FD6F0F}" destId="{77F1CBA4-DE05-4343-8F0F-9EDD51130036}" srcOrd="2" destOrd="0" presId="urn:microsoft.com/office/officeart/2005/8/layout/process3"/>
    <dgm:cxn modelId="{FBDFB526-B933-4223-991C-DC3629C47256}" type="presParOf" srcId="{9676C4A2-B42D-4F90-9DFC-3681A4B1A297}" destId="{F0FF6A50-8897-4926-B984-3A4EB2A3CBCB}" srcOrd="3" destOrd="0" presId="urn:microsoft.com/office/officeart/2005/8/layout/process3"/>
    <dgm:cxn modelId="{FD66AE76-5577-491E-A857-DC773AD5C40D}" type="presParOf" srcId="{F0FF6A50-8897-4926-B984-3A4EB2A3CBCB}" destId="{1535F480-F557-47B8-9DE8-16C222CC7FD9}" srcOrd="0" destOrd="0" presId="urn:microsoft.com/office/officeart/2005/8/layout/process3"/>
    <dgm:cxn modelId="{B8FC660B-356D-4DA3-B669-603AEAE11C75}" type="presParOf" srcId="{9676C4A2-B42D-4F90-9DFC-3681A4B1A297}" destId="{4CF617EF-A0AD-4D63-9BB2-DED06301B27B}" srcOrd="4" destOrd="0" presId="urn:microsoft.com/office/officeart/2005/8/layout/process3"/>
    <dgm:cxn modelId="{6BCA826E-C70B-4622-8D26-D03D58E3295E}" type="presParOf" srcId="{4CF617EF-A0AD-4D63-9BB2-DED06301B27B}" destId="{06D6459B-ADA3-47AF-B97C-A9A5F688CDE7}" srcOrd="0" destOrd="0" presId="urn:microsoft.com/office/officeart/2005/8/layout/process3"/>
    <dgm:cxn modelId="{3EC19173-E724-4987-9F48-52EC6CB8B280}" type="presParOf" srcId="{4CF617EF-A0AD-4D63-9BB2-DED06301B27B}" destId="{9BE1497F-3CC8-4FDA-A2E9-CC0EB003D6BC}" srcOrd="1" destOrd="0" presId="urn:microsoft.com/office/officeart/2005/8/layout/process3"/>
    <dgm:cxn modelId="{C3E4B5EB-59BC-4EEC-B320-D002FFE8514A}" type="presParOf" srcId="{4CF617EF-A0AD-4D63-9BB2-DED06301B27B}" destId="{F3009149-6E18-4288-ABC7-C28673851BC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E11B44-6721-4949-9618-8A33C178B66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97566F-B884-422C-8A54-A01C912593B7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2300" dirty="0" smtClean="0"/>
            <a:t>Раздел рынка по потребителям</a:t>
          </a:r>
          <a:endParaRPr lang="ru-RU" sz="2300" dirty="0"/>
        </a:p>
      </dgm:t>
    </dgm:pt>
    <dgm:pt modelId="{D158A17D-9E99-4940-B743-53152ED83EB5}" type="parTrans" cxnId="{14311ED0-E4D0-4A21-8C88-8D629FEAE62F}">
      <dgm:prSet/>
      <dgm:spPr/>
      <dgm:t>
        <a:bodyPr/>
        <a:lstStyle/>
        <a:p>
          <a:endParaRPr lang="ru-RU"/>
        </a:p>
      </dgm:t>
    </dgm:pt>
    <dgm:pt modelId="{C9A385B1-389A-4165-9E22-A4BACD811B84}" type="sibTrans" cxnId="{14311ED0-E4D0-4A21-8C88-8D629FEAE62F}">
      <dgm:prSet/>
      <dgm:spPr/>
      <dgm:t>
        <a:bodyPr/>
        <a:lstStyle/>
        <a:p>
          <a:endParaRPr lang="ru-RU"/>
        </a:p>
      </dgm:t>
    </dgm:pt>
    <dgm:pt modelId="{29D7D30B-C658-449F-B7AB-E461145E2539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Поддержание цен на торгах</a:t>
          </a:r>
          <a:endParaRPr lang="ru-RU" dirty="0"/>
        </a:p>
      </dgm:t>
    </dgm:pt>
    <dgm:pt modelId="{73390B95-BB4E-4665-8C6D-75E604321A04}" type="parTrans" cxnId="{476F40AB-7DA7-49F3-AB31-18C5B20288D9}">
      <dgm:prSet/>
      <dgm:spPr/>
      <dgm:t>
        <a:bodyPr/>
        <a:lstStyle/>
        <a:p>
          <a:endParaRPr lang="ru-RU"/>
        </a:p>
      </dgm:t>
    </dgm:pt>
    <dgm:pt modelId="{B8506E82-FAC6-4531-9B02-90F8F26CF403}" type="sibTrans" cxnId="{476F40AB-7DA7-49F3-AB31-18C5B20288D9}">
      <dgm:prSet/>
      <dgm:spPr/>
      <dgm:t>
        <a:bodyPr/>
        <a:lstStyle/>
        <a:p>
          <a:endParaRPr lang="ru-RU"/>
        </a:p>
      </dgm:t>
    </dgm:pt>
    <dgm:pt modelId="{53B20910-99D1-45CF-B984-46CCCB5E6858}">
      <dgm:prSet phldrT="[Текст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Координация</a:t>
          </a:r>
          <a:endParaRPr lang="ru-RU" dirty="0"/>
        </a:p>
      </dgm:t>
    </dgm:pt>
    <dgm:pt modelId="{8D992DB2-E72F-4749-B289-27A27A75699F}" type="parTrans" cxnId="{43E4BB5F-DE46-47BD-8BE7-5B40DC1C020A}">
      <dgm:prSet/>
      <dgm:spPr/>
      <dgm:t>
        <a:bodyPr/>
        <a:lstStyle/>
        <a:p>
          <a:endParaRPr lang="ru-RU"/>
        </a:p>
      </dgm:t>
    </dgm:pt>
    <dgm:pt modelId="{70CE585F-9C24-4E69-ADD8-5BE7C229E568}" type="sibTrans" cxnId="{43E4BB5F-DE46-47BD-8BE7-5B40DC1C020A}">
      <dgm:prSet/>
      <dgm:spPr/>
      <dgm:t>
        <a:bodyPr/>
        <a:lstStyle/>
        <a:p>
          <a:endParaRPr lang="ru-RU"/>
        </a:p>
      </dgm:t>
    </dgm:pt>
    <dgm:pt modelId="{F01EFDED-813D-4009-A385-A48518A8ECA3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dirty="0" smtClean="0"/>
            <a:t>Установление цен на рынке</a:t>
          </a:r>
          <a:endParaRPr lang="ru-RU" dirty="0"/>
        </a:p>
      </dgm:t>
    </dgm:pt>
    <dgm:pt modelId="{DCCE23AB-2AB5-4B3B-9726-6562EC6E5926}" type="parTrans" cxnId="{D73774D8-3B20-4686-95A3-12FD1A0A1516}">
      <dgm:prSet/>
      <dgm:spPr/>
      <dgm:t>
        <a:bodyPr/>
        <a:lstStyle/>
        <a:p>
          <a:endParaRPr lang="ru-RU"/>
        </a:p>
      </dgm:t>
    </dgm:pt>
    <dgm:pt modelId="{05BF2EE9-DC34-4A3F-AF78-71A5C9588B9D}" type="sibTrans" cxnId="{D73774D8-3B20-4686-95A3-12FD1A0A1516}">
      <dgm:prSet/>
      <dgm:spPr/>
      <dgm:t>
        <a:bodyPr/>
        <a:lstStyle/>
        <a:p>
          <a:endParaRPr lang="ru-RU"/>
        </a:p>
      </dgm:t>
    </dgm:pt>
    <dgm:pt modelId="{64F27A47-FCE7-4DBD-8E4F-D6C21A76F78F}" type="pres">
      <dgm:prSet presAssocID="{25E11B44-6721-4949-9618-8A33C178B66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8EF9EC-3F16-4FAF-BCFE-43D28A823E5A}" type="pres">
      <dgm:prSet presAssocID="{8F97566F-B884-422C-8A54-A01C912593B7}" presName="parentLin" presStyleCnt="0"/>
      <dgm:spPr/>
    </dgm:pt>
    <dgm:pt modelId="{89B428E8-9E30-41E3-A870-0187E7647B88}" type="pres">
      <dgm:prSet presAssocID="{8F97566F-B884-422C-8A54-A01C912593B7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87F0FBC-ED0E-44BB-9C59-3612DA891583}" type="pres">
      <dgm:prSet presAssocID="{8F97566F-B884-422C-8A54-A01C912593B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70C5D-6E0F-4430-8C63-168218FA2240}" type="pres">
      <dgm:prSet presAssocID="{8F97566F-B884-422C-8A54-A01C912593B7}" presName="negativeSpace" presStyleCnt="0"/>
      <dgm:spPr/>
    </dgm:pt>
    <dgm:pt modelId="{15602174-6C2C-4E07-B995-6D35CBBF13EF}" type="pres">
      <dgm:prSet presAssocID="{8F97566F-B884-422C-8A54-A01C912593B7}" presName="childText" presStyleLbl="conFgAcc1" presStyleIdx="0" presStyleCnt="4">
        <dgm:presLayoutVars>
          <dgm:bulletEnabled val="1"/>
        </dgm:presLayoutVars>
      </dgm:prSet>
      <dgm:spPr/>
    </dgm:pt>
    <dgm:pt modelId="{752C02B4-24DD-4833-A877-794C1F7AD605}" type="pres">
      <dgm:prSet presAssocID="{C9A385B1-389A-4165-9E22-A4BACD811B84}" presName="spaceBetweenRectangles" presStyleCnt="0"/>
      <dgm:spPr/>
    </dgm:pt>
    <dgm:pt modelId="{F122A474-4E89-4309-9687-E39E34E86BBB}" type="pres">
      <dgm:prSet presAssocID="{F01EFDED-813D-4009-A385-A48518A8ECA3}" presName="parentLin" presStyleCnt="0"/>
      <dgm:spPr/>
    </dgm:pt>
    <dgm:pt modelId="{10005D70-3A1A-4D4C-881B-FB86FEA17737}" type="pres">
      <dgm:prSet presAssocID="{F01EFDED-813D-4009-A385-A48518A8ECA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0E0108E-4D31-474D-A2C6-2F3A85EF67D0}" type="pres">
      <dgm:prSet presAssocID="{F01EFDED-813D-4009-A385-A48518A8ECA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A09356-1CFF-45A8-B2D5-8C7FE6C4ED1E}" type="pres">
      <dgm:prSet presAssocID="{F01EFDED-813D-4009-A385-A48518A8ECA3}" presName="negativeSpace" presStyleCnt="0"/>
      <dgm:spPr/>
    </dgm:pt>
    <dgm:pt modelId="{864BBA85-D28F-4BCA-AFBE-C5FC726D4515}" type="pres">
      <dgm:prSet presAssocID="{F01EFDED-813D-4009-A385-A48518A8ECA3}" presName="childText" presStyleLbl="conFgAcc1" presStyleIdx="1" presStyleCnt="4">
        <dgm:presLayoutVars>
          <dgm:bulletEnabled val="1"/>
        </dgm:presLayoutVars>
      </dgm:prSet>
      <dgm:spPr/>
    </dgm:pt>
    <dgm:pt modelId="{0FC290EC-C80A-4876-B0A8-8278EF36C8DF}" type="pres">
      <dgm:prSet presAssocID="{05BF2EE9-DC34-4A3F-AF78-71A5C9588B9D}" presName="spaceBetweenRectangles" presStyleCnt="0"/>
      <dgm:spPr/>
    </dgm:pt>
    <dgm:pt modelId="{5D73B504-B3C0-4526-AE3B-8D80FE74084B}" type="pres">
      <dgm:prSet presAssocID="{29D7D30B-C658-449F-B7AB-E461145E2539}" presName="parentLin" presStyleCnt="0"/>
      <dgm:spPr/>
    </dgm:pt>
    <dgm:pt modelId="{83133054-C3C1-4EE2-860D-10B4D5E5160E}" type="pres">
      <dgm:prSet presAssocID="{29D7D30B-C658-449F-B7AB-E461145E2539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DA4C2DA-672C-46AE-91C3-E8FE2BFAB45D}" type="pres">
      <dgm:prSet presAssocID="{29D7D30B-C658-449F-B7AB-E461145E253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6D22D4-25DB-4CA3-B592-9DE5B367A205}" type="pres">
      <dgm:prSet presAssocID="{29D7D30B-C658-449F-B7AB-E461145E2539}" presName="negativeSpace" presStyleCnt="0"/>
      <dgm:spPr/>
    </dgm:pt>
    <dgm:pt modelId="{FFFC1A56-8078-44E6-BEF2-37C26E6F8DD5}" type="pres">
      <dgm:prSet presAssocID="{29D7D30B-C658-449F-B7AB-E461145E2539}" presName="childText" presStyleLbl="conFgAcc1" presStyleIdx="2" presStyleCnt="4">
        <dgm:presLayoutVars>
          <dgm:bulletEnabled val="1"/>
        </dgm:presLayoutVars>
      </dgm:prSet>
      <dgm:spPr/>
    </dgm:pt>
    <dgm:pt modelId="{E6402D24-6C2F-417B-BA52-593FBDF49EC8}" type="pres">
      <dgm:prSet presAssocID="{B8506E82-FAC6-4531-9B02-90F8F26CF403}" presName="spaceBetweenRectangles" presStyleCnt="0"/>
      <dgm:spPr/>
    </dgm:pt>
    <dgm:pt modelId="{6117EE00-A203-43F1-B0DE-C2DB91180FFC}" type="pres">
      <dgm:prSet presAssocID="{53B20910-99D1-45CF-B984-46CCCB5E6858}" presName="parentLin" presStyleCnt="0"/>
      <dgm:spPr/>
    </dgm:pt>
    <dgm:pt modelId="{1D40319B-CA5D-4038-9E4C-85892388317E}" type="pres">
      <dgm:prSet presAssocID="{53B20910-99D1-45CF-B984-46CCCB5E685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9590CA1-27EC-4A22-AADB-E99201EB6460}" type="pres">
      <dgm:prSet presAssocID="{53B20910-99D1-45CF-B984-46CCCB5E685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1CA79-88E7-410E-A159-E4CA192C84BE}" type="pres">
      <dgm:prSet presAssocID="{53B20910-99D1-45CF-B984-46CCCB5E6858}" presName="negativeSpace" presStyleCnt="0"/>
      <dgm:spPr/>
    </dgm:pt>
    <dgm:pt modelId="{0E049B2A-D254-4B3B-AF9D-02B9ABCC17C1}" type="pres">
      <dgm:prSet presAssocID="{53B20910-99D1-45CF-B984-46CCCB5E685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71EE553-062E-45CB-AD7C-EC595D725576}" type="presOf" srcId="{8F97566F-B884-422C-8A54-A01C912593B7}" destId="{89B428E8-9E30-41E3-A870-0187E7647B88}" srcOrd="0" destOrd="0" presId="urn:microsoft.com/office/officeart/2005/8/layout/list1"/>
    <dgm:cxn modelId="{476F40AB-7DA7-49F3-AB31-18C5B20288D9}" srcId="{25E11B44-6721-4949-9618-8A33C178B666}" destId="{29D7D30B-C658-449F-B7AB-E461145E2539}" srcOrd="2" destOrd="0" parTransId="{73390B95-BB4E-4665-8C6D-75E604321A04}" sibTransId="{B8506E82-FAC6-4531-9B02-90F8F26CF403}"/>
    <dgm:cxn modelId="{43E4BB5F-DE46-47BD-8BE7-5B40DC1C020A}" srcId="{25E11B44-6721-4949-9618-8A33C178B666}" destId="{53B20910-99D1-45CF-B984-46CCCB5E6858}" srcOrd="3" destOrd="0" parTransId="{8D992DB2-E72F-4749-B289-27A27A75699F}" sibTransId="{70CE585F-9C24-4E69-ADD8-5BE7C229E568}"/>
    <dgm:cxn modelId="{14311ED0-E4D0-4A21-8C88-8D629FEAE62F}" srcId="{25E11B44-6721-4949-9618-8A33C178B666}" destId="{8F97566F-B884-422C-8A54-A01C912593B7}" srcOrd="0" destOrd="0" parTransId="{D158A17D-9E99-4940-B743-53152ED83EB5}" sibTransId="{C9A385B1-389A-4165-9E22-A4BACD811B84}"/>
    <dgm:cxn modelId="{65A32721-6488-467F-AD4E-E78130828DE2}" type="presOf" srcId="{25E11B44-6721-4949-9618-8A33C178B666}" destId="{64F27A47-FCE7-4DBD-8E4F-D6C21A76F78F}" srcOrd="0" destOrd="0" presId="urn:microsoft.com/office/officeart/2005/8/layout/list1"/>
    <dgm:cxn modelId="{B793A15F-7B4C-41AA-8508-7857112CB783}" type="presOf" srcId="{29D7D30B-C658-449F-B7AB-E461145E2539}" destId="{9DA4C2DA-672C-46AE-91C3-E8FE2BFAB45D}" srcOrd="1" destOrd="0" presId="urn:microsoft.com/office/officeart/2005/8/layout/list1"/>
    <dgm:cxn modelId="{9F899AE8-6B55-4D46-AC32-EEC5DDAA91E3}" type="presOf" srcId="{53B20910-99D1-45CF-B984-46CCCB5E6858}" destId="{09590CA1-27EC-4A22-AADB-E99201EB6460}" srcOrd="1" destOrd="0" presId="urn:microsoft.com/office/officeart/2005/8/layout/list1"/>
    <dgm:cxn modelId="{24243131-99A9-48AB-84AD-0FA41A73346A}" type="presOf" srcId="{F01EFDED-813D-4009-A385-A48518A8ECA3}" destId="{10005D70-3A1A-4D4C-881B-FB86FEA17737}" srcOrd="0" destOrd="0" presId="urn:microsoft.com/office/officeart/2005/8/layout/list1"/>
    <dgm:cxn modelId="{358884FD-FCAD-45BB-B0EE-E5181C82F8E7}" type="presOf" srcId="{F01EFDED-813D-4009-A385-A48518A8ECA3}" destId="{F0E0108E-4D31-474D-A2C6-2F3A85EF67D0}" srcOrd="1" destOrd="0" presId="urn:microsoft.com/office/officeart/2005/8/layout/list1"/>
    <dgm:cxn modelId="{41C01CB2-7376-4270-B220-BDB9BE5E0941}" type="presOf" srcId="{29D7D30B-C658-449F-B7AB-E461145E2539}" destId="{83133054-C3C1-4EE2-860D-10B4D5E5160E}" srcOrd="0" destOrd="0" presId="urn:microsoft.com/office/officeart/2005/8/layout/list1"/>
    <dgm:cxn modelId="{41A5FC5A-E8EE-4166-8CCC-184ACAED67E1}" type="presOf" srcId="{53B20910-99D1-45CF-B984-46CCCB5E6858}" destId="{1D40319B-CA5D-4038-9E4C-85892388317E}" srcOrd="0" destOrd="0" presId="urn:microsoft.com/office/officeart/2005/8/layout/list1"/>
    <dgm:cxn modelId="{D73774D8-3B20-4686-95A3-12FD1A0A1516}" srcId="{25E11B44-6721-4949-9618-8A33C178B666}" destId="{F01EFDED-813D-4009-A385-A48518A8ECA3}" srcOrd="1" destOrd="0" parTransId="{DCCE23AB-2AB5-4B3B-9726-6562EC6E5926}" sibTransId="{05BF2EE9-DC34-4A3F-AF78-71A5C9588B9D}"/>
    <dgm:cxn modelId="{12F97CFA-DCB9-4262-9B4D-D636F559CB67}" type="presOf" srcId="{8F97566F-B884-422C-8A54-A01C912593B7}" destId="{E87F0FBC-ED0E-44BB-9C59-3612DA891583}" srcOrd="1" destOrd="0" presId="urn:microsoft.com/office/officeart/2005/8/layout/list1"/>
    <dgm:cxn modelId="{20550878-77A4-4240-BEF3-D09D1C617888}" type="presParOf" srcId="{64F27A47-FCE7-4DBD-8E4F-D6C21A76F78F}" destId="{A58EF9EC-3F16-4FAF-BCFE-43D28A823E5A}" srcOrd="0" destOrd="0" presId="urn:microsoft.com/office/officeart/2005/8/layout/list1"/>
    <dgm:cxn modelId="{84174F63-B3CF-4479-8D31-A2CBB7005042}" type="presParOf" srcId="{A58EF9EC-3F16-4FAF-BCFE-43D28A823E5A}" destId="{89B428E8-9E30-41E3-A870-0187E7647B88}" srcOrd="0" destOrd="0" presId="urn:microsoft.com/office/officeart/2005/8/layout/list1"/>
    <dgm:cxn modelId="{76CC1800-B968-4C2E-88C7-3632E18C11A6}" type="presParOf" srcId="{A58EF9EC-3F16-4FAF-BCFE-43D28A823E5A}" destId="{E87F0FBC-ED0E-44BB-9C59-3612DA891583}" srcOrd="1" destOrd="0" presId="urn:microsoft.com/office/officeart/2005/8/layout/list1"/>
    <dgm:cxn modelId="{9382E9EF-33B1-4878-BD1E-E4A2B98D43BD}" type="presParOf" srcId="{64F27A47-FCE7-4DBD-8E4F-D6C21A76F78F}" destId="{61070C5D-6E0F-4430-8C63-168218FA2240}" srcOrd="1" destOrd="0" presId="urn:microsoft.com/office/officeart/2005/8/layout/list1"/>
    <dgm:cxn modelId="{F7E5914A-B9A7-4081-B374-512E730888B7}" type="presParOf" srcId="{64F27A47-FCE7-4DBD-8E4F-D6C21A76F78F}" destId="{15602174-6C2C-4E07-B995-6D35CBBF13EF}" srcOrd="2" destOrd="0" presId="urn:microsoft.com/office/officeart/2005/8/layout/list1"/>
    <dgm:cxn modelId="{92FAD67E-B05F-41EE-994D-F269F33320A2}" type="presParOf" srcId="{64F27A47-FCE7-4DBD-8E4F-D6C21A76F78F}" destId="{752C02B4-24DD-4833-A877-794C1F7AD605}" srcOrd="3" destOrd="0" presId="urn:microsoft.com/office/officeart/2005/8/layout/list1"/>
    <dgm:cxn modelId="{69226C07-A7F3-400C-91F6-8E205FF3BD8E}" type="presParOf" srcId="{64F27A47-FCE7-4DBD-8E4F-D6C21A76F78F}" destId="{F122A474-4E89-4309-9687-E39E34E86BBB}" srcOrd="4" destOrd="0" presId="urn:microsoft.com/office/officeart/2005/8/layout/list1"/>
    <dgm:cxn modelId="{62A45D8C-6ABD-477B-AFCA-8B47A1F01CD1}" type="presParOf" srcId="{F122A474-4E89-4309-9687-E39E34E86BBB}" destId="{10005D70-3A1A-4D4C-881B-FB86FEA17737}" srcOrd="0" destOrd="0" presId="urn:microsoft.com/office/officeart/2005/8/layout/list1"/>
    <dgm:cxn modelId="{41EF6B94-4D10-497C-8417-0CEBE702E90A}" type="presParOf" srcId="{F122A474-4E89-4309-9687-E39E34E86BBB}" destId="{F0E0108E-4D31-474D-A2C6-2F3A85EF67D0}" srcOrd="1" destOrd="0" presId="urn:microsoft.com/office/officeart/2005/8/layout/list1"/>
    <dgm:cxn modelId="{0821EBDF-A225-4369-AE95-D1DF7971A4DE}" type="presParOf" srcId="{64F27A47-FCE7-4DBD-8E4F-D6C21A76F78F}" destId="{55A09356-1CFF-45A8-B2D5-8C7FE6C4ED1E}" srcOrd="5" destOrd="0" presId="urn:microsoft.com/office/officeart/2005/8/layout/list1"/>
    <dgm:cxn modelId="{1EC10650-266B-40E0-B3DE-CE6FFA2BEB60}" type="presParOf" srcId="{64F27A47-FCE7-4DBD-8E4F-D6C21A76F78F}" destId="{864BBA85-D28F-4BCA-AFBE-C5FC726D4515}" srcOrd="6" destOrd="0" presId="urn:microsoft.com/office/officeart/2005/8/layout/list1"/>
    <dgm:cxn modelId="{B034B5B0-84E9-4E99-BABF-D85A7C16A799}" type="presParOf" srcId="{64F27A47-FCE7-4DBD-8E4F-D6C21A76F78F}" destId="{0FC290EC-C80A-4876-B0A8-8278EF36C8DF}" srcOrd="7" destOrd="0" presId="urn:microsoft.com/office/officeart/2005/8/layout/list1"/>
    <dgm:cxn modelId="{FEDB3385-A37D-4CF7-8F9C-AFFEEA113D42}" type="presParOf" srcId="{64F27A47-FCE7-4DBD-8E4F-D6C21A76F78F}" destId="{5D73B504-B3C0-4526-AE3B-8D80FE74084B}" srcOrd="8" destOrd="0" presId="urn:microsoft.com/office/officeart/2005/8/layout/list1"/>
    <dgm:cxn modelId="{71588802-6C4E-4FF1-BDBE-CABF89ADACCB}" type="presParOf" srcId="{5D73B504-B3C0-4526-AE3B-8D80FE74084B}" destId="{83133054-C3C1-4EE2-860D-10B4D5E5160E}" srcOrd="0" destOrd="0" presId="urn:microsoft.com/office/officeart/2005/8/layout/list1"/>
    <dgm:cxn modelId="{1B53C369-FBC4-483C-B250-B3A112129BEB}" type="presParOf" srcId="{5D73B504-B3C0-4526-AE3B-8D80FE74084B}" destId="{9DA4C2DA-672C-46AE-91C3-E8FE2BFAB45D}" srcOrd="1" destOrd="0" presId="urn:microsoft.com/office/officeart/2005/8/layout/list1"/>
    <dgm:cxn modelId="{AEF62C51-0529-4F21-A70E-A152984E921C}" type="presParOf" srcId="{64F27A47-FCE7-4DBD-8E4F-D6C21A76F78F}" destId="{EB6D22D4-25DB-4CA3-B592-9DE5B367A205}" srcOrd="9" destOrd="0" presId="urn:microsoft.com/office/officeart/2005/8/layout/list1"/>
    <dgm:cxn modelId="{76CCAA2A-509C-4D87-B6AB-5E971EA7C1C7}" type="presParOf" srcId="{64F27A47-FCE7-4DBD-8E4F-D6C21A76F78F}" destId="{FFFC1A56-8078-44E6-BEF2-37C26E6F8DD5}" srcOrd="10" destOrd="0" presId="urn:microsoft.com/office/officeart/2005/8/layout/list1"/>
    <dgm:cxn modelId="{DE29355C-BD5D-44F4-86DB-6594A6567366}" type="presParOf" srcId="{64F27A47-FCE7-4DBD-8E4F-D6C21A76F78F}" destId="{E6402D24-6C2F-417B-BA52-593FBDF49EC8}" srcOrd="11" destOrd="0" presId="urn:microsoft.com/office/officeart/2005/8/layout/list1"/>
    <dgm:cxn modelId="{0E5DFE89-B551-48A4-ADE7-7DF1E42E62CD}" type="presParOf" srcId="{64F27A47-FCE7-4DBD-8E4F-D6C21A76F78F}" destId="{6117EE00-A203-43F1-B0DE-C2DB91180FFC}" srcOrd="12" destOrd="0" presId="urn:microsoft.com/office/officeart/2005/8/layout/list1"/>
    <dgm:cxn modelId="{A72290C5-31ED-4D4C-8225-4EB95F8E30B0}" type="presParOf" srcId="{6117EE00-A203-43F1-B0DE-C2DB91180FFC}" destId="{1D40319B-CA5D-4038-9E4C-85892388317E}" srcOrd="0" destOrd="0" presId="urn:microsoft.com/office/officeart/2005/8/layout/list1"/>
    <dgm:cxn modelId="{27F6D3A0-47D5-421F-BEDE-DDEF98E6D302}" type="presParOf" srcId="{6117EE00-A203-43F1-B0DE-C2DB91180FFC}" destId="{09590CA1-27EC-4A22-AADB-E99201EB6460}" srcOrd="1" destOrd="0" presId="urn:microsoft.com/office/officeart/2005/8/layout/list1"/>
    <dgm:cxn modelId="{D2A87C47-17B7-4FA0-B44C-686CE44FC40E}" type="presParOf" srcId="{64F27A47-FCE7-4DBD-8E4F-D6C21A76F78F}" destId="{B661CA79-88E7-410E-A159-E4CA192C84BE}" srcOrd="13" destOrd="0" presId="urn:microsoft.com/office/officeart/2005/8/layout/list1"/>
    <dgm:cxn modelId="{DDBAE9E0-3BBA-417A-917A-90F627D46367}" type="presParOf" srcId="{64F27A47-FCE7-4DBD-8E4F-D6C21A76F78F}" destId="{0E049B2A-D254-4B3B-AF9D-02B9ABCC17C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E289F6-DE4A-412C-8153-8101537F7CF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FB2BD4DB-8557-4C49-A012-5E1ECB6A1B42}">
      <dgm:prSet phldrT="[Текст]"/>
      <dgm:spPr/>
      <dgm:t>
        <a:bodyPr/>
        <a:lstStyle/>
        <a:p>
          <a:r>
            <a:rPr lang="ru-RU" dirty="0" smtClean="0"/>
            <a:t>Объем реализации за 2016 год – более </a:t>
          </a:r>
          <a:r>
            <a:rPr lang="ru-RU" dirty="0" smtClean="0"/>
            <a:t>9  </a:t>
          </a:r>
          <a:r>
            <a:rPr lang="ru-RU" dirty="0" smtClean="0"/>
            <a:t>млн. штук</a:t>
          </a:r>
          <a:endParaRPr lang="ru-RU" dirty="0"/>
        </a:p>
      </dgm:t>
    </dgm:pt>
    <dgm:pt modelId="{02EF36B4-0E37-464B-8DC0-6E23772296A3}" type="parTrans" cxnId="{A82E8217-AE22-4359-AF55-5174BFD6A0E2}">
      <dgm:prSet/>
      <dgm:spPr/>
      <dgm:t>
        <a:bodyPr/>
        <a:lstStyle/>
        <a:p>
          <a:endParaRPr lang="ru-RU"/>
        </a:p>
      </dgm:t>
    </dgm:pt>
    <dgm:pt modelId="{FDFFB085-73FD-4C40-AB25-B81D44C1D697}" type="sibTrans" cxnId="{A82E8217-AE22-4359-AF55-5174BFD6A0E2}">
      <dgm:prSet/>
      <dgm:spPr/>
      <dgm:t>
        <a:bodyPr/>
        <a:lstStyle/>
        <a:p>
          <a:endParaRPr lang="ru-RU"/>
        </a:p>
      </dgm:t>
    </dgm:pt>
    <dgm:pt modelId="{1C83343D-926E-4EC9-B80D-C20EC22255E2}">
      <dgm:prSet phldrT="[Текст]"/>
      <dgm:spPr/>
      <dgm:t>
        <a:bodyPr/>
        <a:lstStyle/>
        <a:p>
          <a:r>
            <a:rPr lang="ru-RU" dirty="0" smtClean="0"/>
            <a:t>Средняя стоимость единицы продукции 270 руб.</a:t>
          </a:r>
          <a:endParaRPr lang="ru-RU" dirty="0"/>
        </a:p>
      </dgm:t>
    </dgm:pt>
    <dgm:pt modelId="{987B50E8-6E76-4FD1-B453-39F240AC70F9}" type="parTrans" cxnId="{CC6027A6-2B4B-41FF-B7DD-283064B758EB}">
      <dgm:prSet/>
      <dgm:spPr/>
      <dgm:t>
        <a:bodyPr/>
        <a:lstStyle/>
        <a:p>
          <a:endParaRPr lang="ru-RU"/>
        </a:p>
      </dgm:t>
    </dgm:pt>
    <dgm:pt modelId="{D24D39DD-3B37-4B7B-BEFF-5C1FCDD47F0B}" type="sibTrans" cxnId="{CC6027A6-2B4B-41FF-B7DD-283064B758EB}">
      <dgm:prSet/>
      <dgm:spPr/>
      <dgm:t>
        <a:bodyPr/>
        <a:lstStyle/>
        <a:p>
          <a:endParaRPr lang="ru-RU"/>
        </a:p>
      </dgm:t>
    </dgm:pt>
    <dgm:pt modelId="{B65B8357-DC9F-441A-A2AD-6E6BE3676523}">
      <dgm:prSet phldrT="[Текст]"/>
      <dgm:spPr/>
      <dgm:t>
        <a:bodyPr/>
        <a:lstStyle/>
        <a:p>
          <a:r>
            <a:rPr lang="ru-RU" dirty="0" smtClean="0"/>
            <a:t>Выручка более </a:t>
          </a:r>
          <a:r>
            <a:rPr lang="ru-RU" dirty="0" smtClean="0"/>
            <a:t>2,4 </a:t>
          </a:r>
          <a:r>
            <a:rPr lang="ru-RU" dirty="0" smtClean="0"/>
            <a:t>млрд руб.</a:t>
          </a:r>
          <a:endParaRPr lang="ru-RU" dirty="0"/>
        </a:p>
      </dgm:t>
    </dgm:pt>
    <dgm:pt modelId="{F48BACCB-9CD1-450E-8670-8BC887960C3B}" type="parTrans" cxnId="{17AE8F20-45A5-4B57-ACBE-4BB888AD3DA9}">
      <dgm:prSet/>
      <dgm:spPr/>
      <dgm:t>
        <a:bodyPr/>
        <a:lstStyle/>
        <a:p>
          <a:endParaRPr lang="ru-RU"/>
        </a:p>
      </dgm:t>
    </dgm:pt>
    <dgm:pt modelId="{5282AB34-E31A-4842-9462-D8ABA681E18E}" type="sibTrans" cxnId="{17AE8F20-45A5-4B57-ACBE-4BB888AD3DA9}">
      <dgm:prSet/>
      <dgm:spPr/>
      <dgm:t>
        <a:bodyPr/>
        <a:lstStyle/>
        <a:p>
          <a:endParaRPr lang="ru-RU"/>
        </a:p>
      </dgm:t>
    </dgm:pt>
    <dgm:pt modelId="{6733A8F4-BF05-40B7-9854-980D49B6078E}" type="pres">
      <dgm:prSet presAssocID="{92E289F6-DE4A-412C-8153-8101537F7CFD}" presName="compositeShape" presStyleCnt="0">
        <dgm:presLayoutVars>
          <dgm:dir/>
          <dgm:resizeHandles/>
        </dgm:presLayoutVars>
      </dgm:prSet>
      <dgm:spPr/>
    </dgm:pt>
    <dgm:pt modelId="{6A5FCBC6-603D-4476-A7FA-928AF7B5A139}" type="pres">
      <dgm:prSet presAssocID="{92E289F6-DE4A-412C-8153-8101537F7CFD}" presName="pyramid" presStyleLbl="node1" presStyleIdx="0" presStyleCnt="1"/>
      <dgm:spPr/>
    </dgm:pt>
    <dgm:pt modelId="{26252A93-0B07-4A92-8180-638253719524}" type="pres">
      <dgm:prSet presAssocID="{92E289F6-DE4A-412C-8153-8101537F7CFD}" presName="theList" presStyleCnt="0"/>
      <dgm:spPr/>
    </dgm:pt>
    <dgm:pt modelId="{4098A19B-D52D-47AF-AAF7-4CFC1451C318}" type="pres">
      <dgm:prSet presAssocID="{FB2BD4DB-8557-4C49-A012-5E1ECB6A1B42}" presName="aNode" presStyleLbl="fgAcc1" presStyleIdx="0" presStyleCnt="3" custScaleX="154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50784-DEE8-4FBF-BF0B-1220E540514D}" type="pres">
      <dgm:prSet presAssocID="{FB2BD4DB-8557-4C49-A012-5E1ECB6A1B42}" presName="aSpace" presStyleCnt="0"/>
      <dgm:spPr/>
    </dgm:pt>
    <dgm:pt modelId="{37E13A2B-F6FF-4C5C-BD5F-0A618A94058C}" type="pres">
      <dgm:prSet presAssocID="{1C83343D-926E-4EC9-B80D-C20EC22255E2}" presName="aNode" presStyleLbl="fgAcc1" presStyleIdx="1" presStyleCnt="3" custScaleX="1561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DC409-9609-4752-A0B4-753DC9B29629}" type="pres">
      <dgm:prSet presAssocID="{1C83343D-926E-4EC9-B80D-C20EC22255E2}" presName="aSpace" presStyleCnt="0"/>
      <dgm:spPr/>
    </dgm:pt>
    <dgm:pt modelId="{BC954A55-743E-496A-B194-EF4E36F644A0}" type="pres">
      <dgm:prSet presAssocID="{B65B8357-DC9F-441A-A2AD-6E6BE3676523}" presName="aNode" presStyleLbl="fgAcc1" presStyleIdx="2" presStyleCnt="3" custScaleX="157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203B2-79B1-45E1-B15C-C70D356E18AD}" type="pres">
      <dgm:prSet presAssocID="{B65B8357-DC9F-441A-A2AD-6E6BE3676523}" presName="aSpace" presStyleCnt="0"/>
      <dgm:spPr/>
    </dgm:pt>
  </dgm:ptLst>
  <dgm:cxnLst>
    <dgm:cxn modelId="{2623C27E-EAB4-46F9-B03B-6687641C4F0E}" type="presOf" srcId="{92E289F6-DE4A-412C-8153-8101537F7CFD}" destId="{6733A8F4-BF05-40B7-9854-980D49B6078E}" srcOrd="0" destOrd="0" presId="urn:microsoft.com/office/officeart/2005/8/layout/pyramid2"/>
    <dgm:cxn modelId="{17AE8F20-45A5-4B57-ACBE-4BB888AD3DA9}" srcId="{92E289F6-DE4A-412C-8153-8101537F7CFD}" destId="{B65B8357-DC9F-441A-A2AD-6E6BE3676523}" srcOrd="2" destOrd="0" parTransId="{F48BACCB-9CD1-450E-8670-8BC887960C3B}" sibTransId="{5282AB34-E31A-4842-9462-D8ABA681E18E}"/>
    <dgm:cxn modelId="{CC6027A6-2B4B-41FF-B7DD-283064B758EB}" srcId="{92E289F6-DE4A-412C-8153-8101537F7CFD}" destId="{1C83343D-926E-4EC9-B80D-C20EC22255E2}" srcOrd="1" destOrd="0" parTransId="{987B50E8-6E76-4FD1-B453-39F240AC70F9}" sibTransId="{D24D39DD-3B37-4B7B-BEFF-5C1FCDD47F0B}"/>
    <dgm:cxn modelId="{9335BCE5-4C1C-4FFA-A1D6-9320B0A48901}" type="presOf" srcId="{FB2BD4DB-8557-4C49-A012-5E1ECB6A1B42}" destId="{4098A19B-D52D-47AF-AAF7-4CFC1451C318}" srcOrd="0" destOrd="0" presId="urn:microsoft.com/office/officeart/2005/8/layout/pyramid2"/>
    <dgm:cxn modelId="{F8E1E6F2-09A7-4189-A33B-F4C540DA8FF1}" type="presOf" srcId="{B65B8357-DC9F-441A-A2AD-6E6BE3676523}" destId="{BC954A55-743E-496A-B194-EF4E36F644A0}" srcOrd="0" destOrd="0" presId="urn:microsoft.com/office/officeart/2005/8/layout/pyramid2"/>
    <dgm:cxn modelId="{A34AE65F-1874-48CF-9159-4A38C61FD595}" type="presOf" srcId="{1C83343D-926E-4EC9-B80D-C20EC22255E2}" destId="{37E13A2B-F6FF-4C5C-BD5F-0A618A94058C}" srcOrd="0" destOrd="0" presId="urn:microsoft.com/office/officeart/2005/8/layout/pyramid2"/>
    <dgm:cxn modelId="{A82E8217-AE22-4359-AF55-5174BFD6A0E2}" srcId="{92E289F6-DE4A-412C-8153-8101537F7CFD}" destId="{FB2BD4DB-8557-4C49-A012-5E1ECB6A1B42}" srcOrd="0" destOrd="0" parTransId="{02EF36B4-0E37-464B-8DC0-6E23772296A3}" sibTransId="{FDFFB085-73FD-4C40-AB25-B81D44C1D697}"/>
    <dgm:cxn modelId="{FB319E31-71F4-402D-AF31-9C3B7E45D1D5}" type="presParOf" srcId="{6733A8F4-BF05-40B7-9854-980D49B6078E}" destId="{6A5FCBC6-603D-4476-A7FA-928AF7B5A139}" srcOrd="0" destOrd="0" presId="urn:microsoft.com/office/officeart/2005/8/layout/pyramid2"/>
    <dgm:cxn modelId="{A79579AD-2FCC-42EE-9431-23F07298AC58}" type="presParOf" srcId="{6733A8F4-BF05-40B7-9854-980D49B6078E}" destId="{26252A93-0B07-4A92-8180-638253719524}" srcOrd="1" destOrd="0" presId="urn:microsoft.com/office/officeart/2005/8/layout/pyramid2"/>
    <dgm:cxn modelId="{34A56049-FE11-49CD-8108-F5917A70F7A3}" type="presParOf" srcId="{26252A93-0B07-4A92-8180-638253719524}" destId="{4098A19B-D52D-47AF-AAF7-4CFC1451C318}" srcOrd="0" destOrd="0" presId="urn:microsoft.com/office/officeart/2005/8/layout/pyramid2"/>
    <dgm:cxn modelId="{B6C0D4A1-4391-402F-BBC5-385958BB69D8}" type="presParOf" srcId="{26252A93-0B07-4A92-8180-638253719524}" destId="{D8350784-DEE8-4FBF-BF0B-1220E540514D}" srcOrd="1" destOrd="0" presId="urn:microsoft.com/office/officeart/2005/8/layout/pyramid2"/>
    <dgm:cxn modelId="{C7F1041C-877B-4FA8-8EF5-2E976190BA31}" type="presParOf" srcId="{26252A93-0B07-4A92-8180-638253719524}" destId="{37E13A2B-F6FF-4C5C-BD5F-0A618A94058C}" srcOrd="2" destOrd="0" presId="urn:microsoft.com/office/officeart/2005/8/layout/pyramid2"/>
    <dgm:cxn modelId="{8FE2C4BE-4155-434D-A268-8BDD01C0104A}" type="presParOf" srcId="{26252A93-0B07-4A92-8180-638253719524}" destId="{813DC409-9609-4752-A0B4-753DC9B29629}" srcOrd="3" destOrd="0" presId="urn:microsoft.com/office/officeart/2005/8/layout/pyramid2"/>
    <dgm:cxn modelId="{EE76F468-10F2-4E1F-B846-B3CF12CFBD05}" type="presParOf" srcId="{26252A93-0B07-4A92-8180-638253719524}" destId="{BC954A55-743E-496A-B194-EF4E36F644A0}" srcOrd="4" destOrd="0" presId="urn:microsoft.com/office/officeart/2005/8/layout/pyramid2"/>
    <dgm:cxn modelId="{FC4C2791-752C-44A6-B074-32CBA92F7298}" type="presParOf" srcId="{26252A93-0B07-4A92-8180-638253719524}" destId="{24B203B2-79B1-45E1-B15C-C70D356E18A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66E23-71EB-41BF-8EE8-6388BFF281A4}">
      <dsp:nvSpPr>
        <dsp:cNvPr id="0" name=""/>
        <dsp:cNvSpPr/>
      </dsp:nvSpPr>
      <dsp:spPr>
        <a:xfrm>
          <a:off x="3031" y="183498"/>
          <a:ext cx="1378565" cy="561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производитель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031" y="183498"/>
        <a:ext cx="1378565" cy="374400"/>
      </dsp:txXfrm>
    </dsp:sp>
    <dsp:sp modelId="{8610CEAA-B073-4601-9817-7470ED16876F}">
      <dsp:nvSpPr>
        <dsp:cNvPr id="0" name=""/>
        <dsp:cNvSpPr/>
      </dsp:nvSpPr>
      <dsp:spPr>
        <a:xfrm>
          <a:off x="285388" y="715565"/>
          <a:ext cx="1378565" cy="433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100</a:t>
          </a:r>
          <a:endParaRPr lang="ru-RU" sz="1300" kern="1200" dirty="0"/>
        </a:p>
      </dsp:txBody>
      <dsp:txXfrm>
        <a:off x="298084" y="728261"/>
        <a:ext cx="1353173" cy="408073"/>
      </dsp:txXfrm>
    </dsp:sp>
    <dsp:sp modelId="{4F95CB68-283D-4AD8-9A3D-811787D46267}">
      <dsp:nvSpPr>
        <dsp:cNvPr id="0" name=""/>
        <dsp:cNvSpPr/>
      </dsp:nvSpPr>
      <dsp:spPr>
        <a:xfrm>
          <a:off x="1590582" y="199087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90582" y="267731"/>
        <a:ext cx="340082" cy="205934"/>
      </dsp:txXfrm>
    </dsp:sp>
    <dsp:sp modelId="{2CE815CF-9330-4308-83F9-1831E855ECAA}">
      <dsp:nvSpPr>
        <dsp:cNvPr id="0" name=""/>
        <dsp:cNvSpPr/>
      </dsp:nvSpPr>
      <dsp:spPr>
        <a:xfrm>
          <a:off x="2217539" y="183498"/>
          <a:ext cx="1378565" cy="561600"/>
        </a:xfrm>
        <a:prstGeom prst="roundRect">
          <a:avLst>
            <a:gd name="adj" fmla="val 10000"/>
          </a:avLst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субъект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2217539" y="183498"/>
        <a:ext cx="1378565" cy="374400"/>
      </dsp:txXfrm>
    </dsp:sp>
    <dsp:sp modelId="{77F1CBA4-DE05-4343-8F0F-9EDD51130036}">
      <dsp:nvSpPr>
        <dsp:cNvPr id="0" name=""/>
        <dsp:cNvSpPr/>
      </dsp:nvSpPr>
      <dsp:spPr>
        <a:xfrm>
          <a:off x="2499895" y="715565"/>
          <a:ext cx="1378565" cy="433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28512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10</a:t>
          </a:r>
          <a:r>
            <a:rPr lang="ru-RU" sz="1300" kern="1200" dirty="0" smtClean="0"/>
            <a:t>0</a:t>
          </a:r>
          <a:endParaRPr lang="ru-RU" sz="1300" kern="1200" dirty="0"/>
        </a:p>
      </dsp:txBody>
      <dsp:txXfrm>
        <a:off x="2512591" y="728261"/>
        <a:ext cx="1353173" cy="408073"/>
      </dsp:txXfrm>
    </dsp:sp>
    <dsp:sp modelId="{F0FF6A50-8897-4926-B984-3A4EB2A3CBCB}">
      <dsp:nvSpPr>
        <dsp:cNvPr id="0" name=""/>
        <dsp:cNvSpPr/>
      </dsp:nvSpPr>
      <dsp:spPr>
        <a:xfrm>
          <a:off x="3805089" y="199087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805089" y="267731"/>
        <a:ext cx="340082" cy="205934"/>
      </dsp:txXfrm>
    </dsp:sp>
    <dsp:sp modelId="{9BE1497F-3CC8-4FDA-A2E9-CC0EB003D6BC}">
      <dsp:nvSpPr>
        <dsp:cNvPr id="0" name=""/>
        <dsp:cNvSpPr/>
      </dsp:nvSpPr>
      <dsp:spPr>
        <a:xfrm>
          <a:off x="4432046" y="183498"/>
          <a:ext cx="1378565" cy="561600"/>
        </a:xfrm>
        <a:prstGeom prst="roundRect">
          <a:avLst>
            <a:gd name="adj" fmla="val 1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потребитель</a:t>
          </a:r>
          <a:endParaRPr lang="ru-RU" sz="1300" kern="1200" dirty="0"/>
        </a:p>
      </dsp:txBody>
      <dsp:txXfrm>
        <a:off x="4432046" y="183498"/>
        <a:ext cx="1378565" cy="374400"/>
      </dsp:txXfrm>
    </dsp:sp>
    <dsp:sp modelId="{F3009149-6E18-4288-ABC7-C28673851BCB}">
      <dsp:nvSpPr>
        <dsp:cNvPr id="0" name=""/>
        <dsp:cNvSpPr/>
      </dsp:nvSpPr>
      <dsp:spPr>
        <a:xfrm>
          <a:off x="4714402" y="715565"/>
          <a:ext cx="1378565" cy="4334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20</a:t>
          </a:r>
          <a:r>
            <a:rPr lang="ru-RU" sz="1300" kern="1200" dirty="0" smtClean="0"/>
            <a:t>0</a:t>
          </a:r>
          <a:endParaRPr lang="ru-RU" sz="1300" kern="1200" dirty="0"/>
        </a:p>
      </dsp:txBody>
      <dsp:txXfrm>
        <a:off x="4727098" y="728261"/>
        <a:ext cx="1353173" cy="408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66E23-71EB-41BF-8EE8-6388BFF281A4}">
      <dsp:nvSpPr>
        <dsp:cNvPr id="0" name=""/>
        <dsp:cNvSpPr/>
      </dsp:nvSpPr>
      <dsp:spPr>
        <a:xfrm>
          <a:off x="0" y="181694"/>
          <a:ext cx="1378565" cy="561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производитель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0" y="181694"/>
        <a:ext cx="1378565" cy="374400"/>
      </dsp:txXfrm>
    </dsp:sp>
    <dsp:sp modelId="{8610CEAA-B073-4601-9817-7470ED16876F}">
      <dsp:nvSpPr>
        <dsp:cNvPr id="0" name=""/>
        <dsp:cNvSpPr/>
      </dsp:nvSpPr>
      <dsp:spPr>
        <a:xfrm>
          <a:off x="288035" y="763755"/>
          <a:ext cx="1378565" cy="4033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200</a:t>
          </a:r>
          <a:endParaRPr lang="ru-RU" sz="1300" kern="1200" dirty="0"/>
        </a:p>
      </dsp:txBody>
      <dsp:txXfrm>
        <a:off x="299848" y="775568"/>
        <a:ext cx="1354939" cy="379707"/>
      </dsp:txXfrm>
    </dsp:sp>
    <dsp:sp modelId="{4F95CB68-283D-4AD8-9A3D-811787D46267}">
      <dsp:nvSpPr>
        <dsp:cNvPr id="0" name=""/>
        <dsp:cNvSpPr/>
      </dsp:nvSpPr>
      <dsp:spPr>
        <a:xfrm rot="34269">
          <a:off x="1588297" y="208462"/>
          <a:ext cx="444678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88300" y="276593"/>
        <a:ext cx="341711" cy="205934"/>
      </dsp:txXfrm>
    </dsp:sp>
    <dsp:sp modelId="{2CE815CF-9330-4308-83F9-1831E855ECAA}">
      <dsp:nvSpPr>
        <dsp:cNvPr id="0" name=""/>
        <dsp:cNvSpPr/>
      </dsp:nvSpPr>
      <dsp:spPr>
        <a:xfrm>
          <a:off x="2217539" y="203801"/>
          <a:ext cx="1378565" cy="561600"/>
        </a:xfrm>
        <a:prstGeom prst="roundRect">
          <a:avLst>
            <a:gd name="adj" fmla="val 10000"/>
          </a:avLst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субъект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2217539" y="203801"/>
        <a:ext cx="1378565" cy="374400"/>
      </dsp:txXfrm>
    </dsp:sp>
    <dsp:sp modelId="{77F1CBA4-DE05-4343-8F0F-9EDD51130036}">
      <dsp:nvSpPr>
        <dsp:cNvPr id="0" name=""/>
        <dsp:cNvSpPr/>
      </dsp:nvSpPr>
      <dsp:spPr>
        <a:xfrm>
          <a:off x="2499895" y="740851"/>
          <a:ext cx="1378565" cy="423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28512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100</a:t>
          </a:r>
          <a:endParaRPr lang="ru-RU" sz="1300" kern="1200" dirty="0"/>
        </a:p>
      </dsp:txBody>
      <dsp:txXfrm>
        <a:off x="2512299" y="753255"/>
        <a:ext cx="1353757" cy="398690"/>
      </dsp:txXfrm>
    </dsp:sp>
    <dsp:sp modelId="{F0FF6A50-8897-4926-B984-3A4EB2A3CBCB}">
      <dsp:nvSpPr>
        <dsp:cNvPr id="0" name=""/>
        <dsp:cNvSpPr/>
      </dsp:nvSpPr>
      <dsp:spPr>
        <a:xfrm rot="1787">
          <a:off x="3805089" y="219972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805089" y="288589"/>
        <a:ext cx="340082" cy="205934"/>
      </dsp:txXfrm>
    </dsp:sp>
    <dsp:sp modelId="{9BE1497F-3CC8-4FDA-A2E9-CC0EB003D6BC}">
      <dsp:nvSpPr>
        <dsp:cNvPr id="0" name=""/>
        <dsp:cNvSpPr/>
      </dsp:nvSpPr>
      <dsp:spPr>
        <a:xfrm>
          <a:off x="4432046" y="204952"/>
          <a:ext cx="1378565" cy="561600"/>
        </a:xfrm>
        <a:prstGeom prst="roundRect">
          <a:avLst>
            <a:gd name="adj" fmla="val 1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потребитель</a:t>
          </a:r>
          <a:endParaRPr lang="ru-RU" sz="1300" kern="1200" dirty="0"/>
        </a:p>
      </dsp:txBody>
      <dsp:txXfrm>
        <a:off x="4432046" y="204952"/>
        <a:ext cx="1378565" cy="374400"/>
      </dsp:txXfrm>
    </dsp:sp>
    <dsp:sp modelId="{F3009149-6E18-4288-ABC7-C28673851BCB}">
      <dsp:nvSpPr>
        <dsp:cNvPr id="0" name=""/>
        <dsp:cNvSpPr/>
      </dsp:nvSpPr>
      <dsp:spPr>
        <a:xfrm>
          <a:off x="4714402" y="744305"/>
          <a:ext cx="1378565" cy="418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300</a:t>
          </a:r>
          <a:endParaRPr lang="ru-RU" sz="1300" kern="1200" dirty="0"/>
        </a:p>
      </dsp:txBody>
      <dsp:txXfrm>
        <a:off x="4726671" y="756574"/>
        <a:ext cx="1354027" cy="3943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466E23-71EB-41BF-8EE8-6388BFF281A4}">
      <dsp:nvSpPr>
        <dsp:cNvPr id="0" name=""/>
        <dsp:cNvSpPr/>
      </dsp:nvSpPr>
      <dsp:spPr>
        <a:xfrm>
          <a:off x="3031" y="208842"/>
          <a:ext cx="1378565" cy="5616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производитель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3031" y="208842"/>
        <a:ext cx="1378565" cy="374400"/>
      </dsp:txXfrm>
    </dsp:sp>
    <dsp:sp modelId="{8610CEAA-B073-4601-9817-7470ED16876F}">
      <dsp:nvSpPr>
        <dsp:cNvPr id="0" name=""/>
        <dsp:cNvSpPr/>
      </dsp:nvSpPr>
      <dsp:spPr>
        <a:xfrm>
          <a:off x="288035" y="763755"/>
          <a:ext cx="1378565" cy="4033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200</a:t>
          </a:r>
          <a:endParaRPr lang="ru-RU" sz="1300" kern="1200" dirty="0"/>
        </a:p>
      </dsp:txBody>
      <dsp:txXfrm>
        <a:off x="299848" y="775568"/>
        <a:ext cx="1354939" cy="379707"/>
      </dsp:txXfrm>
    </dsp:sp>
    <dsp:sp modelId="{4F95CB68-283D-4AD8-9A3D-811787D46267}">
      <dsp:nvSpPr>
        <dsp:cNvPr id="0" name=""/>
        <dsp:cNvSpPr/>
      </dsp:nvSpPr>
      <dsp:spPr>
        <a:xfrm rot="21592174">
          <a:off x="1590582" y="221881"/>
          <a:ext cx="443050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1590582" y="290642"/>
        <a:ext cx="340083" cy="205934"/>
      </dsp:txXfrm>
    </dsp:sp>
    <dsp:sp modelId="{2CE815CF-9330-4308-83F9-1831E855ECAA}">
      <dsp:nvSpPr>
        <dsp:cNvPr id="0" name=""/>
        <dsp:cNvSpPr/>
      </dsp:nvSpPr>
      <dsp:spPr>
        <a:xfrm>
          <a:off x="2217539" y="203801"/>
          <a:ext cx="1378565" cy="561600"/>
        </a:xfrm>
        <a:prstGeom prst="roundRect">
          <a:avLst>
            <a:gd name="adj" fmla="val 10000"/>
          </a:avLst>
        </a:prstGeom>
        <a:solidFill>
          <a:schemeClr val="accent5">
            <a:hueOff val="1628512"/>
            <a:satOff val="5598"/>
            <a:lumOff val="-2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</a:rPr>
            <a:t>субъект</a:t>
          </a:r>
          <a:endParaRPr lang="ru-RU" sz="1300" kern="1200" dirty="0">
            <a:solidFill>
              <a:schemeClr val="tx1"/>
            </a:solidFill>
          </a:endParaRPr>
        </a:p>
      </dsp:txBody>
      <dsp:txXfrm>
        <a:off x="2217539" y="203801"/>
        <a:ext cx="1378565" cy="374400"/>
      </dsp:txXfrm>
    </dsp:sp>
    <dsp:sp modelId="{77F1CBA4-DE05-4343-8F0F-9EDD51130036}">
      <dsp:nvSpPr>
        <dsp:cNvPr id="0" name=""/>
        <dsp:cNvSpPr/>
      </dsp:nvSpPr>
      <dsp:spPr>
        <a:xfrm>
          <a:off x="2499895" y="740851"/>
          <a:ext cx="1378565" cy="4234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628512"/>
              <a:satOff val="5598"/>
              <a:lumOff val="-2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50</a:t>
          </a:r>
          <a:endParaRPr lang="ru-RU" sz="1300" kern="1200" dirty="0"/>
        </a:p>
      </dsp:txBody>
      <dsp:txXfrm>
        <a:off x="2512299" y="753255"/>
        <a:ext cx="1353757" cy="398690"/>
      </dsp:txXfrm>
    </dsp:sp>
    <dsp:sp modelId="{F0FF6A50-8897-4926-B984-3A4EB2A3CBCB}">
      <dsp:nvSpPr>
        <dsp:cNvPr id="0" name=""/>
        <dsp:cNvSpPr/>
      </dsp:nvSpPr>
      <dsp:spPr>
        <a:xfrm rot="1787">
          <a:off x="3805089" y="219972"/>
          <a:ext cx="443049" cy="3432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805089" y="288589"/>
        <a:ext cx="340082" cy="205934"/>
      </dsp:txXfrm>
    </dsp:sp>
    <dsp:sp modelId="{9BE1497F-3CC8-4FDA-A2E9-CC0EB003D6BC}">
      <dsp:nvSpPr>
        <dsp:cNvPr id="0" name=""/>
        <dsp:cNvSpPr/>
      </dsp:nvSpPr>
      <dsp:spPr>
        <a:xfrm>
          <a:off x="4432046" y="204952"/>
          <a:ext cx="1378565" cy="561600"/>
        </a:xfrm>
        <a:prstGeom prst="roundRect">
          <a:avLst>
            <a:gd name="adj" fmla="val 10000"/>
          </a:avLst>
        </a:prstGeom>
        <a:solidFill>
          <a:schemeClr val="accent5">
            <a:hueOff val="3257024"/>
            <a:satOff val="11196"/>
            <a:lumOff val="-53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потребитель</a:t>
          </a:r>
          <a:endParaRPr lang="ru-RU" sz="1300" kern="1200" dirty="0"/>
        </a:p>
      </dsp:txBody>
      <dsp:txXfrm>
        <a:off x="4432046" y="204952"/>
        <a:ext cx="1378565" cy="374400"/>
      </dsp:txXfrm>
    </dsp:sp>
    <dsp:sp modelId="{F3009149-6E18-4288-ABC7-C28673851BCB}">
      <dsp:nvSpPr>
        <dsp:cNvPr id="0" name=""/>
        <dsp:cNvSpPr/>
      </dsp:nvSpPr>
      <dsp:spPr>
        <a:xfrm>
          <a:off x="4714402" y="744305"/>
          <a:ext cx="1378565" cy="4188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257024"/>
              <a:satOff val="11196"/>
              <a:lumOff val="-5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250</a:t>
          </a:r>
          <a:endParaRPr lang="ru-RU" sz="1300" kern="1200" dirty="0"/>
        </a:p>
      </dsp:txBody>
      <dsp:txXfrm>
        <a:off x="4726671" y="756574"/>
        <a:ext cx="1354027" cy="394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602174-6C2C-4E07-B995-6D35CBBF13EF}">
      <dsp:nvSpPr>
        <dsp:cNvPr id="0" name=""/>
        <dsp:cNvSpPr/>
      </dsp:nvSpPr>
      <dsp:spPr>
        <a:xfrm>
          <a:off x="0" y="347020"/>
          <a:ext cx="69847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7F0FBC-ED0E-44BB-9C59-3612DA891583}">
      <dsp:nvSpPr>
        <dsp:cNvPr id="0" name=""/>
        <dsp:cNvSpPr/>
      </dsp:nvSpPr>
      <dsp:spPr>
        <a:xfrm>
          <a:off x="349238" y="7539"/>
          <a:ext cx="4889343" cy="67896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Раздел рынка по потребителям</a:t>
          </a:r>
          <a:endParaRPr lang="ru-RU" sz="2300" kern="1200" dirty="0"/>
        </a:p>
      </dsp:txBody>
      <dsp:txXfrm>
        <a:off x="382382" y="40683"/>
        <a:ext cx="4823055" cy="612672"/>
      </dsp:txXfrm>
    </dsp:sp>
    <dsp:sp modelId="{864BBA85-D28F-4BCA-AFBE-C5FC726D4515}">
      <dsp:nvSpPr>
        <dsp:cNvPr id="0" name=""/>
        <dsp:cNvSpPr/>
      </dsp:nvSpPr>
      <dsp:spPr>
        <a:xfrm>
          <a:off x="0" y="1390300"/>
          <a:ext cx="69847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0108E-4D31-474D-A2C6-2F3A85EF67D0}">
      <dsp:nvSpPr>
        <dsp:cNvPr id="0" name=""/>
        <dsp:cNvSpPr/>
      </dsp:nvSpPr>
      <dsp:spPr>
        <a:xfrm>
          <a:off x="349238" y="1050819"/>
          <a:ext cx="4889343" cy="67896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Установление цен на рынке</a:t>
          </a:r>
          <a:endParaRPr lang="ru-RU" sz="2300" kern="1200" dirty="0"/>
        </a:p>
      </dsp:txBody>
      <dsp:txXfrm>
        <a:off x="382382" y="1083963"/>
        <a:ext cx="4823055" cy="612672"/>
      </dsp:txXfrm>
    </dsp:sp>
    <dsp:sp modelId="{FFFC1A56-8078-44E6-BEF2-37C26E6F8DD5}">
      <dsp:nvSpPr>
        <dsp:cNvPr id="0" name=""/>
        <dsp:cNvSpPr/>
      </dsp:nvSpPr>
      <dsp:spPr>
        <a:xfrm>
          <a:off x="0" y="2433580"/>
          <a:ext cx="69847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4C2DA-672C-46AE-91C3-E8FE2BFAB45D}">
      <dsp:nvSpPr>
        <dsp:cNvPr id="0" name=""/>
        <dsp:cNvSpPr/>
      </dsp:nvSpPr>
      <dsp:spPr>
        <a:xfrm>
          <a:off x="349238" y="2094100"/>
          <a:ext cx="4889343" cy="67896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Поддержание цен на торгах</a:t>
          </a:r>
          <a:endParaRPr lang="ru-RU" sz="2300" kern="1200" dirty="0"/>
        </a:p>
      </dsp:txBody>
      <dsp:txXfrm>
        <a:off x="382382" y="2127244"/>
        <a:ext cx="4823055" cy="612672"/>
      </dsp:txXfrm>
    </dsp:sp>
    <dsp:sp modelId="{0E049B2A-D254-4B3B-AF9D-02B9ABCC17C1}">
      <dsp:nvSpPr>
        <dsp:cNvPr id="0" name=""/>
        <dsp:cNvSpPr/>
      </dsp:nvSpPr>
      <dsp:spPr>
        <a:xfrm>
          <a:off x="0" y="3476860"/>
          <a:ext cx="698477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590CA1-27EC-4A22-AADB-E99201EB6460}">
      <dsp:nvSpPr>
        <dsp:cNvPr id="0" name=""/>
        <dsp:cNvSpPr/>
      </dsp:nvSpPr>
      <dsp:spPr>
        <a:xfrm>
          <a:off x="349238" y="3137380"/>
          <a:ext cx="4889343" cy="678960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Координация</a:t>
          </a:r>
          <a:endParaRPr lang="ru-RU" sz="2300" kern="1200" dirty="0"/>
        </a:p>
      </dsp:txBody>
      <dsp:txXfrm>
        <a:off x="382382" y="3170524"/>
        <a:ext cx="4823055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FCBC6-603D-4476-A7FA-928AF7B5A139}">
      <dsp:nvSpPr>
        <dsp:cNvPr id="0" name=""/>
        <dsp:cNvSpPr/>
      </dsp:nvSpPr>
      <dsp:spPr>
        <a:xfrm>
          <a:off x="1073060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8A19B-D52D-47AF-AAF7-4CFC1451C318}">
      <dsp:nvSpPr>
        <dsp:cNvPr id="0" name=""/>
        <dsp:cNvSpPr/>
      </dsp:nvSpPr>
      <dsp:spPr>
        <a:xfrm>
          <a:off x="2388182" y="408582"/>
          <a:ext cx="4075354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Объем реализации за 2016 год – более </a:t>
          </a:r>
          <a:r>
            <a:rPr lang="ru-RU" sz="2100" kern="1200" dirty="0" smtClean="0"/>
            <a:t>9  </a:t>
          </a:r>
          <a:r>
            <a:rPr lang="ru-RU" sz="2100" kern="1200" dirty="0" smtClean="0"/>
            <a:t>млн. штук</a:t>
          </a:r>
          <a:endParaRPr lang="ru-RU" sz="2100" kern="1200" dirty="0"/>
        </a:p>
      </dsp:txBody>
      <dsp:txXfrm>
        <a:off x="2435144" y="455544"/>
        <a:ext cx="3981430" cy="868101"/>
      </dsp:txXfrm>
    </dsp:sp>
    <dsp:sp modelId="{37E13A2B-F6FF-4C5C-BD5F-0A618A94058C}">
      <dsp:nvSpPr>
        <dsp:cNvPr id="0" name=""/>
        <dsp:cNvSpPr/>
      </dsp:nvSpPr>
      <dsp:spPr>
        <a:xfrm>
          <a:off x="2363140" y="1490860"/>
          <a:ext cx="4125439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Средняя стоимость единицы продукции 270 руб.</a:t>
          </a:r>
          <a:endParaRPr lang="ru-RU" sz="2100" kern="1200" dirty="0"/>
        </a:p>
      </dsp:txBody>
      <dsp:txXfrm>
        <a:off x="2410102" y="1537822"/>
        <a:ext cx="4031515" cy="868101"/>
      </dsp:txXfrm>
    </dsp:sp>
    <dsp:sp modelId="{BC954A55-743E-496A-B194-EF4E36F644A0}">
      <dsp:nvSpPr>
        <dsp:cNvPr id="0" name=""/>
        <dsp:cNvSpPr/>
      </dsp:nvSpPr>
      <dsp:spPr>
        <a:xfrm>
          <a:off x="2350619" y="2573139"/>
          <a:ext cx="4150481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Выручка более </a:t>
          </a:r>
          <a:r>
            <a:rPr lang="ru-RU" sz="2100" kern="1200" dirty="0" smtClean="0"/>
            <a:t>2,4 </a:t>
          </a:r>
          <a:r>
            <a:rPr lang="ru-RU" sz="2100" kern="1200" dirty="0" smtClean="0"/>
            <a:t>млрд руб.</a:t>
          </a:r>
          <a:endParaRPr lang="ru-RU" sz="2100" kern="1200" dirty="0"/>
        </a:p>
      </dsp:txBody>
      <dsp:txXfrm>
        <a:off x="2397581" y="2620101"/>
        <a:ext cx="4056557" cy="868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>
            <a:lvl1pPr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90" y="1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>
            <a:lvl1pPr algn="r"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5802" y="4721895"/>
            <a:ext cx="5409562" cy="4474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3789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b" anchorCtr="0" compatLnSpc="1">
            <a:prstTxWarp prst="textNoShape">
              <a:avLst/>
            </a:prstTxWarp>
          </a:bodyPr>
          <a:lstStyle>
            <a:lvl1pPr defTabSz="931990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90" y="9443789"/>
            <a:ext cx="2928995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85" tIns="46591" rIns="93185" bIns="46591" numCol="1" anchor="b" anchorCtr="0" compatLnSpc="1">
            <a:prstTxWarp prst="textNoShape">
              <a:avLst/>
            </a:prstTxWarp>
          </a:bodyPr>
          <a:lstStyle>
            <a:lvl1pPr algn="r" defTabSz="931990">
              <a:defRPr sz="1200" smtClean="0"/>
            </a:lvl1pPr>
          </a:lstStyle>
          <a:p>
            <a:pPr>
              <a:defRPr/>
            </a:pPr>
            <a:fld id="{0F9BD167-7FAD-4312-BF3F-7BB9C9E0A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645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 txBox="1">
            <a:spLocks noGrp="1" noChangeArrowheads="1"/>
          </p:cNvSpPr>
          <p:nvPr/>
        </p:nvSpPr>
        <p:spPr bwMode="auto">
          <a:xfrm>
            <a:off x="3917433" y="9592705"/>
            <a:ext cx="2995312" cy="50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05" tIns="46351" rIns="92705" bIns="46351" anchor="b"/>
          <a:lstStyle/>
          <a:p>
            <a:pPr algn="r" defTabSz="909638">
              <a:spcBef>
                <a:spcPct val="20000"/>
              </a:spcBef>
            </a:pPr>
            <a:fld id="{5D644502-6464-4B2F-976E-AB7980A07777}" type="slidenum">
              <a:rPr lang="ru-RU" sz="1200">
                <a:latin typeface="Tahoma" pitchFamily="34" charset="0"/>
                <a:ea typeface="MS PGothic" pitchFamily="34" charset="-128"/>
                <a:cs typeface="Times New Roman" pitchFamily="18" charset="0"/>
              </a:rPr>
              <a:pPr algn="r" defTabSz="909638">
                <a:spcBef>
                  <a:spcPct val="20000"/>
                </a:spcBef>
              </a:pPr>
              <a:t>2</a:t>
            </a:fld>
            <a:endParaRPr lang="ru-RU" sz="1200" dirty="0"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705" tIns="46351" rIns="92705" bIns="46351"/>
          <a:lstStyle/>
          <a:p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296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30743" y="9445148"/>
            <a:ext cx="2930422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8" tIns="45474" rIns="90948" bIns="45474" anchor="b"/>
          <a:lstStyle/>
          <a:p>
            <a:pPr algn="r" defTabSz="910170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0170" eaLnBrk="0" hangingPunct="0">
                <a:spcBef>
                  <a:spcPct val="20000"/>
                </a:spcBef>
              </a:pPr>
              <a:t>11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79577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30743" y="9445148"/>
            <a:ext cx="2930422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8" tIns="45474" rIns="90948" bIns="45474" anchor="b"/>
          <a:lstStyle/>
          <a:p>
            <a:pPr algn="r" defTabSz="910170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0170" eaLnBrk="0" hangingPunct="0">
                <a:spcBef>
                  <a:spcPct val="20000"/>
                </a:spcBef>
              </a:pPr>
              <a:t>12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7860241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30743" y="9445148"/>
            <a:ext cx="2930422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8" tIns="45474" rIns="90948" bIns="45474" anchor="b"/>
          <a:lstStyle/>
          <a:p>
            <a:pPr algn="r" defTabSz="910170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0170" eaLnBrk="0" hangingPunct="0">
                <a:spcBef>
                  <a:spcPct val="20000"/>
                </a:spcBef>
              </a:pPr>
              <a:t>13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3771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30743" y="9445148"/>
            <a:ext cx="2930422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8" tIns="45474" rIns="90948" bIns="45474" anchor="b"/>
          <a:lstStyle/>
          <a:p>
            <a:pPr algn="r" defTabSz="910170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0170" eaLnBrk="0" hangingPunct="0">
                <a:spcBef>
                  <a:spcPct val="20000"/>
                </a:spcBef>
              </a:pPr>
              <a:t>14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3771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30743" y="9445148"/>
            <a:ext cx="2930422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8" tIns="45474" rIns="90948" bIns="45474" anchor="b"/>
          <a:lstStyle/>
          <a:p>
            <a:pPr algn="r" defTabSz="910170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0170" eaLnBrk="0" hangingPunct="0">
                <a:spcBef>
                  <a:spcPct val="20000"/>
                </a:spcBef>
              </a:pPr>
              <a:t>15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12377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882695" y="9537053"/>
            <a:ext cx="2966890" cy="50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3</a:t>
            </a:fld>
            <a:endParaRPr lang="ru-RU" sz="1200" dirty="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8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3"/>
          <p:cNvSpPr txBox="1">
            <a:spLocks noGrp="1" noChangeArrowheads="1"/>
          </p:cNvSpPr>
          <p:nvPr/>
        </p:nvSpPr>
        <p:spPr bwMode="auto">
          <a:xfrm>
            <a:off x="3830589" y="9444830"/>
            <a:ext cx="2930574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81" tIns="45390" rIns="90781" bIns="45390" anchor="b"/>
          <a:lstStyle/>
          <a:p>
            <a:pPr algn="r" defTabSz="908050" eaLnBrk="0" hangingPunct="0">
              <a:spcBef>
                <a:spcPct val="20000"/>
              </a:spcBef>
            </a:pPr>
            <a:fld id="{41D783C0-E41B-479D-84C1-0EFEAE12F83E}" type="slidenum">
              <a:rPr lang="ru-RU" sz="1200" b="0">
                <a:solidFill>
                  <a:schemeClr val="tx1"/>
                </a:solidFill>
                <a:latin typeface="Tahoma" pitchFamily="34" charset="0"/>
              </a:rPr>
              <a:pPr algn="r" defTabSz="908050" eaLnBrk="0" hangingPunct="0">
                <a:spcBef>
                  <a:spcPct val="20000"/>
                </a:spcBef>
              </a:pPr>
              <a:t>4</a:t>
            </a:fld>
            <a:endParaRPr lang="ru-RU" sz="12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7726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882695" y="9537053"/>
            <a:ext cx="2966890" cy="50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5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8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882695" y="9537053"/>
            <a:ext cx="2966890" cy="50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6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8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 txBox="1">
            <a:spLocks noGrp="1" noChangeArrowheads="1"/>
          </p:cNvSpPr>
          <p:nvPr/>
        </p:nvSpPr>
        <p:spPr bwMode="auto">
          <a:xfrm>
            <a:off x="3882695" y="9537053"/>
            <a:ext cx="2966890" cy="50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2" tIns="46035" rIns="92072" bIns="46035" anchor="b"/>
          <a:lstStyle/>
          <a:p>
            <a:pPr algn="r" defTabSz="903288">
              <a:spcBef>
                <a:spcPct val="20000"/>
              </a:spcBef>
            </a:pPr>
            <a:fld id="{0FA0983F-AD6B-42F3-BA36-460F7FFE11EF}" type="slidenum">
              <a:rPr lang="ru-RU" sz="1200">
                <a:latin typeface="Tahoma" pitchFamily="34" charset="0"/>
                <a:ea typeface="MS PGothic" pitchFamily="34" charset="-128"/>
              </a:rPr>
              <a:pPr algn="r" defTabSz="903288">
                <a:spcBef>
                  <a:spcPct val="20000"/>
                </a:spcBef>
              </a:pPr>
              <a:t>7</a:t>
            </a:fld>
            <a:endParaRPr lang="ru-RU" sz="1200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47713"/>
            <a:ext cx="4964112" cy="37242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2" tIns="46035" rIns="92072" bIns="46035"/>
          <a:lstStyle/>
          <a:p>
            <a:endParaRPr 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28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30743" y="9445148"/>
            <a:ext cx="2930422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8" tIns="45474" rIns="90948" bIns="45474" anchor="b"/>
          <a:lstStyle/>
          <a:p>
            <a:pPr algn="r" defTabSz="910170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0170" eaLnBrk="0" hangingPunct="0">
                <a:spcBef>
                  <a:spcPct val="20000"/>
                </a:spcBef>
              </a:pPr>
              <a:t>8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79577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30743" y="9445148"/>
            <a:ext cx="2930422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8" tIns="45474" rIns="90948" bIns="45474" anchor="b"/>
          <a:lstStyle/>
          <a:p>
            <a:pPr algn="r" defTabSz="910170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0170" eaLnBrk="0" hangingPunct="0">
                <a:spcBef>
                  <a:spcPct val="20000"/>
                </a:spcBef>
              </a:pPr>
              <a:t>9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6427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3"/>
          <p:cNvSpPr txBox="1">
            <a:spLocks noGrp="1" noChangeArrowheads="1"/>
          </p:cNvSpPr>
          <p:nvPr/>
        </p:nvSpPr>
        <p:spPr bwMode="auto">
          <a:xfrm>
            <a:off x="3830743" y="9445148"/>
            <a:ext cx="2930422" cy="497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8" tIns="45474" rIns="90948" bIns="45474" anchor="b"/>
          <a:lstStyle/>
          <a:p>
            <a:pPr algn="r" defTabSz="910170" eaLnBrk="0" hangingPunct="0">
              <a:spcBef>
                <a:spcPct val="20000"/>
              </a:spcBef>
            </a:pPr>
            <a:fld id="{977812FC-C95E-44FA-B04B-0A095F47027F}" type="slidenum">
              <a:rPr lang="ru-RU" sz="1200">
                <a:latin typeface="Tahoma" pitchFamily="34" charset="0"/>
              </a:rPr>
              <a:pPr algn="r" defTabSz="910170" eaLnBrk="0" hangingPunct="0">
                <a:spcBef>
                  <a:spcPct val="20000"/>
                </a:spcBef>
              </a:pPr>
              <a:t>10</a:t>
            </a:fld>
            <a:endParaRPr lang="ru-RU" sz="1200" dirty="0">
              <a:latin typeface="Tahoma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7957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3004A-E8E3-48BF-80DC-76AAA06F1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AC108-4D12-4685-8F2F-49F80660F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1D382-33F1-406C-94EE-8C64EF9F8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74232-883E-4567-9F2D-C9ECF0F3D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5F32-3D78-4720-913C-7CD25A42B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7E196-6C2E-44B5-91AF-D95C35C26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80795-4ED5-4DA1-8751-40490D827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9C03C-30A8-4CFA-9880-527F85C04A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4FAD6-2A0B-45A7-BC76-67BB2DE610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CC22-E959-4E40-8474-42E7A17305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A423F-60D4-4F70-B3FD-EA25300E9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BF795-735D-48ED-9592-ED1859CA0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C2DE8-BE78-4220-8D91-188796CCBF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8196" name="Picture 8" descr="пр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 descr="пр 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CE742F5B-0160-4017-8527-F2ED755F1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  <p:sldLayoutId id="2147483666" r:id="rId12"/>
    <p:sldLayoutId id="2147483665" r:id="rId13"/>
    <p:sldLayoutId id="214748366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079"/>
          <p:cNvSpPr>
            <a:spLocks noChangeArrowheads="1"/>
          </p:cNvSpPr>
          <p:nvPr/>
        </p:nvSpPr>
        <p:spPr bwMode="auto">
          <a:xfrm>
            <a:off x="684213" y="3284538"/>
            <a:ext cx="81375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spcBef>
                <a:spcPct val="15000"/>
              </a:spcBef>
            </a:pPr>
            <a:endParaRPr lang="ru-RU" sz="4000" b="1" dirty="0">
              <a:solidFill>
                <a:srgbClr val="333399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99992" y="0"/>
            <a:ext cx="184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3079"/>
          <p:cNvSpPr>
            <a:spLocks noChangeArrowheads="1"/>
          </p:cNvSpPr>
          <p:nvPr/>
        </p:nvSpPr>
        <p:spPr bwMode="auto">
          <a:xfrm>
            <a:off x="467544" y="2924175"/>
            <a:ext cx="8424936" cy="158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/>
                </a:solidFill>
                <a:latin typeface="Calibri"/>
                <a:ea typeface="Calibri"/>
              </a:rPr>
              <a:t>Антиконкурентные соглашения </a:t>
            </a:r>
            <a:r>
              <a:rPr lang="ru-RU" sz="2800" b="1" dirty="0" smtClean="0">
                <a:solidFill>
                  <a:schemeClr val="accent2"/>
                </a:solidFill>
                <a:latin typeface="Calibri"/>
                <a:cs typeface="Arial" charset="0"/>
              </a:rPr>
              <a:t>как основания возникновения убытков</a:t>
            </a:r>
            <a:endParaRPr lang="ru-RU" sz="2800" b="1" dirty="0" smtClean="0">
              <a:solidFill>
                <a:schemeClr val="accent2"/>
              </a:solidFill>
              <a:cs typeface="Arial" charset="0"/>
            </a:endParaRPr>
          </a:p>
          <a:p>
            <a:pPr algn="r"/>
            <a:endParaRPr lang="ru-RU" sz="2000" b="1" dirty="0" smtClean="0">
              <a:solidFill>
                <a:schemeClr val="accent2"/>
              </a:solidFill>
              <a:cs typeface="Arial" charset="0"/>
            </a:endParaRPr>
          </a:p>
          <a:p>
            <a:pPr algn="r"/>
            <a:endParaRPr lang="ru-RU" dirty="0" smtClean="0">
              <a:solidFill>
                <a:srgbClr val="008080"/>
              </a:solidFill>
              <a:cs typeface="Arial" charset="0"/>
            </a:endParaRPr>
          </a:p>
          <a:p>
            <a:pPr algn="r"/>
            <a:endParaRPr lang="ru-RU" dirty="0" smtClean="0">
              <a:solidFill>
                <a:srgbClr val="008080"/>
              </a:solidFill>
              <a:cs typeface="Arial" charset="0"/>
            </a:endParaRPr>
          </a:p>
          <a:p>
            <a:pPr algn="r"/>
            <a:r>
              <a:rPr lang="ru-RU" sz="1600" dirty="0" smtClean="0">
                <a:cs typeface="Arial" charset="0"/>
              </a:rPr>
              <a:t>Начальник</a:t>
            </a:r>
            <a:r>
              <a:rPr lang="en-US" sz="1600" dirty="0" smtClean="0">
                <a:cs typeface="Arial" charset="0"/>
              </a:rPr>
              <a:t> </a:t>
            </a:r>
            <a:r>
              <a:rPr lang="ru-RU" sz="1600" dirty="0" smtClean="0">
                <a:cs typeface="Arial" charset="0"/>
              </a:rPr>
              <a:t>отдела особо важных расследований</a:t>
            </a:r>
          </a:p>
          <a:p>
            <a:pPr algn="r"/>
            <a:r>
              <a:rPr lang="ru-RU" sz="1600" dirty="0" smtClean="0">
                <a:cs typeface="Arial" charset="0"/>
              </a:rPr>
              <a:t> Управления по борьбе с картелями</a:t>
            </a:r>
          </a:p>
          <a:p>
            <a:pPr algn="r"/>
            <a:r>
              <a:rPr lang="ru-RU" sz="1600" dirty="0" smtClean="0">
                <a:cs typeface="Arial" charset="0"/>
              </a:rPr>
              <a:t> ФАС России</a:t>
            </a:r>
            <a:endParaRPr lang="ru-RU" sz="1600" dirty="0">
              <a:cs typeface="Arial" charset="0"/>
            </a:endParaRPr>
          </a:p>
          <a:p>
            <a:pPr algn="r"/>
            <a:r>
              <a:rPr lang="ru-RU" sz="1600" dirty="0" smtClean="0">
                <a:cs typeface="Arial" charset="0"/>
              </a:rPr>
              <a:t>Корниенко Александр Сергеевич</a:t>
            </a:r>
          </a:p>
          <a:p>
            <a:pPr algn="ctr"/>
            <a:endParaRPr lang="ru-RU" sz="2000" b="1" dirty="0">
              <a:cs typeface="Arial" charset="0"/>
            </a:endParaRPr>
          </a:p>
          <a:p>
            <a:pPr algn="ctr"/>
            <a:endParaRPr lang="ru-RU" sz="2000" b="1" dirty="0" smtClean="0">
              <a:cs typeface="Arial" charset="0"/>
            </a:endParaRPr>
          </a:p>
          <a:p>
            <a:pPr algn="ctr"/>
            <a:r>
              <a:rPr lang="ru-RU" sz="2000" b="1" dirty="0" smtClean="0">
                <a:cs typeface="Arial" charset="0"/>
              </a:rPr>
              <a:t>Уфа </a:t>
            </a:r>
            <a:r>
              <a:rPr lang="ru-RU" sz="2000" b="1" dirty="0" smtClean="0">
                <a:cs typeface="Arial" charset="0"/>
              </a:rPr>
              <a:t>2018 </a:t>
            </a:r>
            <a:endParaRPr lang="ru-RU" sz="2000" b="1" dirty="0">
              <a:cs typeface="Arial" charset="0"/>
            </a:endParaRPr>
          </a:p>
          <a:p>
            <a:pPr algn="r" eaLnBrk="0" hangingPunct="0"/>
            <a:endParaRPr lang="ru-RU" sz="2000" dirty="0">
              <a:solidFill>
                <a:schemeClr val="accent2"/>
              </a:solidFill>
            </a:endParaRPr>
          </a:p>
          <a:p>
            <a:pPr algn="r" eaLnBrk="0" hangingPunct="0"/>
            <a:endParaRPr lang="ru-RU" sz="2000" dirty="0">
              <a:solidFill>
                <a:schemeClr val="accent2"/>
              </a:solidFill>
            </a:endParaRPr>
          </a:p>
          <a:p>
            <a:pPr algn="r" eaLnBrk="0" hangingPunct="0"/>
            <a:endParaRPr lang="ru-RU" sz="2000" dirty="0">
              <a:solidFill>
                <a:schemeClr val="accent2"/>
              </a:solidFill>
            </a:endParaRPr>
          </a:p>
          <a:p>
            <a:pPr algn="r" eaLnBrk="0" hangingPunct="0"/>
            <a:endParaRPr lang="ru-RU" sz="2000" dirty="0">
              <a:solidFill>
                <a:schemeClr val="accent2"/>
              </a:solidFill>
            </a:endParaRPr>
          </a:p>
          <a:p>
            <a:pPr algn="r" eaLnBrk="0" hangingPunct="0"/>
            <a:endParaRPr lang="ru-RU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179512" y="1083991"/>
            <a:ext cx="8627874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900" dirty="0" smtClean="0"/>
              <a:t>Если цена товара была необоснованно завышена в результате нарушения антимонопольного законодательства, то приобретатель фактически заплатил за каждую единицу товара больше, чем он мог бы заплатить при отсутствии нарушения. Соответствующие убытки являются убытками, вызванными завышенными ценами. (При картеле – завышенная цена = </a:t>
            </a:r>
            <a:r>
              <a:rPr lang="ru-RU" sz="1900" b="1" dirty="0" smtClean="0"/>
              <a:t>реальный ущерб</a:t>
            </a:r>
            <a:r>
              <a:rPr lang="ru-RU" sz="1900" dirty="0" smtClean="0"/>
              <a:t>).</a:t>
            </a:r>
          </a:p>
          <a:p>
            <a:endParaRPr lang="ru-RU" sz="1900" dirty="0" smtClean="0"/>
          </a:p>
          <a:p>
            <a:r>
              <a:rPr lang="ru-RU" sz="1900" dirty="0" smtClean="0"/>
              <a:t>В качестве примера предположим, что фактическая цена приобретения товара была 250 руб./ед., а </a:t>
            </a:r>
            <a:r>
              <a:rPr lang="ru-RU" sz="1900" dirty="0" err="1" smtClean="0"/>
              <a:t>контрфактуальная</a:t>
            </a:r>
            <a:r>
              <a:rPr lang="ru-RU" sz="1900" dirty="0" smtClean="0"/>
              <a:t> цена оценивается в 150 руб./ед. </a:t>
            </a:r>
          </a:p>
          <a:p>
            <a:r>
              <a:rPr lang="ru-RU" sz="1900" dirty="0" smtClean="0"/>
              <a:t>Тогда эффект завышенных цен составляет </a:t>
            </a:r>
          </a:p>
          <a:p>
            <a:r>
              <a:rPr lang="ru-RU" sz="1900" dirty="0" smtClean="0"/>
              <a:t>100 = 250 - 150 руб./ед. Очевидно, что при </a:t>
            </a:r>
          </a:p>
          <a:p>
            <a:r>
              <a:rPr lang="ru-RU" sz="1900" dirty="0" smtClean="0"/>
              <a:t>установлении необоснованно высоких цен, </a:t>
            </a:r>
          </a:p>
          <a:p>
            <a:r>
              <a:rPr lang="ru-RU" sz="1900" dirty="0" smtClean="0"/>
              <a:t>данные цены будут всегда выше их </a:t>
            </a:r>
          </a:p>
          <a:p>
            <a:r>
              <a:rPr lang="ru-RU" sz="1900" dirty="0" smtClean="0"/>
              <a:t>конкурентного уровня. </a:t>
            </a:r>
          </a:p>
          <a:p>
            <a:endParaRPr lang="ru-RU" dirty="0" smtClean="0"/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77282"/>
            <a:ext cx="8607425" cy="8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Эффект завышенных цен</a:t>
            </a:r>
          </a:p>
          <a:p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10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736" y="3872684"/>
            <a:ext cx="3278354" cy="2521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301844" y="2939100"/>
            <a:ext cx="86278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2000" dirty="0" smtClean="0"/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08000"/>
            <a:ext cx="9146977" cy="53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Перенос издержек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11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89388117"/>
              </p:ext>
            </p:extLst>
          </p:nvPr>
        </p:nvGraphicFramePr>
        <p:xfrm>
          <a:off x="2411760" y="908720"/>
          <a:ext cx="6096000" cy="1332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44797397"/>
              </p:ext>
            </p:extLst>
          </p:nvPr>
        </p:nvGraphicFramePr>
        <p:xfrm>
          <a:off x="2411760" y="2255024"/>
          <a:ext cx="609600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169982113"/>
              </p:ext>
            </p:extLst>
          </p:nvPr>
        </p:nvGraphicFramePr>
        <p:xfrm>
          <a:off x="2411760" y="3645024"/>
          <a:ext cx="6096000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01395" y="1196752"/>
            <a:ext cx="18218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Цена без нарушения АМЗ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Вариант 1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Вариант 2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1395" y="5301208"/>
            <a:ext cx="8447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Важно: даже полный перенос пострадавшим  лицом своих издержек на собственных контрагентов не означает полного отсутствия убытков.</a:t>
            </a:r>
          </a:p>
          <a:p>
            <a:r>
              <a:rPr lang="ru-RU" dirty="0" smtClean="0"/>
              <a:t>Возможно снижение спроса из-за увеличения цены.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971600" y="1052736"/>
            <a:ext cx="86278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 smtClean="0"/>
              <a:t>Кейс «ЗПУ» (уникальный картель)</a:t>
            </a:r>
            <a:endParaRPr lang="ru-RU" sz="2000" dirty="0" smtClean="0"/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08000"/>
            <a:ext cx="9146977" cy="53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Дело о нарушении антимонопольного законодательства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12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35921554"/>
              </p:ext>
            </p:extLst>
          </p:nvPr>
        </p:nvGraphicFramePr>
        <p:xfrm>
          <a:off x="827584" y="2006843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710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323528" y="1124744"/>
            <a:ext cx="8627874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 smtClean="0"/>
              <a:t>Кейс «ЗПУ»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08000"/>
            <a:ext cx="9146977" cy="53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Дело о нарушении антимонопольного законодательства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13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45345658"/>
              </p:ext>
            </p:extLst>
          </p:nvPr>
        </p:nvGraphicFramePr>
        <p:xfrm>
          <a:off x="539551" y="1268760"/>
          <a:ext cx="757416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5589240"/>
            <a:ext cx="7646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 увеличении стоимости единицы продукции от 50 до 110%, негативные финансовые последствия могут превышать 1 млрд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3685622" y="2014101"/>
            <a:ext cx="1368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dirty="0" smtClean="0"/>
              <a:t>НМЦК</a:t>
            </a:r>
            <a:endParaRPr lang="en-US" sz="3200" b="1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08000"/>
            <a:ext cx="9146977" cy="53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Убытки для государства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14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745532" y="2132856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5220072" y="2126469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79512" y="1844824"/>
            <a:ext cx="2376264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Внешний контроль:</a:t>
            </a:r>
          </a:p>
          <a:p>
            <a:r>
              <a:rPr lang="ru-RU" dirty="0" smtClean="0"/>
              <a:t>Министерство финансов, ФАС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02797" y="1851210"/>
            <a:ext cx="2589683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Внутренний контроль:</a:t>
            </a:r>
          </a:p>
          <a:p>
            <a:r>
              <a:rPr lang="ru-RU" dirty="0" smtClean="0"/>
              <a:t>Должностное лицо заказчика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4351" y="3439904"/>
            <a:ext cx="585928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Формирование НМЦК: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Метод;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Завышение;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Разница (экспертиза);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Кто мог бы выступить с претензией (иском):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      Заказчик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      Министерство финансов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2000" dirty="0" smtClean="0"/>
              <a:t>      Прокуратура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12474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Предложение к обсуждению…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2987824" y="1836417"/>
            <a:ext cx="2847166" cy="646331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dirty="0" smtClean="0"/>
              <a:t>Министерство финансов, казначейство</a:t>
            </a:r>
            <a:endParaRPr lang="en-US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08000"/>
            <a:ext cx="9146977" cy="53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Убытки для добросовестных участников гос. закупок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15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19193081">
            <a:off x="2570130" y="2762074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2791372">
            <a:off x="5373296" y="2781225"/>
            <a:ext cx="85809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8984" y="3330956"/>
            <a:ext cx="237626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Добросовестный участник торгов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3" y="3364396"/>
            <a:ext cx="2376265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Государственный заказчик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88676" y="5657284"/>
            <a:ext cx="646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Солидарная ответственность всех участников соглашения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1124744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/>
              <a:t>Возмещение убытков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 rot="8285764">
            <a:off x="5297461" y="4303589"/>
            <a:ext cx="929321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589742" y="5188326"/>
            <a:ext cx="3149091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Хозяйствующий субъект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575248" y="5188326"/>
            <a:ext cx="2801251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Должностные лица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7118816" y="4466330"/>
            <a:ext cx="808415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08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Номер слайда 3"/>
          <p:cNvSpPr txBox="1">
            <a:spLocks noGrp="1"/>
          </p:cNvSpPr>
          <p:nvPr/>
        </p:nvSpPr>
        <p:spPr bwMode="auto">
          <a:xfrm>
            <a:off x="0" y="6467475"/>
            <a:ext cx="9398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accent2"/>
                </a:solidFill>
                <a:latin typeface="Arial" charset="0"/>
              </a:defRPr>
            </a:lvl1pPr>
            <a:lvl2pPr>
              <a:defRPr sz="2600">
                <a:solidFill>
                  <a:schemeClr val="accent2"/>
                </a:solidFill>
                <a:latin typeface="Arial" charset="0"/>
              </a:defRPr>
            </a:lvl2pPr>
            <a:lvl3pPr>
              <a:defRPr sz="2400">
                <a:solidFill>
                  <a:schemeClr val="accent2"/>
                </a:solidFill>
                <a:latin typeface="Arial" charset="0"/>
              </a:defRPr>
            </a:lvl3pPr>
            <a:lvl4pPr>
              <a:defRPr sz="2000">
                <a:solidFill>
                  <a:schemeClr val="accent2"/>
                </a:solidFill>
                <a:latin typeface="Arial" charset="0"/>
              </a:defRPr>
            </a:lvl4pPr>
            <a:lvl5pPr>
              <a:defRPr sz="2000">
                <a:solidFill>
                  <a:schemeClr val="accent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accent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accent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accent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accent2"/>
                </a:solidFill>
                <a:latin typeface="Arial" charset="0"/>
              </a:defRPr>
            </a:lvl9pPr>
          </a:lstStyle>
          <a:p>
            <a:pPr algn="r"/>
            <a:fld id="{6FC55DE0-F381-4693-AC80-88697826A4A8}" type="slidenum">
              <a:rPr lang="en-US" sz="1200" b="0">
                <a:latin typeface="Arial Narrow" pitchFamily="34" charset="0"/>
              </a:rPr>
              <a:pPr algn="r"/>
              <a:t>16</a:t>
            </a:fld>
            <a:endParaRPr lang="en-US" sz="1200" b="0">
              <a:latin typeface="Arial Narrow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ru-RU" sz="4400" dirty="0" smtClean="0"/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СПАСИБО ЗА ВНИМАНИЕ !</a:t>
            </a:r>
            <a:endParaRPr lang="ru-RU" b="1" dirty="0">
              <a:solidFill>
                <a:schemeClr val="accent2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u="sng" smtClean="0">
                <a:solidFill>
                  <a:schemeClr val="accent2"/>
                </a:solidFill>
              </a:rPr>
              <a:t>askornienko@fas.gov.ru</a:t>
            </a:r>
            <a:endParaRPr lang="ru-RU" b="1" u="sng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25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1"/>
          <p:cNvSpPr>
            <a:spLocks noChangeArrowheads="1"/>
          </p:cNvSpPr>
          <p:nvPr/>
        </p:nvSpPr>
        <p:spPr bwMode="auto">
          <a:xfrm>
            <a:off x="142844" y="1500174"/>
            <a:ext cx="88217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ctr"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Картель </a:t>
            </a:r>
            <a:r>
              <a:rPr lang="ru-RU" sz="30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– единственное преступление в сфере экономики, которое изначально определено как  преступление, совершаемое группой лиц. </a:t>
            </a:r>
          </a:p>
          <a:p>
            <a:pPr indent="450850" algn="ctr">
              <a:defRPr/>
            </a:pPr>
            <a:endParaRPr lang="ru-RU" sz="3000" b="1" dirty="0" smtClean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indent="450850" algn="ctr">
              <a:defRPr/>
            </a:pPr>
            <a:r>
              <a:rPr lang="ru-RU" sz="3000" b="1" dirty="0" smtClean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Зачастую </a:t>
            </a:r>
            <a:r>
              <a:rPr lang="ru-RU" sz="3000" b="1" dirty="0">
                <a:solidFill>
                  <a:srgbClr val="FF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картель имеет признаки организованной группы либо преступного сообщества!</a:t>
            </a:r>
          </a:p>
        </p:txBody>
      </p:sp>
      <p:sp>
        <p:nvSpPr>
          <p:cNvPr id="12292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5B4B261-8A0A-4671-A6E7-6751B4F0FEE6}" type="slidenum">
              <a:rPr lang="ru-RU"/>
              <a:pPr/>
              <a:t>2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600" b="1" dirty="0">
                <a:solidFill>
                  <a:srgbClr val="002060"/>
                </a:solidFill>
                <a:ea typeface="MS PGothic" pitchFamily="34" charset="-128"/>
              </a:rPr>
              <a:t>ЧТО ТАКОЕ «КАРТЕЛЬ»?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79388" y="1156102"/>
            <a:ext cx="8821737" cy="485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6088" algn="just" eaLnBrk="1" hangingPunct="1">
              <a:spcBef>
                <a:spcPct val="20000"/>
              </a:spcBef>
              <a:defRPr/>
            </a:pPr>
            <a:r>
              <a:rPr lang="ru-R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Картель – это противозаконное соглашение (сговор) между конкурентами, которое приводит или может привести к 5 видам последствий, являющихся </a:t>
            </a:r>
            <a:r>
              <a:rPr lang="ru-RU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опасными для экономики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46088" algn="just" eaLnBrk="1" hangingPunct="1">
              <a:spcBef>
                <a:spcPct val="20000"/>
              </a:spcBef>
              <a:defRPr/>
            </a:pP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defRPr/>
            </a:pPr>
            <a:endParaRPr lang="ru-RU" sz="2400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КАРТЕЛЬ</a:t>
            </a:r>
            <a:r>
              <a:rPr lang="ru-RU" sz="2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4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МЕЖДУ КОНКУРЕНТАМИ О: </a:t>
            </a: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ценах; </a:t>
            </a: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участии в торгах; </a:t>
            </a: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разделе рынка; </a:t>
            </a: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создании дефицита; </a:t>
            </a:r>
            <a:endParaRPr lang="en-US" sz="28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7" indent="446088">
              <a:spcBef>
                <a:spcPct val="20000"/>
              </a:spcBef>
              <a:buFont typeface="Wingdings" pitchFamily="2" charset="2"/>
              <a:buChar char="à"/>
              <a:defRPr/>
            </a:pPr>
            <a:r>
              <a:rPr lang="ru-RU" sz="28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бойкоте. 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2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600" b="1" dirty="0">
                <a:solidFill>
                  <a:schemeClr val="bg1"/>
                </a:solidFill>
                <a:ea typeface="MS PGothic" pitchFamily="34" charset="-128"/>
              </a:rPr>
              <a:t>ЧТО ТАКОЕ «КАРТЕЛЬ»?</a:t>
            </a: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3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600" b="1" dirty="0">
                <a:solidFill>
                  <a:srgbClr val="002060"/>
                </a:solidFill>
                <a:ea typeface="MS PGothic" pitchFamily="34" charset="-128"/>
              </a:rPr>
              <a:t>ЧТО ТАКОЕ «КАРТЕЛЬ»?</a:t>
            </a:r>
          </a:p>
        </p:txBody>
      </p:sp>
      <p:pic>
        <p:nvPicPr>
          <p:cNvPr id="6" name="Picture 2" descr="http://www.sostav.ru/multimedia/images/design/znak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4165" y="2432318"/>
            <a:ext cx="1689333" cy="15727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214423" y="1268760"/>
            <a:ext cx="8750300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>
              <a:spcBef>
                <a:spcPct val="20000"/>
              </a:spcBef>
            </a:pPr>
            <a:r>
              <a:rPr kumimoji="1" lang="ru-RU" sz="2600" dirty="0">
                <a:solidFill>
                  <a:srgbClr val="FF0000"/>
                </a:solidFill>
                <a:latin typeface="Arial" charset="0"/>
              </a:rPr>
              <a:t>Антиконкурентные </a:t>
            </a:r>
            <a:r>
              <a:rPr kumimoji="1" lang="ru-RU" sz="2600" dirty="0" smtClean="0">
                <a:solidFill>
                  <a:srgbClr val="FF0000"/>
                </a:solidFill>
                <a:latin typeface="Arial" charset="0"/>
              </a:rPr>
              <a:t>соглашения, согласованные действия, а также </a:t>
            </a:r>
            <a:r>
              <a:rPr kumimoji="1" lang="ru-RU" sz="2600" dirty="0">
                <a:solidFill>
                  <a:srgbClr val="FF0000"/>
                </a:solidFill>
                <a:latin typeface="Arial" charset="0"/>
              </a:rPr>
              <a:t>соглашения </a:t>
            </a:r>
            <a:r>
              <a:rPr kumimoji="1" lang="ru-RU" sz="2600" dirty="0" smtClean="0">
                <a:solidFill>
                  <a:srgbClr val="FF0000"/>
                </a:solidFill>
                <a:latin typeface="Arial" charset="0"/>
              </a:rPr>
              <a:t>с органами </a:t>
            </a:r>
            <a:r>
              <a:rPr kumimoji="1" lang="ru-RU" sz="2600" dirty="0">
                <a:solidFill>
                  <a:srgbClr val="FF0000"/>
                </a:solidFill>
                <a:latin typeface="Arial" charset="0"/>
              </a:rPr>
              <a:t>власти </a:t>
            </a:r>
            <a:r>
              <a:rPr kumimoji="1" lang="ru-RU" sz="2600" dirty="0" smtClean="0">
                <a:solidFill>
                  <a:srgbClr val="FF0000"/>
                </a:solidFill>
                <a:latin typeface="Arial" charset="0"/>
              </a:rPr>
              <a:t>приводят </a:t>
            </a:r>
            <a:r>
              <a:rPr kumimoji="1" lang="ru-RU" sz="2600" dirty="0">
                <a:solidFill>
                  <a:srgbClr val="FF0000"/>
                </a:solidFill>
                <a:latin typeface="Arial" charset="0"/>
              </a:rPr>
              <a:t>к серьезным негативным последствиям для общества и экономики.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800" dirty="0">
                <a:solidFill>
                  <a:srgbClr val="FF0000"/>
                </a:solidFill>
                <a:latin typeface="Arial" charset="0"/>
              </a:rPr>
              <a:t>Среди них: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000" dirty="0">
                <a:solidFill>
                  <a:srgbClr val="333399"/>
                </a:solidFill>
                <a:latin typeface="Arial" charset="0"/>
              </a:rPr>
              <a:t>- Повышение или поддержание цен;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000" dirty="0">
                <a:solidFill>
                  <a:srgbClr val="333399"/>
                </a:solidFill>
                <a:latin typeface="Arial" charset="0"/>
              </a:rPr>
              <a:t>- Раздел товарных рынков по территориям, объемам, ассортименту товаров, составу продавцов или покупателей;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000" dirty="0">
                <a:solidFill>
                  <a:srgbClr val="333399"/>
                </a:solidFill>
                <a:latin typeface="Arial" charset="0"/>
              </a:rPr>
              <a:t>- Ограничение доступа на товарные рынки или устранение с них хозяйствующих субъектов; </a:t>
            </a:r>
          </a:p>
          <a:p>
            <a:pPr indent="342900" algn="just">
              <a:spcBef>
                <a:spcPct val="20000"/>
              </a:spcBef>
            </a:pPr>
            <a:r>
              <a:rPr kumimoji="1" lang="ru-RU" sz="2000" dirty="0">
                <a:solidFill>
                  <a:srgbClr val="333399"/>
                </a:solidFill>
                <a:latin typeface="Arial" charset="0"/>
              </a:rPr>
              <a:t>- Незаконное предоставление преференций, преимуществ одним или создание дискриминационных условий другим хозяйствующим субъектам. </a:t>
            </a: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357188" y="79375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200" b="1" dirty="0">
                <a:solidFill>
                  <a:srgbClr val="333399"/>
                </a:solidFill>
                <a:latin typeface="Arial" charset="0"/>
              </a:rPr>
              <a:t>ОБЩЕСТВЕННАЯ ОПАСНОСТЬ АНТИКОНКУРЕНТНЫХ </a:t>
            </a:r>
            <a:r>
              <a:rPr lang="ru-RU" sz="2200" b="1" dirty="0" smtClean="0">
                <a:solidFill>
                  <a:srgbClr val="333399"/>
                </a:solidFill>
                <a:latin typeface="Arial" charset="0"/>
              </a:rPr>
              <a:t>СОГЛАШЕНИЙ </a:t>
            </a:r>
            <a:endParaRPr lang="ru-RU" sz="2200" b="1" dirty="0">
              <a:solidFill>
                <a:srgbClr val="33339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79388" y="1340768"/>
            <a:ext cx="88217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 </a:t>
            </a:r>
            <a:r>
              <a:rPr lang="ru-RU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антиконкурентных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соглашений </a:t>
            </a:r>
            <a:r>
              <a:rPr 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приводит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к возникновению убытков.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8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КАРТЕЛЬ: 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333399"/>
                </a:solidFill>
                <a:cs typeface="Arial" panose="020B0604020202020204" pitchFamily="34" charset="0"/>
              </a:rPr>
              <a:t>ТОРГИ – НМЦК 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(обоснованность, снижение, анализ состояния конкуренции) 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Пострадавшая сторона – Государство (1,8 – 2.0% ВВП)</a:t>
            </a:r>
          </a:p>
          <a:p>
            <a:pPr indent="446088" eaLnBrk="1" hangingPunct="1">
              <a:spcBef>
                <a:spcPct val="20000"/>
              </a:spcBef>
              <a:defRPr/>
            </a:pPr>
            <a:endParaRPr lang="ru-RU" sz="2400" b="1" dirty="0" smtClean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ru-RU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ТОВАРНЫЙ РЫНОК – ЦЕНА 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(% увеличения, % снижения, наличие объективных причин)</a:t>
            </a: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Пострадавшая сторона – </a:t>
            </a:r>
            <a:r>
              <a:rPr lang="ru-RU" sz="2000" dirty="0" err="1" smtClean="0">
                <a:solidFill>
                  <a:srgbClr val="333399"/>
                </a:solidFill>
                <a:cs typeface="Arial" panose="020B0604020202020204" pitchFamily="34" charset="0"/>
              </a:rPr>
              <a:t>хоз</a:t>
            </a: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. субъект (увел. на 15 – 100% СУЦ)</a:t>
            </a:r>
            <a:endParaRPr lang="ru-RU" sz="2000" dirty="0">
              <a:solidFill>
                <a:srgbClr val="33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2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600" b="1" dirty="0" smtClean="0">
                <a:solidFill>
                  <a:schemeClr val="accent2"/>
                </a:solidFill>
                <a:ea typeface="MS PGothic" pitchFamily="34" charset="-128"/>
              </a:rPr>
              <a:t>Возникновение убытков</a:t>
            </a:r>
            <a:endParaRPr lang="ru-RU" sz="2600" b="1" dirty="0">
              <a:solidFill>
                <a:schemeClr val="accent2"/>
              </a:solidFill>
              <a:ea typeface="MS PGothic" pitchFamily="34" charset="-128"/>
            </a:endParaRP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5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endParaRPr lang="ru-RU" sz="2600" b="1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79388" y="1340768"/>
            <a:ext cx="8821737" cy="4450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взыскания убытков с нарушителя антимонопольного законодательства потерпевшему необходимо доказать:</a:t>
            </a:r>
          </a:p>
          <a:p>
            <a:pPr algn="ctr" eaLnBrk="1" hangingPunct="1">
              <a:spcBef>
                <a:spcPts val="0"/>
              </a:spcBef>
              <a:defRPr/>
            </a:pP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ru-RU" sz="2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 нарушения антимонопольного законодательства;</a:t>
            </a:r>
          </a:p>
          <a:p>
            <a:pPr indent="4460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ru-RU" sz="2400" dirty="0" smtClean="0">
                <a:solidFill>
                  <a:srgbClr val="333399"/>
                </a:solidFill>
                <a:cs typeface="Arial" panose="020B0604020202020204" pitchFamily="34" charset="0"/>
              </a:rPr>
              <a:t>Факт наличия убытков (ущерба);</a:t>
            </a:r>
            <a:r>
              <a:rPr lang="ru-RU" sz="2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4460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ru-RU" sz="24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причинно-следственной связи между первым и  вторым фактами.</a:t>
            </a:r>
          </a:p>
          <a:p>
            <a:pPr indent="446088" eaLnBrk="1" hangingPunct="1">
              <a:spcBef>
                <a:spcPct val="20000"/>
              </a:spcBef>
              <a:defRPr/>
            </a:pPr>
            <a:endParaRPr lang="ru-RU" sz="2400" dirty="0" smtClean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 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убытков;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Распределение ответственности между участниками картеля.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2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600" b="1" dirty="0" smtClean="0">
                <a:solidFill>
                  <a:schemeClr val="accent2"/>
                </a:solidFill>
                <a:ea typeface="MS PGothic" pitchFamily="34" charset="-128"/>
              </a:rPr>
              <a:t>Возникновение убытков</a:t>
            </a:r>
            <a:endParaRPr lang="ru-RU" sz="2600" b="1" dirty="0">
              <a:solidFill>
                <a:schemeClr val="accent2"/>
              </a:solidFill>
              <a:ea typeface="MS PGothic" pitchFamily="34" charset="-128"/>
            </a:endParaRP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6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endParaRPr lang="ru-RU" sz="2600" b="1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79388" y="1340768"/>
            <a:ext cx="8821737" cy="49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Наличие решения антимонопольного органа, подтверждающего нарушение антимонопольного законодательства, не является обязательным требованием для удовлетворения иска о взыскании убытков.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defRPr/>
            </a:pPr>
            <a:endParaRPr lang="ru-RU" sz="2400" dirty="0" smtClean="0">
              <a:solidFill>
                <a:srgbClr val="333399"/>
              </a:solidFill>
              <a:cs typeface="Arial" panose="020B0604020202020204" pitchFamily="34" charset="0"/>
            </a:endParaRPr>
          </a:p>
          <a:p>
            <a:pPr indent="446088" algn="just" eaLnBrk="1" hangingPunct="1">
              <a:spcBef>
                <a:spcPct val="20000"/>
              </a:spcBef>
              <a:defRPr/>
            </a:pPr>
            <a:r>
              <a:rPr lang="ru-RU" sz="2400" dirty="0" smtClean="0">
                <a:solidFill>
                  <a:srgbClr val="333399"/>
                </a:solidFill>
                <a:cs typeface="Arial" panose="020B0604020202020204" pitchFamily="34" charset="0"/>
              </a:rPr>
              <a:t>Наличие такого решения существенно усиливает позицию истца и принимается судами как наиболее важное доказательство.</a:t>
            </a:r>
          </a:p>
          <a:p>
            <a:pPr indent="446088" eaLnBrk="1" hangingPunct="1">
              <a:spcBef>
                <a:spcPct val="20000"/>
              </a:spcBef>
              <a:defRPr/>
            </a:pPr>
            <a:endParaRPr lang="ru-RU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46088" eaLnBrk="1" hangingPunct="1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Проблемы: 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333399"/>
                </a:solidFill>
                <a:cs typeface="Arial" panose="020B0604020202020204" pitchFamily="34" charset="0"/>
              </a:rPr>
              <a:t>Сроки;</a:t>
            </a:r>
          </a:p>
          <a:p>
            <a:pPr indent="446088" eaLnBrk="1" hangingPunct="1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20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 лиц участвующих в деле о взыскании и в деле о нарушении антимонопольного законодательства.</a:t>
            </a: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2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r>
              <a:rPr lang="ru-RU" sz="2600" b="1" dirty="0" smtClean="0">
                <a:solidFill>
                  <a:schemeClr val="accent2"/>
                </a:solidFill>
                <a:ea typeface="MS PGothic" pitchFamily="34" charset="-128"/>
              </a:rPr>
              <a:t>Возникновение убытков</a:t>
            </a:r>
            <a:endParaRPr lang="ru-RU" sz="2600" b="1" dirty="0">
              <a:solidFill>
                <a:schemeClr val="accent2"/>
              </a:solidFill>
              <a:ea typeface="MS PGothic" pitchFamily="34" charset="-128"/>
            </a:endParaRPr>
          </a:p>
        </p:txBody>
      </p:sp>
      <p:sp>
        <p:nvSpPr>
          <p:cNvPr id="6148" name="Номер слайда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B262E68-07F4-4DC4-8F61-CC787FC07FA7}" type="slidenum">
              <a:rPr lang="ru-RU"/>
              <a:pPr/>
              <a:t>7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85000"/>
              </a:lnSpc>
            </a:pPr>
            <a:endParaRPr lang="ru-RU" sz="2600" b="1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301844" y="1000108"/>
            <a:ext cx="862787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dirty="0" smtClean="0"/>
              <a:t>С экономической точки зрения убыток включает в себя упущенную выгоду, которую пострадавшее лицо реалистично могло бы получить при отсутствии нарушения. На практике упущенная выгода обычно исчисляется в денежном выражении как </a:t>
            </a:r>
            <a:r>
              <a:rPr lang="ru-RU" sz="2000" u="sng" dirty="0" smtClean="0"/>
              <a:t>недополученная прибыль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При расчете убытков для приобретателей товара (услуги) необходимо ответить на следующие вопросы:</a:t>
            </a:r>
          </a:p>
          <a:p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 насколько были необоснованно завышены цены в результате нарушения?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насколько снизился объем закупок товара (услуги) пострадавшей стороной в результате повышения цен?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r>
              <a:rPr lang="ru-RU" sz="2000" dirty="0" smtClean="0"/>
              <a:t>- насколько приобретатели товара (услуги) повысили цены при реализации своей собственной продукции?</a:t>
            </a:r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77282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Расчет убытков для приобретателей товара (услуги)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8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1"/>
          <p:cNvSpPr>
            <a:spLocks noChangeArrowheads="1"/>
          </p:cNvSpPr>
          <p:nvPr/>
        </p:nvSpPr>
        <p:spPr bwMode="auto">
          <a:xfrm>
            <a:off x="251520" y="1196752"/>
            <a:ext cx="8627874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i="1" dirty="0" err="1" smtClean="0"/>
              <a:t>Контрфактуальный</a:t>
            </a:r>
            <a:r>
              <a:rPr lang="ru-RU" sz="2000" i="1" dirty="0" smtClean="0"/>
              <a:t> анализ </a:t>
            </a:r>
            <a:r>
              <a:rPr lang="ru-RU" sz="2000" dirty="0" smtClean="0"/>
              <a:t>(необходимость 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онимания ситуации на рынке): 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Цена;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Конкуренция;</a:t>
            </a:r>
          </a:p>
          <a:p>
            <a:pPr marL="342900" indent="-342900"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бъем продаж;</a:t>
            </a:r>
          </a:p>
          <a:p>
            <a:pPr marL="342900" indent="-342900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азмер рынка;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Издержки; </a:t>
            </a:r>
          </a:p>
          <a:p>
            <a:pPr marL="342900" indent="-342900">
              <a:buFontTx/>
              <a:buChar char="-"/>
            </a:pPr>
            <a:r>
              <a:rPr lang="ru-RU" dirty="0" err="1"/>
              <a:t>М</a:t>
            </a:r>
            <a:r>
              <a:rPr lang="ru-RU" dirty="0" err="1" smtClean="0"/>
              <a:t>аржинальность</a:t>
            </a:r>
            <a:r>
              <a:rPr lang="ru-RU" dirty="0"/>
              <a:t>.</a:t>
            </a:r>
            <a:endParaRPr lang="ru-RU" dirty="0" smtClean="0"/>
          </a:p>
          <a:p>
            <a:endParaRPr lang="ru-RU" sz="2000" dirty="0"/>
          </a:p>
          <a:p>
            <a:r>
              <a:rPr lang="ru-RU" sz="2000" i="1" dirty="0" smtClean="0"/>
              <a:t>Упущенная выгода </a:t>
            </a:r>
            <a:r>
              <a:rPr lang="ru-RU" sz="2000" dirty="0" smtClean="0"/>
              <a:t>(количественная оценка убытка):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Снижение выручки;</a:t>
            </a:r>
          </a:p>
          <a:p>
            <a:pPr marL="342900" indent="-342900">
              <a:buFontTx/>
              <a:buChar char="-"/>
            </a:pPr>
            <a:r>
              <a:rPr lang="ru-RU" dirty="0"/>
              <a:t>Р</a:t>
            </a:r>
            <a:r>
              <a:rPr lang="ru-RU" dirty="0" smtClean="0"/>
              <a:t>ост издержек;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Потеря покупателей.</a:t>
            </a:r>
          </a:p>
          <a:p>
            <a:endParaRPr lang="ru-RU" sz="2000" dirty="0" smtClean="0"/>
          </a:p>
          <a:p>
            <a:endParaRPr lang="ru-RU" sz="1600" dirty="0" smtClean="0"/>
          </a:p>
          <a:p>
            <a:r>
              <a:rPr lang="ru-RU" sz="1600" dirty="0" smtClean="0"/>
              <a:t>Бремя доказывания реальности извлечения прибыли и ее неполучения в связи с нарушением АМЗ лежит на пострадавшей стороне.</a:t>
            </a:r>
          </a:p>
          <a:p>
            <a:pPr indent="342900">
              <a:spcBef>
                <a:spcPct val="20000"/>
              </a:spcBef>
            </a:pPr>
            <a:endParaRPr lang="ru-RU" sz="2000" dirty="0"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9552" y="77282"/>
            <a:ext cx="86074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</a:rPr>
              <a:t>Подход к </a:t>
            </a:r>
            <a:r>
              <a:rPr lang="ru-RU" sz="2400" b="1" dirty="0" smtClean="0">
                <a:solidFill>
                  <a:schemeClr val="accent2"/>
                </a:solidFill>
              </a:rPr>
              <a:t>расчёту </a:t>
            </a:r>
            <a:r>
              <a:rPr lang="ru-RU" sz="2400" b="1" dirty="0" smtClean="0">
                <a:solidFill>
                  <a:schemeClr val="accent2"/>
                </a:solidFill>
              </a:rPr>
              <a:t>убытков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B9ABC58-26D1-48D8-96DA-7F08010B7A1F}" type="slidenum">
              <a:rPr lang="ru-RU" sz="1600" b="1">
                <a:solidFill>
                  <a:schemeClr val="bg1"/>
                </a:solidFill>
                <a:ea typeface="MS PGothic" pitchFamily="34" charset="-128"/>
              </a:rPr>
              <a:pPr algn="r"/>
              <a:t>9</a:t>
            </a:fld>
            <a:endParaRPr lang="ru-RU" sz="1600" b="1" dirty="0">
              <a:solidFill>
                <a:schemeClr val="bg1"/>
              </a:solidFill>
              <a:ea typeface="MS PGothic" pitchFamily="34" charset="-128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00808"/>
            <a:ext cx="3384376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8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24316</TotalTime>
  <Words>845</Words>
  <Application>Microsoft Office PowerPoint</Application>
  <PresentationFormat>Экран (4:3)</PresentationFormat>
  <Paragraphs>201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Корниенко Александр Сергеевич</dc:creator>
  <cp:lastModifiedBy>Пользователь Windows</cp:lastModifiedBy>
  <cp:revision>103</cp:revision>
  <cp:lastPrinted>2015-09-03T08:13:05Z</cp:lastPrinted>
  <dcterms:created xsi:type="dcterms:W3CDTF">2010-02-27T17:01:50Z</dcterms:created>
  <dcterms:modified xsi:type="dcterms:W3CDTF">2018-11-15T07:38:13Z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>Итоги работы ФАС России в 2009 году и задачи на 2010 год</vt:lpwstr>
  </property>
  <property fmtid="{D5CDD505-2E9C-101B-9397-08002B2CF9AE}" pid="3" name="Owner">
    <vt:lpwstr/>
  </property>
  <property fmtid="{D5CDD505-2E9C-101B-9397-08002B2CF9AE}" pid="4" name="Status">
    <vt:lpwstr/>
  </property>
</Properties>
</file>