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3" r:id="rId2"/>
    <p:sldId id="263" r:id="rId3"/>
    <p:sldId id="264" r:id="rId4"/>
    <p:sldId id="267" r:id="rId5"/>
    <p:sldId id="273" r:id="rId6"/>
    <p:sldId id="272" r:id="rId7"/>
    <p:sldId id="268" r:id="rId8"/>
    <p:sldId id="259" r:id="rId9"/>
    <p:sldId id="270" r:id="rId10"/>
    <p:sldId id="258" r:id="rId11"/>
    <p:sldId id="274" r:id="rId12"/>
    <p:sldId id="269" r:id="rId13"/>
    <p:sldId id="271" r:id="rId14"/>
    <p:sldId id="261" r:id="rId15"/>
    <p:sldId id="262" r:id="rId16"/>
    <p:sldId id="260"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4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82011-68FC-4ACB-9EF0-06D327469623}" type="datetimeFigureOut">
              <a:rPr lang="ru-RU" smtClean="0"/>
              <a:t>15.11.2018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F26401-3F7C-4410-B192-67BEE3B91299}" type="slidenum">
              <a:rPr lang="ru-RU" smtClean="0"/>
              <a:t>‹#›</a:t>
            </a:fld>
            <a:endParaRPr lang="ru-RU"/>
          </a:p>
        </p:txBody>
      </p:sp>
    </p:spTree>
    <p:extLst>
      <p:ext uri="{BB962C8B-B14F-4D97-AF65-F5344CB8AC3E}">
        <p14:creationId xmlns:p14="http://schemas.microsoft.com/office/powerpoint/2010/main" val="1772143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984AA3-4D0D-4D7A-B2F9-71ECB0962699}" type="datetimeFigureOut">
              <a:rPr lang="ru-RU" smtClean="0"/>
              <a:t>15.11.2018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300287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984AA3-4D0D-4D7A-B2F9-71ECB0962699}" type="datetimeFigureOut">
              <a:rPr lang="ru-RU" smtClean="0"/>
              <a:t>15.11.2018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274706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984AA3-4D0D-4D7A-B2F9-71ECB0962699}" type="datetimeFigureOut">
              <a:rPr lang="ru-RU" smtClean="0"/>
              <a:t>15.11.2018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3696865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Dark">
    <p:spTree>
      <p:nvGrpSpPr>
        <p:cNvPr id="1" name=""/>
        <p:cNvGrpSpPr/>
        <p:nvPr/>
      </p:nvGrpSpPr>
      <p:grpSpPr>
        <a:xfrm>
          <a:off x="0" y="0"/>
          <a:ext cx="0" cy="0"/>
          <a:chOff x="0" y="0"/>
          <a:chExt cx="0" cy="0"/>
        </a:xfrm>
      </p:grpSpPr>
      <p:sp>
        <p:nvSpPr>
          <p:cNvPr id="7" name="Rectangle 6"/>
          <p:cNvSpPr/>
          <p:nvPr userDrawn="1"/>
        </p:nvSpPr>
        <p:spPr>
          <a:xfrm>
            <a:off x="0" y="-12612"/>
            <a:ext cx="12192000" cy="68880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500" noProof="0" dirty="0" err="1"/>
          </a:p>
        </p:txBody>
      </p:sp>
      <p:grpSp>
        <p:nvGrpSpPr>
          <p:cNvPr id="316" name="Group 4"/>
          <p:cNvGrpSpPr>
            <a:grpSpLocks noChangeAspect="1"/>
          </p:cNvGrpSpPr>
          <p:nvPr userDrawn="1"/>
        </p:nvGrpSpPr>
        <p:grpSpPr bwMode="auto">
          <a:xfrm>
            <a:off x="2784001" y="-772505"/>
            <a:ext cx="11727937" cy="8175241"/>
            <a:chOff x="-3084" y="-821"/>
            <a:chExt cx="4648" cy="4320"/>
          </a:xfrm>
          <a:solidFill>
            <a:srgbClr val="1A4739"/>
          </a:solidFill>
        </p:grpSpPr>
        <p:sp>
          <p:nvSpPr>
            <p:cNvPr id="317" name="Freeform 5"/>
            <p:cNvSpPr>
              <a:spLocks/>
            </p:cNvSpPr>
            <p:nvPr userDrawn="1"/>
          </p:nvSpPr>
          <p:spPr bwMode="auto">
            <a:xfrm>
              <a:off x="-2742" y="404"/>
              <a:ext cx="3954" cy="25"/>
            </a:xfrm>
            <a:custGeom>
              <a:avLst/>
              <a:gdLst>
                <a:gd name="T0" fmla="*/ 2103 w 2103"/>
                <a:gd name="T1" fmla="*/ 7 h 13"/>
                <a:gd name="T2" fmla="*/ 2091 w 2103"/>
                <a:gd name="T3" fmla="*/ 11 h 13"/>
                <a:gd name="T4" fmla="*/ 1927 w 2103"/>
                <a:gd name="T5" fmla="*/ 12 h 13"/>
                <a:gd name="T6" fmla="*/ 1806 w 2103"/>
                <a:gd name="T7" fmla="*/ 13 h 13"/>
                <a:gd name="T8" fmla="*/ 1707 w 2103"/>
                <a:gd name="T9" fmla="*/ 13 h 13"/>
                <a:gd name="T10" fmla="*/ 1652 w 2103"/>
                <a:gd name="T11" fmla="*/ 12 h 13"/>
                <a:gd name="T12" fmla="*/ 1559 w 2103"/>
                <a:gd name="T13" fmla="*/ 11 h 13"/>
                <a:gd name="T14" fmla="*/ 1447 w 2103"/>
                <a:gd name="T15" fmla="*/ 11 h 13"/>
                <a:gd name="T16" fmla="*/ 1307 w 2103"/>
                <a:gd name="T17" fmla="*/ 10 h 13"/>
                <a:gd name="T18" fmla="*/ 1279 w 2103"/>
                <a:gd name="T19" fmla="*/ 9 h 13"/>
                <a:gd name="T20" fmla="*/ 1269 w 2103"/>
                <a:gd name="T21" fmla="*/ 9 h 13"/>
                <a:gd name="T22" fmla="*/ 1172 w 2103"/>
                <a:gd name="T23" fmla="*/ 10 h 13"/>
                <a:gd name="T24" fmla="*/ 994 w 2103"/>
                <a:gd name="T25" fmla="*/ 10 h 13"/>
                <a:gd name="T26" fmla="*/ 869 w 2103"/>
                <a:gd name="T27" fmla="*/ 7 h 13"/>
                <a:gd name="T28" fmla="*/ 725 w 2103"/>
                <a:gd name="T29" fmla="*/ 8 h 13"/>
                <a:gd name="T30" fmla="*/ 657 w 2103"/>
                <a:gd name="T31" fmla="*/ 8 h 13"/>
                <a:gd name="T32" fmla="*/ 594 w 2103"/>
                <a:gd name="T33" fmla="*/ 13 h 13"/>
                <a:gd name="T34" fmla="*/ 539 w 2103"/>
                <a:gd name="T35" fmla="*/ 10 h 13"/>
                <a:gd name="T36" fmla="*/ 513 w 2103"/>
                <a:gd name="T37" fmla="*/ 10 h 13"/>
                <a:gd name="T38" fmla="*/ 492 w 2103"/>
                <a:gd name="T39" fmla="*/ 10 h 13"/>
                <a:gd name="T40" fmla="*/ 432 w 2103"/>
                <a:gd name="T41" fmla="*/ 9 h 13"/>
                <a:gd name="T42" fmla="*/ 380 w 2103"/>
                <a:gd name="T43" fmla="*/ 9 h 13"/>
                <a:gd name="T44" fmla="*/ 330 w 2103"/>
                <a:gd name="T45" fmla="*/ 9 h 13"/>
                <a:gd name="T46" fmla="*/ 309 w 2103"/>
                <a:gd name="T47" fmla="*/ 9 h 13"/>
                <a:gd name="T48" fmla="*/ 211 w 2103"/>
                <a:gd name="T49" fmla="*/ 12 h 13"/>
                <a:gd name="T50" fmla="*/ 120 w 2103"/>
                <a:gd name="T51" fmla="*/ 10 h 13"/>
                <a:gd name="T52" fmla="*/ 77 w 2103"/>
                <a:gd name="T53" fmla="*/ 10 h 13"/>
                <a:gd name="T54" fmla="*/ 4 w 2103"/>
                <a:gd name="T55" fmla="*/ 11 h 13"/>
                <a:gd name="T56" fmla="*/ 0 w 2103"/>
                <a:gd name="T57" fmla="*/ 9 h 13"/>
                <a:gd name="T58" fmla="*/ 5 w 2103"/>
                <a:gd name="T59" fmla="*/ 6 h 13"/>
                <a:gd name="T60" fmla="*/ 41 w 2103"/>
                <a:gd name="T61" fmla="*/ 5 h 13"/>
                <a:gd name="T62" fmla="*/ 95 w 2103"/>
                <a:gd name="T63" fmla="*/ 5 h 13"/>
                <a:gd name="T64" fmla="*/ 172 w 2103"/>
                <a:gd name="T65" fmla="*/ 5 h 13"/>
                <a:gd name="T66" fmla="*/ 212 w 2103"/>
                <a:gd name="T67" fmla="*/ 7 h 13"/>
                <a:gd name="T68" fmla="*/ 310 w 2103"/>
                <a:gd name="T69" fmla="*/ 4 h 13"/>
                <a:gd name="T70" fmla="*/ 377 w 2103"/>
                <a:gd name="T71" fmla="*/ 3 h 13"/>
                <a:gd name="T72" fmla="*/ 447 w 2103"/>
                <a:gd name="T73" fmla="*/ 3 h 13"/>
                <a:gd name="T74" fmla="*/ 463 w 2103"/>
                <a:gd name="T75" fmla="*/ 3 h 13"/>
                <a:gd name="T76" fmla="*/ 574 w 2103"/>
                <a:gd name="T77" fmla="*/ 6 h 13"/>
                <a:gd name="T78" fmla="*/ 692 w 2103"/>
                <a:gd name="T79" fmla="*/ 2 h 13"/>
                <a:gd name="T80" fmla="*/ 821 w 2103"/>
                <a:gd name="T81" fmla="*/ 1 h 13"/>
                <a:gd name="T82" fmla="*/ 931 w 2103"/>
                <a:gd name="T83" fmla="*/ 3 h 13"/>
                <a:gd name="T84" fmla="*/ 1117 w 2103"/>
                <a:gd name="T85" fmla="*/ 4 h 13"/>
                <a:gd name="T86" fmla="*/ 1162 w 2103"/>
                <a:gd name="T87" fmla="*/ 5 h 13"/>
                <a:gd name="T88" fmla="*/ 1227 w 2103"/>
                <a:gd name="T89" fmla="*/ 4 h 13"/>
                <a:gd name="T90" fmla="*/ 1301 w 2103"/>
                <a:gd name="T91" fmla="*/ 5 h 13"/>
                <a:gd name="T92" fmla="*/ 1492 w 2103"/>
                <a:gd name="T93" fmla="*/ 6 h 13"/>
                <a:gd name="T94" fmla="*/ 1612 w 2103"/>
                <a:gd name="T95" fmla="*/ 6 h 13"/>
                <a:gd name="T96" fmla="*/ 1759 w 2103"/>
                <a:gd name="T97" fmla="*/ 8 h 13"/>
                <a:gd name="T98" fmla="*/ 1899 w 2103"/>
                <a:gd name="T99" fmla="*/ 7 h 13"/>
                <a:gd name="T100" fmla="*/ 1948 w 2103"/>
                <a:gd name="T101" fmla="*/ 6 h 13"/>
                <a:gd name="T102" fmla="*/ 2092 w 2103"/>
                <a:gd name="T103" fmla="*/ 5 h 13"/>
                <a:gd name="T104" fmla="*/ 2103 w 2103"/>
                <a:gd name="T105"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103" h="13">
                  <a:moveTo>
                    <a:pt x="2103" y="7"/>
                  </a:moveTo>
                  <a:cubicBezTo>
                    <a:pt x="2103" y="11"/>
                    <a:pt x="2094" y="11"/>
                    <a:pt x="2091" y="11"/>
                  </a:cubicBezTo>
                  <a:cubicBezTo>
                    <a:pt x="2036" y="10"/>
                    <a:pt x="1982" y="10"/>
                    <a:pt x="1927" y="12"/>
                  </a:cubicBezTo>
                  <a:cubicBezTo>
                    <a:pt x="1887" y="13"/>
                    <a:pt x="1846" y="13"/>
                    <a:pt x="1806" y="13"/>
                  </a:cubicBezTo>
                  <a:cubicBezTo>
                    <a:pt x="1773" y="12"/>
                    <a:pt x="1740" y="13"/>
                    <a:pt x="1707" y="13"/>
                  </a:cubicBezTo>
                  <a:cubicBezTo>
                    <a:pt x="1689" y="13"/>
                    <a:pt x="1671" y="12"/>
                    <a:pt x="1652" y="12"/>
                  </a:cubicBezTo>
                  <a:cubicBezTo>
                    <a:pt x="1621" y="12"/>
                    <a:pt x="1590" y="12"/>
                    <a:pt x="1559" y="11"/>
                  </a:cubicBezTo>
                  <a:cubicBezTo>
                    <a:pt x="1522" y="11"/>
                    <a:pt x="1484" y="11"/>
                    <a:pt x="1447" y="11"/>
                  </a:cubicBezTo>
                  <a:cubicBezTo>
                    <a:pt x="1401" y="11"/>
                    <a:pt x="1354" y="11"/>
                    <a:pt x="1307" y="10"/>
                  </a:cubicBezTo>
                  <a:cubicBezTo>
                    <a:pt x="1298" y="10"/>
                    <a:pt x="1289" y="9"/>
                    <a:pt x="1279" y="9"/>
                  </a:cubicBezTo>
                  <a:cubicBezTo>
                    <a:pt x="1276" y="9"/>
                    <a:pt x="1272" y="9"/>
                    <a:pt x="1269" y="9"/>
                  </a:cubicBezTo>
                  <a:cubicBezTo>
                    <a:pt x="1237" y="9"/>
                    <a:pt x="1204" y="11"/>
                    <a:pt x="1172" y="10"/>
                  </a:cubicBezTo>
                  <a:cubicBezTo>
                    <a:pt x="1113" y="8"/>
                    <a:pt x="1053" y="11"/>
                    <a:pt x="994" y="10"/>
                  </a:cubicBezTo>
                  <a:cubicBezTo>
                    <a:pt x="952" y="9"/>
                    <a:pt x="911" y="9"/>
                    <a:pt x="869" y="7"/>
                  </a:cubicBezTo>
                  <a:cubicBezTo>
                    <a:pt x="821" y="5"/>
                    <a:pt x="773" y="7"/>
                    <a:pt x="725" y="8"/>
                  </a:cubicBezTo>
                  <a:cubicBezTo>
                    <a:pt x="702" y="8"/>
                    <a:pt x="679" y="8"/>
                    <a:pt x="657" y="8"/>
                  </a:cubicBezTo>
                  <a:cubicBezTo>
                    <a:pt x="636" y="8"/>
                    <a:pt x="615" y="13"/>
                    <a:pt x="594" y="13"/>
                  </a:cubicBezTo>
                  <a:cubicBezTo>
                    <a:pt x="576" y="12"/>
                    <a:pt x="558" y="11"/>
                    <a:pt x="539" y="10"/>
                  </a:cubicBezTo>
                  <a:cubicBezTo>
                    <a:pt x="530" y="10"/>
                    <a:pt x="521" y="10"/>
                    <a:pt x="513" y="10"/>
                  </a:cubicBezTo>
                  <a:cubicBezTo>
                    <a:pt x="506" y="10"/>
                    <a:pt x="499" y="10"/>
                    <a:pt x="492" y="10"/>
                  </a:cubicBezTo>
                  <a:cubicBezTo>
                    <a:pt x="472" y="8"/>
                    <a:pt x="452" y="9"/>
                    <a:pt x="432" y="9"/>
                  </a:cubicBezTo>
                  <a:cubicBezTo>
                    <a:pt x="415" y="9"/>
                    <a:pt x="398" y="9"/>
                    <a:pt x="380" y="9"/>
                  </a:cubicBezTo>
                  <a:cubicBezTo>
                    <a:pt x="363" y="9"/>
                    <a:pt x="347" y="9"/>
                    <a:pt x="330" y="9"/>
                  </a:cubicBezTo>
                  <a:cubicBezTo>
                    <a:pt x="323" y="8"/>
                    <a:pt x="316" y="9"/>
                    <a:pt x="309" y="9"/>
                  </a:cubicBezTo>
                  <a:cubicBezTo>
                    <a:pt x="276" y="11"/>
                    <a:pt x="244" y="12"/>
                    <a:pt x="211" y="12"/>
                  </a:cubicBezTo>
                  <a:cubicBezTo>
                    <a:pt x="181" y="11"/>
                    <a:pt x="150" y="10"/>
                    <a:pt x="120" y="10"/>
                  </a:cubicBezTo>
                  <a:cubicBezTo>
                    <a:pt x="106" y="9"/>
                    <a:pt x="91" y="10"/>
                    <a:pt x="77" y="10"/>
                  </a:cubicBezTo>
                  <a:cubicBezTo>
                    <a:pt x="53" y="10"/>
                    <a:pt x="29" y="11"/>
                    <a:pt x="4" y="11"/>
                  </a:cubicBezTo>
                  <a:cubicBezTo>
                    <a:pt x="3" y="11"/>
                    <a:pt x="0" y="11"/>
                    <a:pt x="0" y="9"/>
                  </a:cubicBezTo>
                  <a:cubicBezTo>
                    <a:pt x="0" y="7"/>
                    <a:pt x="3" y="6"/>
                    <a:pt x="5" y="6"/>
                  </a:cubicBezTo>
                  <a:cubicBezTo>
                    <a:pt x="17" y="6"/>
                    <a:pt x="29" y="5"/>
                    <a:pt x="41" y="5"/>
                  </a:cubicBezTo>
                  <a:cubicBezTo>
                    <a:pt x="59" y="5"/>
                    <a:pt x="77" y="5"/>
                    <a:pt x="95" y="5"/>
                  </a:cubicBezTo>
                  <a:cubicBezTo>
                    <a:pt x="120" y="5"/>
                    <a:pt x="146" y="5"/>
                    <a:pt x="172" y="5"/>
                  </a:cubicBezTo>
                  <a:cubicBezTo>
                    <a:pt x="185" y="6"/>
                    <a:pt x="199" y="7"/>
                    <a:pt x="212" y="7"/>
                  </a:cubicBezTo>
                  <a:cubicBezTo>
                    <a:pt x="245" y="7"/>
                    <a:pt x="277" y="6"/>
                    <a:pt x="310" y="4"/>
                  </a:cubicBezTo>
                  <a:cubicBezTo>
                    <a:pt x="332" y="3"/>
                    <a:pt x="355" y="3"/>
                    <a:pt x="377" y="3"/>
                  </a:cubicBezTo>
                  <a:cubicBezTo>
                    <a:pt x="400" y="4"/>
                    <a:pt x="423" y="5"/>
                    <a:pt x="447" y="3"/>
                  </a:cubicBezTo>
                  <a:cubicBezTo>
                    <a:pt x="452" y="3"/>
                    <a:pt x="458" y="3"/>
                    <a:pt x="463" y="3"/>
                  </a:cubicBezTo>
                  <a:cubicBezTo>
                    <a:pt x="500" y="4"/>
                    <a:pt x="537" y="4"/>
                    <a:pt x="574" y="6"/>
                  </a:cubicBezTo>
                  <a:cubicBezTo>
                    <a:pt x="614" y="8"/>
                    <a:pt x="653" y="3"/>
                    <a:pt x="692" y="2"/>
                  </a:cubicBezTo>
                  <a:cubicBezTo>
                    <a:pt x="735" y="1"/>
                    <a:pt x="778" y="0"/>
                    <a:pt x="821" y="1"/>
                  </a:cubicBezTo>
                  <a:cubicBezTo>
                    <a:pt x="858" y="1"/>
                    <a:pt x="895" y="2"/>
                    <a:pt x="931" y="3"/>
                  </a:cubicBezTo>
                  <a:cubicBezTo>
                    <a:pt x="993" y="5"/>
                    <a:pt x="1055" y="5"/>
                    <a:pt x="1117" y="4"/>
                  </a:cubicBezTo>
                  <a:cubicBezTo>
                    <a:pt x="1132" y="3"/>
                    <a:pt x="1147" y="5"/>
                    <a:pt x="1162" y="5"/>
                  </a:cubicBezTo>
                  <a:cubicBezTo>
                    <a:pt x="1183" y="5"/>
                    <a:pt x="1205" y="5"/>
                    <a:pt x="1227" y="4"/>
                  </a:cubicBezTo>
                  <a:cubicBezTo>
                    <a:pt x="1252" y="4"/>
                    <a:pt x="1277" y="4"/>
                    <a:pt x="1301" y="5"/>
                  </a:cubicBezTo>
                  <a:cubicBezTo>
                    <a:pt x="1365" y="5"/>
                    <a:pt x="1428" y="5"/>
                    <a:pt x="1492" y="6"/>
                  </a:cubicBezTo>
                  <a:cubicBezTo>
                    <a:pt x="1532" y="6"/>
                    <a:pt x="1572" y="5"/>
                    <a:pt x="1612" y="6"/>
                  </a:cubicBezTo>
                  <a:cubicBezTo>
                    <a:pt x="1661" y="7"/>
                    <a:pt x="1710" y="8"/>
                    <a:pt x="1759" y="8"/>
                  </a:cubicBezTo>
                  <a:cubicBezTo>
                    <a:pt x="1806" y="8"/>
                    <a:pt x="1852" y="8"/>
                    <a:pt x="1899" y="7"/>
                  </a:cubicBezTo>
                  <a:cubicBezTo>
                    <a:pt x="1915" y="7"/>
                    <a:pt x="1932" y="6"/>
                    <a:pt x="1948" y="6"/>
                  </a:cubicBezTo>
                  <a:cubicBezTo>
                    <a:pt x="1996" y="6"/>
                    <a:pt x="2044" y="5"/>
                    <a:pt x="2092" y="5"/>
                  </a:cubicBezTo>
                  <a:cubicBezTo>
                    <a:pt x="2092" y="5"/>
                    <a:pt x="2103" y="5"/>
                    <a:pt x="210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18" name="Freeform 6"/>
            <p:cNvSpPr>
              <a:spLocks/>
            </p:cNvSpPr>
            <p:nvPr userDrawn="1"/>
          </p:nvSpPr>
          <p:spPr bwMode="auto">
            <a:xfrm>
              <a:off x="-2774" y="361"/>
              <a:ext cx="4022" cy="26"/>
            </a:xfrm>
            <a:custGeom>
              <a:avLst/>
              <a:gdLst>
                <a:gd name="T0" fmla="*/ 2139 w 2139"/>
                <a:gd name="T1" fmla="*/ 10 h 14"/>
                <a:gd name="T2" fmla="*/ 2132 w 2139"/>
                <a:gd name="T3" fmla="*/ 12 h 14"/>
                <a:gd name="T4" fmla="*/ 2041 w 2139"/>
                <a:gd name="T5" fmla="*/ 12 h 14"/>
                <a:gd name="T6" fmla="*/ 1955 w 2139"/>
                <a:gd name="T7" fmla="*/ 13 h 14"/>
                <a:gd name="T8" fmla="*/ 1785 w 2139"/>
                <a:gd name="T9" fmla="*/ 14 h 14"/>
                <a:gd name="T10" fmla="*/ 1626 w 2139"/>
                <a:gd name="T11" fmla="*/ 12 h 14"/>
                <a:gd name="T12" fmla="*/ 1516 w 2139"/>
                <a:gd name="T13" fmla="*/ 10 h 14"/>
                <a:gd name="T14" fmla="*/ 1464 w 2139"/>
                <a:gd name="T15" fmla="*/ 9 h 14"/>
                <a:gd name="T16" fmla="*/ 1303 w 2139"/>
                <a:gd name="T17" fmla="*/ 11 h 14"/>
                <a:gd name="T18" fmla="*/ 1186 w 2139"/>
                <a:gd name="T19" fmla="*/ 11 h 14"/>
                <a:gd name="T20" fmla="*/ 1128 w 2139"/>
                <a:gd name="T21" fmla="*/ 12 h 14"/>
                <a:gd name="T22" fmla="*/ 1079 w 2139"/>
                <a:gd name="T23" fmla="*/ 12 h 14"/>
                <a:gd name="T24" fmla="*/ 977 w 2139"/>
                <a:gd name="T25" fmla="*/ 12 h 14"/>
                <a:gd name="T26" fmla="*/ 898 w 2139"/>
                <a:gd name="T27" fmla="*/ 9 h 14"/>
                <a:gd name="T28" fmla="*/ 828 w 2139"/>
                <a:gd name="T29" fmla="*/ 8 h 14"/>
                <a:gd name="T30" fmla="*/ 706 w 2139"/>
                <a:gd name="T31" fmla="*/ 8 h 14"/>
                <a:gd name="T32" fmla="*/ 622 w 2139"/>
                <a:gd name="T33" fmla="*/ 6 h 14"/>
                <a:gd name="T34" fmla="*/ 591 w 2139"/>
                <a:gd name="T35" fmla="*/ 7 h 14"/>
                <a:gd name="T36" fmla="*/ 440 w 2139"/>
                <a:gd name="T37" fmla="*/ 8 h 14"/>
                <a:gd name="T38" fmla="*/ 370 w 2139"/>
                <a:gd name="T39" fmla="*/ 8 h 14"/>
                <a:gd name="T40" fmla="*/ 297 w 2139"/>
                <a:gd name="T41" fmla="*/ 7 h 14"/>
                <a:gd name="T42" fmla="*/ 188 w 2139"/>
                <a:gd name="T43" fmla="*/ 5 h 14"/>
                <a:gd name="T44" fmla="*/ 122 w 2139"/>
                <a:gd name="T45" fmla="*/ 7 h 14"/>
                <a:gd name="T46" fmla="*/ 63 w 2139"/>
                <a:gd name="T47" fmla="*/ 8 h 14"/>
                <a:gd name="T48" fmla="*/ 8 w 2139"/>
                <a:gd name="T49" fmla="*/ 8 h 14"/>
                <a:gd name="T50" fmla="*/ 0 w 2139"/>
                <a:gd name="T51" fmla="*/ 5 h 14"/>
                <a:gd name="T52" fmla="*/ 4 w 2139"/>
                <a:gd name="T53" fmla="*/ 3 h 14"/>
                <a:gd name="T54" fmla="*/ 15 w 2139"/>
                <a:gd name="T55" fmla="*/ 3 h 14"/>
                <a:gd name="T56" fmla="*/ 103 w 2139"/>
                <a:gd name="T57" fmla="*/ 2 h 14"/>
                <a:gd name="T58" fmla="*/ 173 w 2139"/>
                <a:gd name="T59" fmla="*/ 0 h 14"/>
                <a:gd name="T60" fmla="*/ 240 w 2139"/>
                <a:gd name="T61" fmla="*/ 0 h 14"/>
                <a:gd name="T62" fmla="*/ 352 w 2139"/>
                <a:gd name="T63" fmla="*/ 2 h 14"/>
                <a:gd name="T64" fmla="*/ 380 w 2139"/>
                <a:gd name="T65" fmla="*/ 3 h 14"/>
                <a:gd name="T66" fmla="*/ 479 w 2139"/>
                <a:gd name="T67" fmla="*/ 3 h 14"/>
                <a:gd name="T68" fmla="*/ 570 w 2139"/>
                <a:gd name="T69" fmla="*/ 2 h 14"/>
                <a:gd name="T70" fmla="*/ 596 w 2139"/>
                <a:gd name="T71" fmla="*/ 2 h 14"/>
                <a:gd name="T72" fmla="*/ 707 w 2139"/>
                <a:gd name="T73" fmla="*/ 3 h 14"/>
                <a:gd name="T74" fmla="*/ 828 w 2139"/>
                <a:gd name="T75" fmla="*/ 3 h 14"/>
                <a:gd name="T76" fmla="*/ 902 w 2139"/>
                <a:gd name="T77" fmla="*/ 4 h 14"/>
                <a:gd name="T78" fmla="*/ 1038 w 2139"/>
                <a:gd name="T79" fmla="*/ 7 h 14"/>
                <a:gd name="T80" fmla="*/ 1066 w 2139"/>
                <a:gd name="T81" fmla="*/ 7 h 14"/>
                <a:gd name="T82" fmla="*/ 1147 w 2139"/>
                <a:gd name="T83" fmla="*/ 6 h 14"/>
                <a:gd name="T84" fmla="*/ 1241 w 2139"/>
                <a:gd name="T85" fmla="*/ 6 h 14"/>
                <a:gd name="T86" fmla="*/ 1381 w 2139"/>
                <a:gd name="T87" fmla="*/ 5 h 14"/>
                <a:gd name="T88" fmla="*/ 1431 w 2139"/>
                <a:gd name="T89" fmla="*/ 4 h 14"/>
                <a:gd name="T90" fmla="*/ 1617 w 2139"/>
                <a:gd name="T91" fmla="*/ 7 h 14"/>
                <a:gd name="T92" fmla="*/ 1666 w 2139"/>
                <a:gd name="T93" fmla="*/ 8 h 14"/>
                <a:gd name="T94" fmla="*/ 1835 w 2139"/>
                <a:gd name="T95" fmla="*/ 8 h 14"/>
                <a:gd name="T96" fmla="*/ 1968 w 2139"/>
                <a:gd name="T97" fmla="*/ 8 h 14"/>
                <a:gd name="T98" fmla="*/ 2093 w 2139"/>
                <a:gd name="T99" fmla="*/ 6 h 14"/>
                <a:gd name="T100" fmla="*/ 2136 w 2139"/>
                <a:gd name="T101" fmla="*/ 7 h 14"/>
                <a:gd name="T102" fmla="*/ 2139 w 2139"/>
                <a:gd name="T103" fmla="*/ 1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39" h="14">
                  <a:moveTo>
                    <a:pt x="2139" y="10"/>
                  </a:moveTo>
                  <a:cubicBezTo>
                    <a:pt x="2139" y="12"/>
                    <a:pt x="2134" y="12"/>
                    <a:pt x="2132" y="12"/>
                  </a:cubicBezTo>
                  <a:cubicBezTo>
                    <a:pt x="2102" y="10"/>
                    <a:pt x="2072" y="11"/>
                    <a:pt x="2041" y="12"/>
                  </a:cubicBezTo>
                  <a:cubicBezTo>
                    <a:pt x="2012" y="13"/>
                    <a:pt x="1984" y="13"/>
                    <a:pt x="1955" y="13"/>
                  </a:cubicBezTo>
                  <a:cubicBezTo>
                    <a:pt x="1898" y="13"/>
                    <a:pt x="1841" y="14"/>
                    <a:pt x="1785" y="14"/>
                  </a:cubicBezTo>
                  <a:cubicBezTo>
                    <a:pt x="1732" y="14"/>
                    <a:pt x="1679" y="13"/>
                    <a:pt x="1626" y="12"/>
                  </a:cubicBezTo>
                  <a:cubicBezTo>
                    <a:pt x="1590" y="12"/>
                    <a:pt x="1553" y="11"/>
                    <a:pt x="1516" y="10"/>
                  </a:cubicBezTo>
                  <a:cubicBezTo>
                    <a:pt x="1499" y="9"/>
                    <a:pt x="1481" y="8"/>
                    <a:pt x="1464" y="9"/>
                  </a:cubicBezTo>
                  <a:cubicBezTo>
                    <a:pt x="1410" y="9"/>
                    <a:pt x="1356" y="10"/>
                    <a:pt x="1303" y="11"/>
                  </a:cubicBezTo>
                  <a:cubicBezTo>
                    <a:pt x="1264" y="11"/>
                    <a:pt x="1225" y="11"/>
                    <a:pt x="1186" y="11"/>
                  </a:cubicBezTo>
                  <a:cubicBezTo>
                    <a:pt x="1167" y="11"/>
                    <a:pt x="1147" y="12"/>
                    <a:pt x="1128" y="12"/>
                  </a:cubicBezTo>
                  <a:cubicBezTo>
                    <a:pt x="1112" y="12"/>
                    <a:pt x="1095" y="12"/>
                    <a:pt x="1079" y="12"/>
                  </a:cubicBezTo>
                  <a:cubicBezTo>
                    <a:pt x="1045" y="12"/>
                    <a:pt x="1011" y="13"/>
                    <a:pt x="977" y="12"/>
                  </a:cubicBezTo>
                  <a:cubicBezTo>
                    <a:pt x="951" y="12"/>
                    <a:pt x="925" y="10"/>
                    <a:pt x="898" y="9"/>
                  </a:cubicBezTo>
                  <a:cubicBezTo>
                    <a:pt x="875" y="8"/>
                    <a:pt x="852" y="8"/>
                    <a:pt x="828" y="8"/>
                  </a:cubicBezTo>
                  <a:cubicBezTo>
                    <a:pt x="787" y="8"/>
                    <a:pt x="747" y="9"/>
                    <a:pt x="706" y="8"/>
                  </a:cubicBezTo>
                  <a:cubicBezTo>
                    <a:pt x="678" y="8"/>
                    <a:pt x="650" y="7"/>
                    <a:pt x="622" y="6"/>
                  </a:cubicBezTo>
                  <a:cubicBezTo>
                    <a:pt x="612" y="6"/>
                    <a:pt x="601" y="7"/>
                    <a:pt x="591" y="7"/>
                  </a:cubicBezTo>
                  <a:cubicBezTo>
                    <a:pt x="541" y="7"/>
                    <a:pt x="490" y="7"/>
                    <a:pt x="440" y="8"/>
                  </a:cubicBezTo>
                  <a:cubicBezTo>
                    <a:pt x="417" y="9"/>
                    <a:pt x="393" y="8"/>
                    <a:pt x="370" y="8"/>
                  </a:cubicBezTo>
                  <a:cubicBezTo>
                    <a:pt x="346" y="7"/>
                    <a:pt x="321" y="7"/>
                    <a:pt x="297" y="7"/>
                  </a:cubicBezTo>
                  <a:cubicBezTo>
                    <a:pt x="261" y="6"/>
                    <a:pt x="224" y="5"/>
                    <a:pt x="188" y="5"/>
                  </a:cubicBezTo>
                  <a:cubicBezTo>
                    <a:pt x="166" y="5"/>
                    <a:pt x="144" y="6"/>
                    <a:pt x="122" y="7"/>
                  </a:cubicBezTo>
                  <a:cubicBezTo>
                    <a:pt x="103" y="7"/>
                    <a:pt x="83" y="8"/>
                    <a:pt x="63" y="8"/>
                  </a:cubicBezTo>
                  <a:cubicBezTo>
                    <a:pt x="44" y="8"/>
                    <a:pt x="26" y="8"/>
                    <a:pt x="8" y="8"/>
                  </a:cubicBezTo>
                  <a:cubicBezTo>
                    <a:pt x="8" y="8"/>
                    <a:pt x="0" y="8"/>
                    <a:pt x="0" y="5"/>
                  </a:cubicBezTo>
                  <a:cubicBezTo>
                    <a:pt x="0" y="4"/>
                    <a:pt x="4" y="3"/>
                    <a:pt x="4" y="3"/>
                  </a:cubicBezTo>
                  <a:cubicBezTo>
                    <a:pt x="8" y="3"/>
                    <a:pt x="11" y="3"/>
                    <a:pt x="15" y="3"/>
                  </a:cubicBezTo>
                  <a:cubicBezTo>
                    <a:pt x="44" y="3"/>
                    <a:pt x="73" y="3"/>
                    <a:pt x="103" y="2"/>
                  </a:cubicBezTo>
                  <a:cubicBezTo>
                    <a:pt x="126" y="2"/>
                    <a:pt x="149" y="0"/>
                    <a:pt x="173" y="0"/>
                  </a:cubicBezTo>
                  <a:cubicBezTo>
                    <a:pt x="195" y="0"/>
                    <a:pt x="217" y="0"/>
                    <a:pt x="240" y="0"/>
                  </a:cubicBezTo>
                  <a:cubicBezTo>
                    <a:pt x="277" y="1"/>
                    <a:pt x="314" y="2"/>
                    <a:pt x="352" y="2"/>
                  </a:cubicBezTo>
                  <a:cubicBezTo>
                    <a:pt x="361" y="2"/>
                    <a:pt x="371" y="3"/>
                    <a:pt x="380" y="3"/>
                  </a:cubicBezTo>
                  <a:cubicBezTo>
                    <a:pt x="413" y="3"/>
                    <a:pt x="446" y="3"/>
                    <a:pt x="479" y="3"/>
                  </a:cubicBezTo>
                  <a:cubicBezTo>
                    <a:pt x="509" y="3"/>
                    <a:pt x="539" y="2"/>
                    <a:pt x="570" y="2"/>
                  </a:cubicBezTo>
                  <a:cubicBezTo>
                    <a:pt x="579" y="2"/>
                    <a:pt x="588" y="2"/>
                    <a:pt x="596" y="2"/>
                  </a:cubicBezTo>
                  <a:cubicBezTo>
                    <a:pt x="633" y="0"/>
                    <a:pt x="670" y="3"/>
                    <a:pt x="707" y="3"/>
                  </a:cubicBezTo>
                  <a:cubicBezTo>
                    <a:pt x="747" y="3"/>
                    <a:pt x="787" y="3"/>
                    <a:pt x="828" y="3"/>
                  </a:cubicBezTo>
                  <a:cubicBezTo>
                    <a:pt x="853" y="3"/>
                    <a:pt x="877" y="4"/>
                    <a:pt x="902" y="4"/>
                  </a:cubicBezTo>
                  <a:cubicBezTo>
                    <a:pt x="948" y="5"/>
                    <a:pt x="993" y="6"/>
                    <a:pt x="1038" y="7"/>
                  </a:cubicBezTo>
                  <a:cubicBezTo>
                    <a:pt x="1048" y="8"/>
                    <a:pt x="1057" y="7"/>
                    <a:pt x="1066" y="7"/>
                  </a:cubicBezTo>
                  <a:cubicBezTo>
                    <a:pt x="1093" y="7"/>
                    <a:pt x="1120" y="6"/>
                    <a:pt x="1147" y="6"/>
                  </a:cubicBezTo>
                  <a:cubicBezTo>
                    <a:pt x="1178" y="6"/>
                    <a:pt x="1210" y="6"/>
                    <a:pt x="1241" y="6"/>
                  </a:cubicBezTo>
                  <a:cubicBezTo>
                    <a:pt x="1288" y="6"/>
                    <a:pt x="1335" y="5"/>
                    <a:pt x="1381" y="5"/>
                  </a:cubicBezTo>
                  <a:cubicBezTo>
                    <a:pt x="1398" y="4"/>
                    <a:pt x="1414" y="5"/>
                    <a:pt x="1431" y="4"/>
                  </a:cubicBezTo>
                  <a:cubicBezTo>
                    <a:pt x="1493" y="2"/>
                    <a:pt x="1555" y="6"/>
                    <a:pt x="1617" y="7"/>
                  </a:cubicBezTo>
                  <a:cubicBezTo>
                    <a:pt x="1633" y="7"/>
                    <a:pt x="1650" y="8"/>
                    <a:pt x="1666" y="8"/>
                  </a:cubicBezTo>
                  <a:cubicBezTo>
                    <a:pt x="1723" y="8"/>
                    <a:pt x="1779" y="9"/>
                    <a:pt x="1835" y="8"/>
                  </a:cubicBezTo>
                  <a:cubicBezTo>
                    <a:pt x="1879" y="8"/>
                    <a:pt x="1924" y="8"/>
                    <a:pt x="1968" y="8"/>
                  </a:cubicBezTo>
                  <a:cubicBezTo>
                    <a:pt x="2010" y="7"/>
                    <a:pt x="2051" y="6"/>
                    <a:pt x="2093" y="6"/>
                  </a:cubicBezTo>
                  <a:cubicBezTo>
                    <a:pt x="2108" y="6"/>
                    <a:pt x="2122" y="7"/>
                    <a:pt x="2136" y="7"/>
                  </a:cubicBezTo>
                  <a:cubicBezTo>
                    <a:pt x="2137" y="7"/>
                    <a:pt x="2139" y="8"/>
                    <a:pt x="2139" y="1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19" name="Freeform 7"/>
            <p:cNvSpPr>
              <a:spLocks/>
            </p:cNvSpPr>
            <p:nvPr userDrawn="1"/>
          </p:nvSpPr>
          <p:spPr bwMode="auto">
            <a:xfrm>
              <a:off x="-2809" y="322"/>
              <a:ext cx="4091" cy="22"/>
            </a:xfrm>
            <a:custGeom>
              <a:avLst/>
              <a:gdLst>
                <a:gd name="T0" fmla="*/ 2176 w 2176"/>
                <a:gd name="T1" fmla="*/ 9 h 12"/>
                <a:gd name="T2" fmla="*/ 2155 w 2176"/>
                <a:gd name="T3" fmla="*/ 11 h 12"/>
                <a:gd name="T4" fmla="*/ 2059 w 2176"/>
                <a:gd name="T5" fmla="*/ 12 h 12"/>
                <a:gd name="T6" fmla="*/ 2032 w 2176"/>
                <a:gd name="T7" fmla="*/ 11 h 12"/>
                <a:gd name="T8" fmla="*/ 1874 w 2176"/>
                <a:gd name="T9" fmla="*/ 10 h 12"/>
                <a:gd name="T10" fmla="*/ 1802 w 2176"/>
                <a:gd name="T11" fmla="*/ 8 h 12"/>
                <a:gd name="T12" fmla="*/ 1696 w 2176"/>
                <a:gd name="T13" fmla="*/ 8 h 12"/>
                <a:gd name="T14" fmla="*/ 1597 w 2176"/>
                <a:gd name="T15" fmla="*/ 8 h 12"/>
                <a:gd name="T16" fmla="*/ 1492 w 2176"/>
                <a:gd name="T17" fmla="*/ 8 h 12"/>
                <a:gd name="T18" fmla="*/ 1348 w 2176"/>
                <a:gd name="T19" fmla="*/ 8 h 12"/>
                <a:gd name="T20" fmla="*/ 1290 w 2176"/>
                <a:gd name="T21" fmla="*/ 8 h 12"/>
                <a:gd name="T22" fmla="*/ 1154 w 2176"/>
                <a:gd name="T23" fmla="*/ 8 h 12"/>
                <a:gd name="T24" fmla="*/ 1109 w 2176"/>
                <a:gd name="T25" fmla="*/ 10 h 12"/>
                <a:gd name="T26" fmla="*/ 1082 w 2176"/>
                <a:gd name="T27" fmla="*/ 11 h 12"/>
                <a:gd name="T28" fmla="*/ 1016 w 2176"/>
                <a:gd name="T29" fmla="*/ 12 h 12"/>
                <a:gd name="T30" fmla="*/ 982 w 2176"/>
                <a:gd name="T31" fmla="*/ 11 h 12"/>
                <a:gd name="T32" fmla="*/ 889 w 2176"/>
                <a:gd name="T33" fmla="*/ 11 h 12"/>
                <a:gd name="T34" fmla="*/ 844 w 2176"/>
                <a:gd name="T35" fmla="*/ 10 h 12"/>
                <a:gd name="T36" fmla="*/ 776 w 2176"/>
                <a:gd name="T37" fmla="*/ 10 h 12"/>
                <a:gd name="T38" fmla="*/ 722 w 2176"/>
                <a:gd name="T39" fmla="*/ 8 h 12"/>
                <a:gd name="T40" fmla="*/ 556 w 2176"/>
                <a:gd name="T41" fmla="*/ 9 h 12"/>
                <a:gd name="T42" fmla="*/ 451 w 2176"/>
                <a:gd name="T43" fmla="*/ 8 h 12"/>
                <a:gd name="T44" fmla="*/ 367 w 2176"/>
                <a:gd name="T45" fmla="*/ 8 h 12"/>
                <a:gd name="T46" fmla="*/ 340 w 2176"/>
                <a:gd name="T47" fmla="*/ 6 h 12"/>
                <a:gd name="T48" fmla="*/ 300 w 2176"/>
                <a:gd name="T49" fmla="*/ 7 h 12"/>
                <a:gd name="T50" fmla="*/ 266 w 2176"/>
                <a:gd name="T51" fmla="*/ 6 h 12"/>
                <a:gd name="T52" fmla="*/ 254 w 2176"/>
                <a:gd name="T53" fmla="*/ 6 h 12"/>
                <a:gd name="T54" fmla="*/ 142 w 2176"/>
                <a:gd name="T55" fmla="*/ 5 h 12"/>
                <a:gd name="T56" fmla="*/ 40 w 2176"/>
                <a:gd name="T57" fmla="*/ 6 h 12"/>
                <a:gd name="T58" fmla="*/ 11 w 2176"/>
                <a:gd name="T59" fmla="*/ 7 h 12"/>
                <a:gd name="T60" fmla="*/ 0 w 2176"/>
                <a:gd name="T61" fmla="*/ 5 h 12"/>
                <a:gd name="T62" fmla="*/ 4 w 2176"/>
                <a:gd name="T63" fmla="*/ 3 h 12"/>
                <a:gd name="T64" fmla="*/ 176 w 2176"/>
                <a:gd name="T65" fmla="*/ 0 h 12"/>
                <a:gd name="T66" fmla="*/ 210 w 2176"/>
                <a:gd name="T67" fmla="*/ 1 h 12"/>
                <a:gd name="T68" fmla="*/ 246 w 2176"/>
                <a:gd name="T69" fmla="*/ 1 h 12"/>
                <a:gd name="T70" fmla="*/ 261 w 2176"/>
                <a:gd name="T71" fmla="*/ 1 h 12"/>
                <a:gd name="T72" fmla="*/ 318 w 2176"/>
                <a:gd name="T73" fmla="*/ 1 h 12"/>
                <a:gd name="T74" fmla="*/ 334 w 2176"/>
                <a:gd name="T75" fmla="*/ 1 h 12"/>
                <a:gd name="T76" fmla="*/ 436 w 2176"/>
                <a:gd name="T77" fmla="*/ 3 h 12"/>
                <a:gd name="T78" fmla="*/ 476 w 2176"/>
                <a:gd name="T79" fmla="*/ 4 h 12"/>
                <a:gd name="T80" fmla="*/ 542 w 2176"/>
                <a:gd name="T81" fmla="*/ 4 h 12"/>
                <a:gd name="T82" fmla="*/ 620 w 2176"/>
                <a:gd name="T83" fmla="*/ 4 h 12"/>
                <a:gd name="T84" fmla="*/ 708 w 2176"/>
                <a:gd name="T85" fmla="*/ 3 h 12"/>
                <a:gd name="T86" fmla="*/ 767 w 2176"/>
                <a:gd name="T87" fmla="*/ 4 h 12"/>
                <a:gd name="T88" fmla="*/ 843 w 2176"/>
                <a:gd name="T89" fmla="*/ 5 h 12"/>
                <a:gd name="T90" fmla="*/ 979 w 2176"/>
                <a:gd name="T91" fmla="*/ 6 h 12"/>
                <a:gd name="T92" fmla="*/ 1013 w 2176"/>
                <a:gd name="T93" fmla="*/ 7 h 12"/>
                <a:gd name="T94" fmla="*/ 1052 w 2176"/>
                <a:gd name="T95" fmla="*/ 6 h 12"/>
                <a:gd name="T96" fmla="*/ 1084 w 2176"/>
                <a:gd name="T97" fmla="*/ 5 h 12"/>
                <a:gd name="T98" fmla="*/ 1118 w 2176"/>
                <a:gd name="T99" fmla="*/ 3 h 12"/>
                <a:gd name="T100" fmla="*/ 1151 w 2176"/>
                <a:gd name="T101" fmla="*/ 3 h 12"/>
                <a:gd name="T102" fmla="*/ 1229 w 2176"/>
                <a:gd name="T103" fmla="*/ 3 h 12"/>
                <a:gd name="T104" fmla="*/ 1392 w 2176"/>
                <a:gd name="T105" fmla="*/ 3 h 12"/>
                <a:gd name="T106" fmla="*/ 1416 w 2176"/>
                <a:gd name="T107" fmla="*/ 3 h 12"/>
                <a:gd name="T108" fmla="*/ 1480 w 2176"/>
                <a:gd name="T109" fmla="*/ 3 h 12"/>
                <a:gd name="T110" fmla="*/ 1616 w 2176"/>
                <a:gd name="T111" fmla="*/ 3 h 12"/>
                <a:gd name="T112" fmla="*/ 1705 w 2176"/>
                <a:gd name="T113" fmla="*/ 3 h 12"/>
                <a:gd name="T114" fmla="*/ 1748 w 2176"/>
                <a:gd name="T115" fmla="*/ 3 h 12"/>
                <a:gd name="T116" fmla="*/ 1811 w 2176"/>
                <a:gd name="T117" fmla="*/ 3 h 12"/>
                <a:gd name="T118" fmla="*/ 1971 w 2176"/>
                <a:gd name="T119" fmla="*/ 6 h 12"/>
                <a:gd name="T120" fmla="*/ 2092 w 2176"/>
                <a:gd name="T121" fmla="*/ 6 h 12"/>
                <a:gd name="T122" fmla="*/ 2164 w 2176"/>
                <a:gd name="T123" fmla="*/ 6 h 12"/>
                <a:gd name="T124" fmla="*/ 2176 w 2176"/>
                <a:gd name="T125"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76" h="12">
                  <a:moveTo>
                    <a:pt x="2176" y="9"/>
                  </a:moveTo>
                  <a:cubicBezTo>
                    <a:pt x="2176" y="11"/>
                    <a:pt x="2170" y="11"/>
                    <a:pt x="2155" y="11"/>
                  </a:cubicBezTo>
                  <a:cubicBezTo>
                    <a:pt x="2123" y="11"/>
                    <a:pt x="2091" y="12"/>
                    <a:pt x="2059" y="12"/>
                  </a:cubicBezTo>
                  <a:cubicBezTo>
                    <a:pt x="2050" y="12"/>
                    <a:pt x="2041" y="11"/>
                    <a:pt x="2032" y="11"/>
                  </a:cubicBezTo>
                  <a:cubicBezTo>
                    <a:pt x="1980" y="11"/>
                    <a:pt x="1927" y="11"/>
                    <a:pt x="1874" y="10"/>
                  </a:cubicBezTo>
                  <a:cubicBezTo>
                    <a:pt x="1850" y="10"/>
                    <a:pt x="1826" y="8"/>
                    <a:pt x="1802" y="8"/>
                  </a:cubicBezTo>
                  <a:cubicBezTo>
                    <a:pt x="1767" y="8"/>
                    <a:pt x="1731" y="8"/>
                    <a:pt x="1696" y="8"/>
                  </a:cubicBezTo>
                  <a:cubicBezTo>
                    <a:pt x="1663" y="8"/>
                    <a:pt x="1630" y="8"/>
                    <a:pt x="1597" y="8"/>
                  </a:cubicBezTo>
                  <a:cubicBezTo>
                    <a:pt x="1562" y="8"/>
                    <a:pt x="1527" y="7"/>
                    <a:pt x="1492" y="8"/>
                  </a:cubicBezTo>
                  <a:cubicBezTo>
                    <a:pt x="1444" y="10"/>
                    <a:pt x="1396" y="7"/>
                    <a:pt x="1348" y="8"/>
                  </a:cubicBezTo>
                  <a:cubicBezTo>
                    <a:pt x="1329" y="8"/>
                    <a:pt x="1310" y="8"/>
                    <a:pt x="1290" y="8"/>
                  </a:cubicBezTo>
                  <a:cubicBezTo>
                    <a:pt x="1245" y="8"/>
                    <a:pt x="1199" y="8"/>
                    <a:pt x="1154" y="8"/>
                  </a:cubicBezTo>
                  <a:cubicBezTo>
                    <a:pt x="1139" y="8"/>
                    <a:pt x="1124" y="9"/>
                    <a:pt x="1109" y="10"/>
                  </a:cubicBezTo>
                  <a:cubicBezTo>
                    <a:pt x="1100" y="10"/>
                    <a:pt x="1091" y="10"/>
                    <a:pt x="1082" y="11"/>
                  </a:cubicBezTo>
                  <a:cubicBezTo>
                    <a:pt x="1060" y="11"/>
                    <a:pt x="1038" y="12"/>
                    <a:pt x="1016" y="12"/>
                  </a:cubicBezTo>
                  <a:cubicBezTo>
                    <a:pt x="1005" y="12"/>
                    <a:pt x="994" y="11"/>
                    <a:pt x="982" y="11"/>
                  </a:cubicBezTo>
                  <a:cubicBezTo>
                    <a:pt x="951" y="11"/>
                    <a:pt x="920" y="11"/>
                    <a:pt x="889" y="11"/>
                  </a:cubicBezTo>
                  <a:cubicBezTo>
                    <a:pt x="874" y="11"/>
                    <a:pt x="859" y="10"/>
                    <a:pt x="844" y="10"/>
                  </a:cubicBezTo>
                  <a:cubicBezTo>
                    <a:pt x="821" y="10"/>
                    <a:pt x="799" y="10"/>
                    <a:pt x="776" y="10"/>
                  </a:cubicBezTo>
                  <a:cubicBezTo>
                    <a:pt x="758" y="9"/>
                    <a:pt x="740" y="8"/>
                    <a:pt x="722" y="8"/>
                  </a:cubicBezTo>
                  <a:cubicBezTo>
                    <a:pt x="666" y="10"/>
                    <a:pt x="611" y="7"/>
                    <a:pt x="556" y="9"/>
                  </a:cubicBezTo>
                  <a:cubicBezTo>
                    <a:pt x="521" y="10"/>
                    <a:pt x="486" y="10"/>
                    <a:pt x="451" y="8"/>
                  </a:cubicBezTo>
                  <a:cubicBezTo>
                    <a:pt x="423" y="7"/>
                    <a:pt x="395" y="8"/>
                    <a:pt x="367" y="8"/>
                  </a:cubicBezTo>
                  <a:cubicBezTo>
                    <a:pt x="358" y="8"/>
                    <a:pt x="349" y="6"/>
                    <a:pt x="340" y="6"/>
                  </a:cubicBezTo>
                  <a:cubicBezTo>
                    <a:pt x="327" y="6"/>
                    <a:pt x="313" y="7"/>
                    <a:pt x="300" y="7"/>
                  </a:cubicBezTo>
                  <a:cubicBezTo>
                    <a:pt x="289" y="7"/>
                    <a:pt x="277" y="7"/>
                    <a:pt x="266" y="6"/>
                  </a:cubicBezTo>
                  <a:cubicBezTo>
                    <a:pt x="262" y="6"/>
                    <a:pt x="258" y="6"/>
                    <a:pt x="254" y="6"/>
                  </a:cubicBezTo>
                  <a:cubicBezTo>
                    <a:pt x="216" y="6"/>
                    <a:pt x="179" y="5"/>
                    <a:pt x="142" y="5"/>
                  </a:cubicBezTo>
                  <a:cubicBezTo>
                    <a:pt x="108" y="5"/>
                    <a:pt x="74" y="6"/>
                    <a:pt x="40" y="6"/>
                  </a:cubicBezTo>
                  <a:cubicBezTo>
                    <a:pt x="30" y="6"/>
                    <a:pt x="21" y="7"/>
                    <a:pt x="11" y="7"/>
                  </a:cubicBezTo>
                  <a:cubicBezTo>
                    <a:pt x="11" y="7"/>
                    <a:pt x="0" y="8"/>
                    <a:pt x="0" y="5"/>
                  </a:cubicBezTo>
                  <a:cubicBezTo>
                    <a:pt x="0" y="3"/>
                    <a:pt x="4" y="3"/>
                    <a:pt x="4" y="3"/>
                  </a:cubicBezTo>
                  <a:cubicBezTo>
                    <a:pt x="62" y="2"/>
                    <a:pt x="118" y="1"/>
                    <a:pt x="176" y="0"/>
                  </a:cubicBezTo>
                  <a:cubicBezTo>
                    <a:pt x="187" y="0"/>
                    <a:pt x="199" y="0"/>
                    <a:pt x="210" y="1"/>
                  </a:cubicBezTo>
                  <a:cubicBezTo>
                    <a:pt x="222" y="1"/>
                    <a:pt x="234" y="1"/>
                    <a:pt x="246" y="1"/>
                  </a:cubicBezTo>
                  <a:cubicBezTo>
                    <a:pt x="251" y="1"/>
                    <a:pt x="256" y="0"/>
                    <a:pt x="261" y="1"/>
                  </a:cubicBezTo>
                  <a:cubicBezTo>
                    <a:pt x="280" y="3"/>
                    <a:pt x="299" y="2"/>
                    <a:pt x="318" y="1"/>
                  </a:cubicBezTo>
                  <a:cubicBezTo>
                    <a:pt x="323" y="1"/>
                    <a:pt x="329" y="1"/>
                    <a:pt x="334" y="1"/>
                  </a:cubicBezTo>
                  <a:cubicBezTo>
                    <a:pt x="368" y="3"/>
                    <a:pt x="402" y="3"/>
                    <a:pt x="436" y="3"/>
                  </a:cubicBezTo>
                  <a:cubicBezTo>
                    <a:pt x="449" y="3"/>
                    <a:pt x="463" y="4"/>
                    <a:pt x="476" y="4"/>
                  </a:cubicBezTo>
                  <a:cubicBezTo>
                    <a:pt x="498" y="5"/>
                    <a:pt x="520" y="4"/>
                    <a:pt x="542" y="4"/>
                  </a:cubicBezTo>
                  <a:cubicBezTo>
                    <a:pt x="568" y="4"/>
                    <a:pt x="594" y="3"/>
                    <a:pt x="620" y="4"/>
                  </a:cubicBezTo>
                  <a:cubicBezTo>
                    <a:pt x="649" y="5"/>
                    <a:pt x="679" y="3"/>
                    <a:pt x="708" y="3"/>
                  </a:cubicBezTo>
                  <a:cubicBezTo>
                    <a:pt x="728" y="3"/>
                    <a:pt x="747" y="4"/>
                    <a:pt x="767" y="4"/>
                  </a:cubicBezTo>
                  <a:cubicBezTo>
                    <a:pt x="792" y="5"/>
                    <a:pt x="817" y="5"/>
                    <a:pt x="843" y="5"/>
                  </a:cubicBezTo>
                  <a:cubicBezTo>
                    <a:pt x="888" y="5"/>
                    <a:pt x="934" y="6"/>
                    <a:pt x="979" y="6"/>
                  </a:cubicBezTo>
                  <a:cubicBezTo>
                    <a:pt x="991" y="6"/>
                    <a:pt x="1002" y="7"/>
                    <a:pt x="1013" y="7"/>
                  </a:cubicBezTo>
                  <a:cubicBezTo>
                    <a:pt x="1026" y="8"/>
                    <a:pt x="1039" y="8"/>
                    <a:pt x="1052" y="6"/>
                  </a:cubicBezTo>
                  <a:cubicBezTo>
                    <a:pt x="1063" y="5"/>
                    <a:pt x="1073" y="6"/>
                    <a:pt x="1084" y="5"/>
                  </a:cubicBezTo>
                  <a:cubicBezTo>
                    <a:pt x="1095" y="5"/>
                    <a:pt x="1107" y="4"/>
                    <a:pt x="1118" y="3"/>
                  </a:cubicBezTo>
                  <a:cubicBezTo>
                    <a:pt x="1129" y="3"/>
                    <a:pt x="1140" y="3"/>
                    <a:pt x="1151" y="3"/>
                  </a:cubicBezTo>
                  <a:cubicBezTo>
                    <a:pt x="1177" y="3"/>
                    <a:pt x="1203" y="3"/>
                    <a:pt x="1229" y="3"/>
                  </a:cubicBezTo>
                  <a:cubicBezTo>
                    <a:pt x="1283" y="3"/>
                    <a:pt x="1337" y="3"/>
                    <a:pt x="1392" y="3"/>
                  </a:cubicBezTo>
                  <a:cubicBezTo>
                    <a:pt x="1400" y="3"/>
                    <a:pt x="1408" y="3"/>
                    <a:pt x="1416" y="3"/>
                  </a:cubicBezTo>
                  <a:cubicBezTo>
                    <a:pt x="1437" y="4"/>
                    <a:pt x="1459" y="4"/>
                    <a:pt x="1480" y="3"/>
                  </a:cubicBezTo>
                  <a:cubicBezTo>
                    <a:pt x="1525" y="2"/>
                    <a:pt x="1571" y="3"/>
                    <a:pt x="1616" y="3"/>
                  </a:cubicBezTo>
                  <a:cubicBezTo>
                    <a:pt x="1646" y="3"/>
                    <a:pt x="1675" y="3"/>
                    <a:pt x="1705" y="3"/>
                  </a:cubicBezTo>
                  <a:cubicBezTo>
                    <a:pt x="1719" y="3"/>
                    <a:pt x="1734" y="3"/>
                    <a:pt x="1748" y="3"/>
                  </a:cubicBezTo>
                  <a:cubicBezTo>
                    <a:pt x="1769" y="3"/>
                    <a:pt x="1790" y="2"/>
                    <a:pt x="1811" y="3"/>
                  </a:cubicBezTo>
                  <a:cubicBezTo>
                    <a:pt x="1864" y="6"/>
                    <a:pt x="1918" y="4"/>
                    <a:pt x="1971" y="6"/>
                  </a:cubicBezTo>
                  <a:cubicBezTo>
                    <a:pt x="2011" y="6"/>
                    <a:pt x="2052" y="6"/>
                    <a:pt x="2092" y="6"/>
                  </a:cubicBezTo>
                  <a:cubicBezTo>
                    <a:pt x="2116" y="6"/>
                    <a:pt x="2140" y="6"/>
                    <a:pt x="2164" y="6"/>
                  </a:cubicBezTo>
                  <a:cubicBezTo>
                    <a:pt x="2168" y="6"/>
                    <a:pt x="2176" y="5"/>
                    <a:pt x="2176" y="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0" name="Freeform 8"/>
            <p:cNvSpPr>
              <a:spLocks/>
            </p:cNvSpPr>
            <p:nvPr userDrawn="1"/>
          </p:nvSpPr>
          <p:spPr bwMode="auto">
            <a:xfrm>
              <a:off x="-2710" y="447"/>
              <a:ext cx="3892" cy="25"/>
            </a:xfrm>
            <a:custGeom>
              <a:avLst/>
              <a:gdLst>
                <a:gd name="T0" fmla="*/ 2066 w 2070"/>
                <a:gd name="T1" fmla="*/ 13 h 13"/>
                <a:gd name="T2" fmla="*/ 1825 w 2070"/>
                <a:gd name="T3" fmla="*/ 12 h 13"/>
                <a:gd name="T4" fmla="*/ 1684 w 2070"/>
                <a:gd name="T5" fmla="*/ 10 h 13"/>
                <a:gd name="T6" fmla="*/ 1397 w 2070"/>
                <a:gd name="T7" fmla="*/ 12 h 13"/>
                <a:gd name="T8" fmla="*/ 1224 w 2070"/>
                <a:gd name="T9" fmla="*/ 12 h 13"/>
                <a:gd name="T10" fmla="*/ 1115 w 2070"/>
                <a:gd name="T11" fmla="*/ 10 h 13"/>
                <a:gd name="T12" fmla="*/ 1052 w 2070"/>
                <a:gd name="T13" fmla="*/ 10 h 13"/>
                <a:gd name="T14" fmla="*/ 934 w 2070"/>
                <a:gd name="T15" fmla="*/ 10 h 13"/>
                <a:gd name="T16" fmla="*/ 771 w 2070"/>
                <a:gd name="T17" fmla="*/ 11 h 13"/>
                <a:gd name="T18" fmla="*/ 668 w 2070"/>
                <a:gd name="T19" fmla="*/ 9 h 13"/>
                <a:gd name="T20" fmla="*/ 590 w 2070"/>
                <a:gd name="T21" fmla="*/ 8 h 13"/>
                <a:gd name="T22" fmla="*/ 384 w 2070"/>
                <a:gd name="T23" fmla="*/ 8 h 13"/>
                <a:gd name="T24" fmla="*/ 312 w 2070"/>
                <a:gd name="T25" fmla="*/ 9 h 13"/>
                <a:gd name="T26" fmla="*/ 205 w 2070"/>
                <a:gd name="T27" fmla="*/ 8 h 13"/>
                <a:gd name="T28" fmla="*/ 120 w 2070"/>
                <a:gd name="T29" fmla="*/ 11 h 13"/>
                <a:gd name="T30" fmla="*/ 46 w 2070"/>
                <a:gd name="T31" fmla="*/ 10 h 13"/>
                <a:gd name="T32" fmla="*/ 0 w 2070"/>
                <a:gd name="T33" fmla="*/ 7 h 13"/>
                <a:gd name="T34" fmla="*/ 103 w 2070"/>
                <a:gd name="T35" fmla="*/ 4 h 13"/>
                <a:gd name="T36" fmla="*/ 187 w 2070"/>
                <a:gd name="T37" fmla="*/ 2 h 13"/>
                <a:gd name="T38" fmla="*/ 296 w 2070"/>
                <a:gd name="T39" fmla="*/ 3 h 13"/>
                <a:gd name="T40" fmla="*/ 418 w 2070"/>
                <a:gd name="T41" fmla="*/ 4 h 13"/>
                <a:gd name="T42" fmla="*/ 568 w 2070"/>
                <a:gd name="T43" fmla="*/ 4 h 13"/>
                <a:gd name="T44" fmla="*/ 827 w 2070"/>
                <a:gd name="T45" fmla="*/ 6 h 13"/>
                <a:gd name="T46" fmla="*/ 933 w 2070"/>
                <a:gd name="T47" fmla="*/ 5 h 13"/>
                <a:gd name="T48" fmla="*/ 1007 w 2070"/>
                <a:gd name="T49" fmla="*/ 5 h 13"/>
                <a:gd name="T50" fmla="*/ 1115 w 2070"/>
                <a:gd name="T51" fmla="*/ 6 h 13"/>
                <a:gd name="T52" fmla="*/ 1238 w 2070"/>
                <a:gd name="T53" fmla="*/ 7 h 13"/>
                <a:gd name="T54" fmla="*/ 1371 w 2070"/>
                <a:gd name="T55" fmla="*/ 6 h 13"/>
                <a:gd name="T56" fmla="*/ 1606 w 2070"/>
                <a:gd name="T57" fmla="*/ 7 h 13"/>
                <a:gd name="T58" fmla="*/ 1694 w 2070"/>
                <a:gd name="T59" fmla="*/ 6 h 13"/>
                <a:gd name="T60" fmla="*/ 1920 w 2070"/>
                <a:gd name="T61" fmla="*/ 8 h 13"/>
                <a:gd name="T62" fmla="*/ 2037 w 2070"/>
                <a:gd name="T63" fmla="*/ 7 h 13"/>
                <a:gd name="T64" fmla="*/ 2070 w 2070"/>
                <a:gd name="T6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70" h="13">
                  <a:moveTo>
                    <a:pt x="2070" y="10"/>
                  </a:moveTo>
                  <a:cubicBezTo>
                    <a:pt x="2070" y="12"/>
                    <a:pt x="2067" y="13"/>
                    <a:pt x="2066" y="13"/>
                  </a:cubicBezTo>
                  <a:cubicBezTo>
                    <a:pt x="2058" y="13"/>
                    <a:pt x="2051" y="13"/>
                    <a:pt x="2043" y="13"/>
                  </a:cubicBezTo>
                  <a:cubicBezTo>
                    <a:pt x="1971" y="10"/>
                    <a:pt x="1898" y="13"/>
                    <a:pt x="1825" y="12"/>
                  </a:cubicBezTo>
                  <a:cubicBezTo>
                    <a:pt x="1791" y="12"/>
                    <a:pt x="1756" y="12"/>
                    <a:pt x="1722" y="12"/>
                  </a:cubicBezTo>
                  <a:cubicBezTo>
                    <a:pt x="1709" y="12"/>
                    <a:pt x="1697" y="11"/>
                    <a:pt x="1684" y="10"/>
                  </a:cubicBezTo>
                  <a:cubicBezTo>
                    <a:pt x="1641" y="10"/>
                    <a:pt x="1598" y="12"/>
                    <a:pt x="1555" y="12"/>
                  </a:cubicBezTo>
                  <a:cubicBezTo>
                    <a:pt x="1502" y="12"/>
                    <a:pt x="1450" y="12"/>
                    <a:pt x="1397" y="12"/>
                  </a:cubicBezTo>
                  <a:cubicBezTo>
                    <a:pt x="1372" y="12"/>
                    <a:pt x="1347" y="11"/>
                    <a:pt x="1322" y="11"/>
                  </a:cubicBezTo>
                  <a:cubicBezTo>
                    <a:pt x="1289" y="11"/>
                    <a:pt x="1257" y="12"/>
                    <a:pt x="1224" y="12"/>
                  </a:cubicBezTo>
                  <a:cubicBezTo>
                    <a:pt x="1212" y="12"/>
                    <a:pt x="1200" y="12"/>
                    <a:pt x="1188" y="12"/>
                  </a:cubicBezTo>
                  <a:cubicBezTo>
                    <a:pt x="1164" y="13"/>
                    <a:pt x="1139" y="12"/>
                    <a:pt x="1115" y="10"/>
                  </a:cubicBezTo>
                  <a:cubicBezTo>
                    <a:pt x="1102" y="10"/>
                    <a:pt x="1089" y="10"/>
                    <a:pt x="1076" y="10"/>
                  </a:cubicBezTo>
                  <a:cubicBezTo>
                    <a:pt x="1068" y="10"/>
                    <a:pt x="1060" y="11"/>
                    <a:pt x="1052" y="10"/>
                  </a:cubicBezTo>
                  <a:cubicBezTo>
                    <a:pt x="1031" y="8"/>
                    <a:pt x="1011" y="9"/>
                    <a:pt x="990" y="10"/>
                  </a:cubicBezTo>
                  <a:cubicBezTo>
                    <a:pt x="972" y="11"/>
                    <a:pt x="953" y="11"/>
                    <a:pt x="934" y="10"/>
                  </a:cubicBezTo>
                  <a:cubicBezTo>
                    <a:pt x="917" y="9"/>
                    <a:pt x="900" y="9"/>
                    <a:pt x="883" y="10"/>
                  </a:cubicBezTo>
                  <a:cubicBezTo>
                    <a:pt x="845" y="10"/>
                    <a:pt x="808" y="11"/>
                    <a:pt x="771" y="11"/>
                  </a:cubicBezTo>
                  <a:cubicBezTo>
                    <a:pt x="756" y="11"/>
                    <a:pt x="740" y="10"/>
                    <a:pt x="725" y="10"/>
                  </a:cubicBezTo>
                  <a:cubicBezTo>
                    <a:pt x="706" y="10"/>
                    <a:pt x="687" y="9"/>
                    <a:pt x="668" y="9"/>
                  </a:cubicBezTo>
                  <a:cubicBezTo>
                    <a:pt x="654" y="9"/>
                    <a:pt x="641" y="8"/>
                    <a:pt x="627" y="8"/>
                  </a:cubicBezTo>
                  <a:cubicBezTo>
                    <a:pt x="615" y="7"/>
                    <a:pt x="602" y="7"/>
                    <a:pt x="590" y="8"/>
                  </a:cubicBezTo>
                  <a:cubicBezTo>
                    <a:pt x="540" y="10"/>
                    <a:pt x="490" y="12"/>
                    <a:pt x="440" y="11"/>
                  </a:cubicBezTo>
                  <a:cubicBezTo>
                    <a:pt x="421" y="11"/>
                    <a:pt x="403" y="8"/>
                    <a:pt x="384" y="8"/>
                  </a:cubicBezTo>
                  <a:cubicBezTo>
                    <a:pt x="369" y="7"/>
                    <a:pt x="353" y="8"/>
                    <a:pt x="338" y="8"/>
                  </a:cubicBezTo>
                  <a:cubicBezTo>
                    <a:pt x="329" y="8"/>
                    <a:pt x="321" y="9"/>
                    <a:pt x="312" y="9"/>
                  </a:cubicBezTo>
                  <a:cubicBezTo>
                    <a:pt x="278" y="9"/>
                    <a:pt x="244" y="9"/>
                    <a:pt x="210" y="8"/>
                  </a:cubicBezTo>
                  <a:cubicBezTo>
                    <a:pt x="208" y="8"/>
                    <a:pt x="207" y="9"/>
                    <a:pt x="205" y="8"/>
                  </a:cubicBezTo>
                  <a:cubicBezTo>
                    <a:pt x="182" y="6"/>
                    <a:pt x="159" y="9"/>
                    <a:pt x="136" y="11"/>
                  </a:cubicBezTo>
                  <a:cubicBezTo>
                    <a:pt x="131" y="11"/>
                    <a:pt x="125" y="11"/>
                    <a:pt x="120" y="11"/>
                  </a:cubicBezTo>
                  <a:cubicBezTo>
                    <a:pt x="101" y="10"/>
                    <a:pt x="83" y="10"/>
                    <a:pt x="64" y="10"/>
                  </a:cubicBezTo>
                  <a:cubicBezTo>
                    <a:pt x="58" y="10"/>
                    <a:pt x="52" y="10"/>
                    <a:pt x="46" y="10"/>
                  </a:cubicBezTo>
                  <a:cubicBezTo>
                    <a:pt x="32" y="11"/>
                    <a:pt x="17" y="11"/>
                    <a:pt x="2" y="8"/>
                  </a:cubicBezTo>
                  <a:cubicBezTo>
                    <a:pt x="1" y="8"/>
                    <a:pt x="0" y="8"/>
                    <a:pt x="0" y="7"/>
                  </a:cubicBezTo>
                  <a:cubicBezTo>
                    <a:pt x="0" y="3"/>
                    <a:pt x="4" y="4"/>
                    <a:pt x="7" y="4"/>
                  </a:cubicBezTo>
                  <a:cubicBezTo>
                    <a:pt x="39" y="6"/>
                    <a:pt x="71" y="3"/>
                    <a:pt x="103" y="4"/>
                  </a:cubicBezTo>
                  <a:cubicBezTo>
                    <a:pt x="129" y="6"/>
                    <a:pt x="154" y="4"/>
                    <a:pt x="179" y="2"/>
                  </a:cubicBezTo>
                  <a:cubicBezTo>
                    <a:pt x="182" y="2"/>
                    <a:pt x="184" y="2"/>
                    <a:pt x="187" y="2"/>
                  </a:cubicBezTo>
                  <a:cubicBezTo>
                    <a:pt x="220" y="4"/>
                    <a:pt x="253" y="4"/>
                    <a:pt x="286" y="3"/>
                  </a:cubicBezTo>
                  <a:cubicBezTo>
                    <a:pt x="289" y="3"/>
                    <a:pt x="293" y="3"/>
                    <a:pt x="296" y="3"/>
                  </a:cubicBezTo>
                  <a:cubicBezTo>
                    <a:pt x="313" y="4"/>
                    <a:pt x="328" y="3"/>
                    <a:pt x="344" y="2"/>
                  </a:cubicBezTo>
                  <a:cubicBezTo>
                    <a:pt x="369" y="0"/>
                    <a:pt x="394" y="2"/>
                    <a:pt x="418" y="4"/>
                  </a:cubicBezTo>
                  <a:cubicBezTo>
                    <a:pt x="443" y="6"/>
                    <a:pt x="467" y="6"/>
                    <a:pt x="492" y="6"/>
                  </a:cubicBezTo>
                  <a:cubicBezTo>
                    <a:pt x="517" y="6"/>
                    <a:pt x="543" y="5"/>
                    <a:pt x="568" y="4"/>
                  </a:cubicBezTo>
                  <a:cubicBezTo>
                    <a:pt x="602" y="1"/>
                    <a:pt x="636" y="3"/>
                    <a:pt x="670" y="4"/>
                  </a:cubicBezTo>
                  <a:cubicBezTo>
                    <a:pt x="722" y="5"/>
                    <a:pt x="774" y="5"/>
                    <a:pt x="827" y="6"/>
                  </a:cubicBezTo>
                  <a:cubicBezTo>
                    <a:pt x="843" y="6"/>
                    <a:pt x="859" y="5"/>
                    <a:pt x="875" y="4"/>
                  </a:cubicBezTo>
                  <a:cubicBezTo>
                    <a:pt x="894" y="4"/>
                    <a:pt x="914" y="4"/>
                    <a:pt x="933" y="5"/>
                  </a:cubicBezTo>
                  <a:cubicBezTo>
                    <a:pt x="946" y="5"/>
                    <a:pt x="959" y="6"/>
                    <a:pt x="972" y="6"/>
                  </a:cubicBezTo>
                  <a:cubicBezTo>
                    <a:pt x="984" y="6"/>
                    <a:pt x="995" y="5"/>
                    <a:pt x="1007" y="5"/>
                  </a:cubicBezTo>
                  <a:cubicBezTo>
                    <a:pt x="1016" y="4"/>
                    <a:pt x="1026" y="3"/>
                    <a:pt x="1035" y="4"/>
                  </a:cubicBezTo>
                  <a:cubicBezTo>
                    <a:pt x="1062" y="6"/>
                    <a:pt x="1088" y="6"/>
                    <a:pt x="1115" y="6"/>
                  </a:cubicBezTo>
                  <a:cubicBezTo>
                    <a:pt x="1129" y="6"/>
                    <a:pt x="1144" y="8"/>
                    <a:pt x="1158" y="8"/>
                  </a:cubicBezTo>
                  <a:cubicBezTo>
                    <a:pt x="1185" y="8"/>
                    <a:pt x="1211" y="7"/>
                    <a:pt x="1238" y="7"/>
                  </a:cubicBezTo>
                  <a:cubicBezTo>
                    <a:pt x="1250" y="6"/>
                    <a:pt x="1262" y="6"/>
                    <a:pt x="1274" y="6"/>
                  </a:cubicBezTo>
                  <a:cubicBezTo>
                    <a:pt x="1306" y="6"/>
                    <a:pt x="1339" y="6"/>
                    <a:pt x="1371" y="6"/>
                  </a:cubicBezTo>
                  <a:cubicBezTo>
                    <a:pt x="1413" y="6"/>
                    <a:pt x="1455" y="6"/>
                    <a:pt x="1498" y="6"/>
                  </a:cubicBezTo>
                  <a:cubicBezTo>
                    <a:pt x="1534" y="6"/>
                    <a:pt x="1570" y="7"/>
                    <a:pt x="1606" y="7"/>
                  </a:cubicBezTo>
                  <a:cubicBezTo>
                    <a:pt x="1617" y="7"/>
                    <a:pt x="1629" y="7"/>
                    <a:pt x="1640" y="7"/>
                  </a:cubicBezTo>
                  <a:cubicBezTo>
                    <a:pt x="1658" y="7"/>
                    <a:pt x="1676" y="6"/>
                    <a:pt x="1694" y="6"/>
                  </a:cubicBezTo>
                  <a:cubicBezTo>
                    <a:pt x="1721" y="6"/>
                    <a:pt x="1748" y="6"/>
                    <a:pt x="1775" y="7"/>
                  </a:cubicBezTo>
                  <a:cubicBezTo>
                    <a:pt x="1824" y="7"/>
                    <a:pt x="1872" y="7"/>
                    <a:pt x="1920" y="8"/>
                  </a:cubicBezTo>
                  <a:cubicBezTo>
                    <a:pt x="1930" y="8"/>
                    <a:pt x="1941" y="7"/>
                    <a:pt x="1951" y="8"/>
                  </a:cubicBezTo>
                  <a:cubicBezTo>
                    <a:pt x="1980" y="8"/>
                    <a:pt x="2008" y="7"/>
                    <a:pt x="2037" y="7"/>
                  </a:cubicBezTo>
                  <a:cubicBezTo>
                    <a:pt x="2044" y="7"/>
                    <a:pt x="2052" y="7"/>
                    <a:pt x="2059" y="8"/>
                  </a:cubicBezTo>
                  <a:cubicBezTo>
                    <a:pt x="2063" y="8"/>
                    <a:pt x="2070" y="7"/>
                    <a:pt x="207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1" name="Freeform 9"/>
            <p:cNvSpPr>
              <a:spLocks/>
            </p:cNvSpPr>
            <p:nvPr userDrawn="1"/>
          </p:nvSpPr>
          <p:spPr bwMode="auto">
            <a:xfrm>
              <a:off x="-2682" y="496"/>
              <a:ext cx="3840" cy="19"/>
            </a:xfrm>
            <a:custGeom>
              <a:avLst/>
              <a:gdLst>
                <a:gd name="T0" fmla="*/ 0 w 2042"/>
                <a:gd name="T1" fmla="*/ 4 h 10"/>
                <a:gd name="T2" fmla="*/ 10 w 2042"/>
                <a:gd name="T3" fmla="*/ 1 h 10"/>
                <a:gd name="T4" fmla="*/ 34 w 2042"/>
                <a:gd name="T5" fmla="*/ 1 h 10"/>
                <a:gd name="T6" fmla="*/ 68 w 2042"/>
                <a:gd name="T7" fmla="*/ 2 h 10"/>
                <a:gd name="T8" fmla="*/ 140 w 2042"/>
                <a:gd name="T9" fmla="*/ 2 h 10"/>
                <a:gd name="T10" fmla="*/ 216 w 2042"/>
                <a:gd name="T11" fmla="*/ 3 h 10"/>
                <a:gd name="T12" fmla="*/ 382 w 2042"/>
                <a:gd name="T13" fmla="*/ 3 h 10"/>
                <a:gd name="T14" fmla="*/ 494 w 2042"/>
                <a:gd name="T15" fmla="*/ 3 h 10"/>
                <a:gd name="T16" fmla="*/ 591 w 2042"/>
                <a:gd name="T17" fmla="*/ 3 h 10"/>
                <a:gd name="T18" fmla="*/ 756 w 2042"/>
                <a:gd name="T19" fmla="*/ 3 h 10"/>
                <a:gd name="T20" fmla="*/ 871 w 2042"/>
                <a:gd name="T21" fmla="*/ 2 h 10"/>
                <a:gd name="T22" fmla="*/ 944 w 2042"/>
                <a:gd name="T23" fmla="*/ 2 h 10"/>
                <a:gd name="T24" fmla="*/ 996 w 2042"/>
                <a:gd name="T25" fmla="*/ 4 h 10"/>
                <a:gd name="T26" fmla="*/ 1023 w 2042"/>
                <a:gd name="T27" fmla="*/ 3 h 10"/>
                <a:gd name="T28" fmla="*/ 1068 w 2042"/>
                <a:gd name="T29" fmla="*/ 3 h 10"/>
                <a:gd name="T30" fmla="*/ 1264 w 2042"/>
                <a:gd name="T31" fmla="*/ 4 h 10"/>
                <a:gd name="T32" fmla="*/ 1318 w 2042"/>
                <a:gd name="T33" fmla="*/ 3 h 10"/>
                <a:gd name="T34" fmla="*/ 1376 w 2042"/>
                <a:gd name="T35" fmla="*/ 2 h 10"/>
                <a:gd name="T36" fmla="*/ 1446 w 2042"/>
                <a:gd name="T37" fmla="*/ 3 h 10"/>
                <a:gd name="T38" fmla="*/ 1542 w 2042"/>
                <a:gd name="T39" fmla="*/ 3 h 10"/>
                <a:gd name="T40" fmla="*/ 1597 w 2042"/>
                <a:gd name="T41" fmla="*/ 4 h 10"/>
                <a:gd name="T42" fmla="*/ 1653 w 2042"/>
                <a:gd name="T43" fmla="*/ 3 h 10"/>
                <a:gd name="T44" fmla="*/ 1796 w 2042"/>
                <a:gd name="T45" fmla="*/ 3 h 10"/>
                <a:gd name="T46" fmla="*/ 1892 w 2042"/>
                <a:gd name="T47" fmla="*/ 3 h 10"/>
                <a:gd name="T48" fmla="*/ 1977 w 2042"/>
                <a:gd name="T49" fmla="*/ 3 h 10"/>
                <a:gd name="T50" fmla="*/ 2029 w 2042"/>
                <a:gd name="T51" fmla="*/ 2 h 10"/>
                <a:gd name="T52" fmla="*/ 2042 w 2042"/>
                <a:gd name="T53" fmla="*/ 4 h 10"/>
                <a:gd name="T54" fmla="*/ 2035 w 2042"/>
                <a:gd name="T55" fmla="*/ 8 h 10"/>
                <a:gd name="T56" fmla="*/ 1995 w 2042"/>
                <a:gd name="T57" fmla="*/ 9 h 10"/>
                <a:gd name="T58" fmla="*/ 1907 w 2042"/>
                <a:gd name="T59" fmla="*/ 9 h 10"/>
                <a:gd name="T60" fmla="*/ 1838 w 2042"/>
                <a:gd name="T61" fmla="*/ 9 h 10"/>
                <a:gd name="T62" fmla="*/ 1702 w 2042"/>
                <a:gd name="T63" fmla="*/ 8 h 10"/>
                <a:gd name="T64" fmla="*/ 1623 w 2042"/>
                <a:gd name="T65" fmla="*/ 9 h 10"/>
                <a:gd name="T66" fmla="*/ 1566 w 2042"/>
                <a:gd name="T67" fmla="*/ 8 h 10"/>
                <a:gd name="T68" fmla="*/ 1493 w 2042"/>
                <a:gd name="T69" fmla="*/ 9 h 10"/>
                <a:gd name="T70" fmla="*/ 1419 w 2042"/>
                <a:gd name="T71" fmla="*/ 7 h 10"/>
                <a:gd name="T72" fmla="*/ 1313 w 2042"/>
                <a:gd name="T73" fmla="*/ 8 h 10"/>
                <a:gd name="T74" fmla="*/ 1249 w 2042"/>
                <a:gd name="T75" fmla="*/ 10 h 10"/>
                <a:gd name="T76" fmla="*/ 1168 w 2042"/>
                <a:gd name="T77" fmla="*/ 10 h 10"/>
                <a:gd name="T78" fmla="*/ 1047 w 2042"/>
                <a:gd name="T79" fmla="*/ 7 h 10"/>
                <a:gd name="T80" fmla="*/ 1010 w 2042"/>
                <a:gd name="T81" fmla="*/ 8 h 10"/>
                <a:gd name="T82" fmla="*/ 943 w 2042"/>
                <a:gd name="T83" fmla="*/ 7 h 10"/>
                <a:gd name="T84" fmla="*/ 874 w 2042"/>
                <a:gd name="T85" fmla="*/ 7 h 10"/>
                <a:gd name="T86" fmla="*/ 722 w 2042"/>
                <a:gd name="T87" fmla="*/ 7 h 10"/>
                <a:gd name="T88" fmla="*/ 589 w 2042"/>
                <a:gd name="T89" fmla="*/ 8 h 10"/>
                <a:gd name="T90" fmla="*/ 454 w 2042"/>
                <a:gd name="T91" fmla="*/ 7 h 10"/>
                <a:gd name="T92" fmla="*/ 382 w 2042"/>
                <a:gd name="T93" fmla="*/ 8 h 10"/>
                <a:gd name="T94" fmla="*/ 240 w 2042"/>
                <a:gd name="T95" fmla="*/ 7 h 10"/>
                <a:gd name="T96" fmla="*/ 152 w 2042"/>
                <a:gd name="T97" fmla="*/ 7 h 10"/>
                <a:gd name="T98" fmla="*/ 131 w 2042"/>
                <a:gd name="T99" fmla="*/ 7 h 10"/>
                <a:gd name="T100" fmla="*/ 77 w 2042"/>
                <a:gd name="T101" fmla="*/ 8 h 10"/>
                <a:gd name="T102" fmla="*/ 34 w 2042"/>
                <a:gd name="T103" fmla="*/ 6 h 10"/>
                <a:gd name="T104" fmla="*/ 7 w 2042"/>
                <a:gd name="T105" fmla="*/ 6 h 10"/>
                <a:gd name="T106" fmla="*/ 0 w 2042"/>
                <a:gd name="T10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2" h="10">
                  <a:moveTo>
                    <a:pt x="0" y="4"/>
                  </a:moveTo>
                  <a:cubicBezTo>
                    <a:pt x="0" y="0"/>
                    <a:pt x="7" y="1"/>
                    <a:pt x="10" y="1"/>
                  </a:cubicBezTo>
                  <a:cubicBezTo>
                    <a:pt x="18" y="0"/>
                    <a:pt x="26" y="0"/>
                    <a:pt x="34" y="1"/>
                  </a:cubicBezTo>
                  <a:cubicBezTo>
                    <a:pt x="45" y="1"/>
                    <a:pt x="57" y="2"/>
                    <a:pt x="68" y="2"/>
                  </a:cubicBezTo>
                  <a:cubicBezTo>
                    <a:pt x="92" y="2"/>
                    <a:pt x="116" y="2"/>
                    <a:pt x="140" y="2"/>
                  </a:cubicBezTo>
                  <a:cubicBezTo>
                    <a:pt x="165" y="2"/>
                    <a:pt x="191" y="2"/>
                    <a:pt x="216" y="3"/>
                  </a:cubicBezTo>
                  <a:cubicBezTo>
                    <a:pt x="229" y="3"/>
                    <a:pt x="354" y="3"/>
                    <a:pt x="382" y="3"/>
                  </a:cubicBezTo>
                  <a:cubicBezTo>
                    <a:pt x="419" y="3"/>
                    <a:pt x="457" y="3"/>
                    <a:pt x="494" y="3"/>
                  </a:cubicBezTo>
                  <a:cubicBezTo>
                    <a:pt x="526" y="3"/>
                    <a:pt x="559" y="3"/>
                    <a:pt x="591" y="3"/>
                  </a:cubicBezTo>
                  <a:cubicBezTo>
                    <a:pt x="646" y="3"/>
                    <a:pt x="701" y="3"/>
                    <a:pt x="756" y="3"/>
                  </a:cubicBezTo>
                  <a:cubicBezTo>
                    <a:pt x="794" y="2"/>
                    <a:pt x="833" y="3"/>
                    <a:pt x="871" y="2"/>
                  </a:cubicBezTo>
                  <a:cubicBezTo>
                    <a:pt x="895" y="1"/>
                    <a:pt x="920" y="1"/>
                    <a:pt x="944" y="2"/>
                  </a:cubicBezTo>
                  <a:cubicBezTo>
                    <a:pt x="961" y="3"/>
                    <a:pt x="979" y="4"/>
                    <a:pt x="996" y="4"/>
                  </a:cubicBezTo>
                  <a:cubicBezTo>
                    <a:pt x="1005" y="4"/>
                    <a:pt x="1014" y="3"/>
                    <a:pt x="1023" y="3"/>
                  </a:cubicBezTo>
                  <a:cubicBezTo>
                    <a:pt x="1038" y="3"/>
                    <a:pt x="1053" y="2"/>
                    <a:pt x="1068" y="3"/>
                  </a:cubicBezTo>
                  <a:cubicBezTo>
                    <a:pt x="1133" y="5"/>
                    <a:pt x="1199" y="6"/>
                    <a:pt x="1264" y="4"/>
                  </a:cubicBezTo>
                  <a:cubicBezTo>
                    <a:pt x="1282" y="4"/>
                    <a:pt x="1300" y="3"/>
                    <a:pt x="1318" y="3"/>
                  </a:cubicBezTo>
                  <a:cubicBezTo>
                    <a:pt x="1337" y="3"/>
                    <a:pt x="1357" y="1"/>
                    <a:pt x="1376" y="2"/>
                  </a:cubicBezTo>
                  <a:cubicBezTo>
                    <a:pt x="1399" y="2"/>
                    <a:pt x="1423" y="3"/>
                    <a:pt x="1446" y="3"/>
                  </a:cubicBezTo>
                  <a:cubicBezTo>
                    <a:pt x="1478" y="3"/>
                    <a:pt x="1510" y="3"/>
                    <a:pt x="1542" y="3"/>
                  </a:cubicBezTo>
                  <a:cubicBezTo>
                    <a:pt x="1560" y="3"/>
                    <a:pt x="1579" y="4"/>
                    <a:pt x="1597" y="4"/>
                  </a:cubicBezTo>
                  <a:cubicBezTo>
                    <a:pt x="1616" y="4"/>
                    <a:pt x="1634" y="3"/>
                    <a:pt x="1653" y="3"/>
                  </a:cubicBezTo>
                  <a:cubicBezTo>
                    <a:pt x="1700" y="3"/>
                    <a:pt x="1748" y="3"/>
                    <a:pt x="1796" y="3"/>
                  </a:cubicBezTo>
                  <a:cubicBezTo>
                    <a:pt x="1828" y="4"/>
                    <a:pt x="1860" y="3"/>
                    <a:pt x="1892" y="3"/>
                  </a:cubicBezTo>
                  <a:cubicBezTo>
                    <a:pt x="1920" y="4"/>
                    <a:pt x="1949" y="4"/>
                    <a:pt x="1977" y="3"/>
                  </a:cubicBezTo>
                  <a:cubicBezTo>
                    <a:pt x="1995" y="3"/>
                    <a:pt x="2012" y="3"/>
                    <a:pt x="2029" y="2"/>
                  </a:cubicBezTo>
                  <a:cubicBezTo>
                    <a:pt x="2033" y="2"/>
                    <a:pt x="2042" y="1"/>
                    <a:pt x="2042" y="4"/>
                  </a:cubicBezTo>
                  <a:cubicBezTo>
                    <a:pt x="2042" y="8"/>
                    <a:pt x="2037" y="8"/>
                    <a:pt x="2035" y="8"/>
                  </a:cubicBezTo>
                  <a:cubicBezTo>
                    <a:pt x="2022" y="8"/>
                    <a:pt x="2009" y="9"/>
                    <a:pt x="1995" y="9"/>
                  </a:cubicBezTo>
                  <a:cubicBezTo>
                    <a:pt x="1966" y="9"/>
                    <a:pt x="1936" y="9"/>
                    <a:pt x="1907" y="9"/>
                  </a:cubicBezTo>
                  <a:cubicBezTo>
                    <a:pt x="1884" y="9"/>
                    <a:pt x="1861" y="9"/>
                    <a:pt x="1838" y="9"/>
                  </a:cubicBezTo>
                  <a:cubicBezTo>
                    <a:pt x="1793" y="8"/>
                    <a:pt x="1747" y="8"/>
                    <a:pt x="1702" y="8"/>
                  </a:cubicBezTo>
                  <a:cubicBezTo>
                    <a:pt x="1676" y="8"/>
                    <a:pt x="1649" y="9"/>
                    <a:pt x="1623" y="9"/>
                  </a:cubicBezTo>
                  <a:cubicBezTo>
                    <a:pt x="1604" y="9"/>
                    <a:pt x="1585" y="8"/>
                    <a:pt x="1566" y="8"/>
                  </a:cubicBezTo>
                  <a:cubicBezTo>
                    <a:pt x="1541" y="8"/>
                    <a:pt x="1517" y="9"/>
                    <a:pt x="1493" y="9"/>
                  </a:cubicBezTo>
                  <a:cubicBezTo>
                    <a:pt x="1468" y="8"/>
                    <a:pt x="1444" y="7"/>
                    <a:pt x="1419" y="7"/>
                  </a:cubicBezTo>
                  <a:cubicBezTo>
                    <a:pt x="1384" y="6"/>
                    <a:pt x="1349" y="8"/>
                    <a:pt x="1313" y="8"/>
                  </a:cubicBezTo>
                  <a:cubicBezTo>
                    <a:pt x="1292" y="8"/>
                    <a:pt x="1271" y="10"/>
                    <a:pt x="1249" y="10"/>
                  </a:cubicBezTo>
                  <a:cubicBezTo>
                    <a:pt x="1222" y="10"/>
                    <a:pt x="1195" y="10"/>
                    <a:pt x="1168" y="10"/>
                  </a:cubicBezTo>
                  <a:cubicBezTo>
                    <a:pt x="1128" y="9"/>
                    <a:pt x="1088" y="8"/>
                    <a:pt x="1047" y="7"/>
                  </a:cubicBezTo>
                  <a:cubicBezTo>
                    <a:pt x="1035" y="7"/>
                    <a:pt x="1022" y="8"/>
                    <a:pt x="1010" y="8"/>
                  </a:cubicBezTo>
                  <a:cubicBezTo>
                    <a:pt x="988" y="10"/>
                    <a:pt x="965" y="7"/>
                    <a:pt x="943" y="7"/>
                  </a:cubicBezTo>
                  <a:cubicBezTo>
                    <a:pt x="920" y="7"/>
                    <a:pt x="897" y="6"/>
                    <a:pt x="874" y="7"/>
                  </a:cubicBezTo>
                  <a:cubicBezTo>
                    <a:pt x="823" y="8"/>
                    <a:pt x="772" y="7"/>
                    <a:pt x="722" y="7"/>
                  </a:cubicBezTo>
                  <a:cubicBezTo>
                    <a:pt x="677" y="8"/>
                    <a:pt x="633" y="8"/>
                    <a:pt x="589" y="8"/>
                  </a:cubicBezTo>
                  <a:cubicBezTo>
                    <a:pt x="544" y="8"/>
                    <a:pt x="499" y="7"/>
                    <a:pt x="454" y="7"/>
                  </a:cubicBezTo>
                  <a:cubicBezTo>
                    <a:pt x="430" y="7"/>
                    <a:pt x="406" y="8"/>
                    <a:pt x="382" y="8"/>
                  </a:cubicBezTo>
                  <a:cubicBezTo>
                    <a:pt x="358" y="8"/>
                    <a:pt x="242" y="7"/>
                    <a:pt x="240" y="7"/>
                  </a:cubicBezTo>
                  <a:cubicBezTo>
                    <a:pt x="211" y="7"/>
                    <a:pt x="182" y="7"/>
                    <a:pt x="152" y="7"/>
                  </a:cubicBezTo>
                  <a:cubicBezTo>
                    <a:pt x="145" y="7"/>
                    <a:pt x="138" y="7"/>
                    <a:pt x="131" y="7"/>
                  </a:cubicBezTo>
                  <a:cubicBezTo>
                    <a:pt x="113" y="7"/>
                    <a:pt x="95" y="8"/>
                    <a:pt x="77" y="8"/>
                  </a:cubicBezTo>
                  <a:cubicBezTo>
                    <a:pt x="63" y="7"/>
                    <a:pt x="49" y="6"/>
                    <a:pt x="34" y="6"/>
                  </a:cubicBezTo>
                  <a:cubicBezTo>
                    <a:pt x="25" y="5"/>
                    <a:pt x="16" y="6"/>
                    <a:pt x="7" y="6"/>
                  </a:cubicBezTo>
                  <a:cubicBezTo>
                    <a:pt x="5" y="5"/>
                    <a:pt x="0" y="6"/>
                    <a:pt x="0"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2" name="Freeform 10"/>
            <p:cNvSpPr>
              <a:spLocks/>
            </p:cNvSpPr>
            <p:nvPr userDrawn="1"/>
          </p:nvSpPr>
          <p:spPr bwMode="auto">
            <a:xfrm>
              <a:off x="-2646" y="573"/>
              <a:ext cx="3766" cy="30"/>
            </a:xfrm>
            <a:custGeom>
              <a:avLst/>
              <a:gdLst>
                <a:gd name="T0" fmla="*/ 2003 w 2003"/>
                <a:gd name="T1" fmla="*/ 11 h 16"/>
                <a:gd name="T2" fmla="*/ 1988 w 2003"/>
                <a:gd name="T3" fmla="*/ 15 h 16"/>
                <a:gd name="T4" fmla="*/ 1905 w 2003"/>
                <a:gd name="T5" fmla="*/ 14 h 16"/>
                <a:gd name="T6" fmla="*/ 1806 w 2003"/>
                <a:gd name="T7" fmla="*/ 13 h 16"/>
                <a:gd name="T8" fmla="*/ 1757 w 2003"/>
                <a:gd name="T9" fmla="*/ 11 h 16"/>
                <a:gd name="T10" fmla="*/ 1727 w 2003"/>
                <a:gd name="T11" fmla="*/ 11 h 16"/>
                <a:gd name="T12" fmla="*/ 1614 w 2003"/>
                <a:gd name="T13" fmla="*/ 13 h 16"/>
                <a:gd name="T14" fmla="*/ 1526 w 2003"/>
                <a:gd name="T15" fmla="*/ 12 h 16"/>
                <a:gd name="T16" fmla="*/ 1447 w 2003"/>
                <a:gd name="T17" fmla="*/ 13 h 16"/>
                <a:gd name="T18" fmla="*/ 1396 w 2003"/>
                <a:gd name="T19" fmla="*/ 13 h 16"/>
                <a:gd name="T20" fmla="*/ 1335 w 2003"/>
                <a:gd name="T21" fmla="*/ 13 h 16"/>
                <a:gd name="T22" fmla="*/ 1262 w 2003"/>
                <a:gd name="T23" fmla="*/ 13 h 16"/>
                <a:gd name="T24" fmla="*/ 1204 w 2003"/>
                <a:gd name="T25" fmla="*/ 14 h 16"/>
                <a:gd name="T26" fmla="*/ 1125 w 2003"/>
                <a:gd name="T27" fmla="*/ 15 h 16"/>
                <a:gd name="T28" fmla="*/ 949 w 2003"/>
                <a:gd name="T29" fmla="*/ 12 h 16"/>
                <a:gd name="T30" fmla="*/ 792 w 2003"/>
                <a:gd name="T31" fmla="*/ 8 h 16"/>
                <a:gd name="T32" fmla="*/ 752 w 2003"/>
                <a:gd name="T33" fmla="*/ 8 h 16"/>
                <a:gd name="T34" fmla="*/ 708 w 2003"/>
                <a:gd name="T35" fmla="*/ 8 h 16"/>
                <a:gd name="T36" fmla="*/ 650 w 2003"/>
                <a:gd name="T37" fmla="*/ 10 h 16"/>
                <a:gd name="T38" fmla="*/ 601 w 2003"/>
                <a:gd name="T39" fmla="*/ 10 h 16"/>
                <a:gd name="T40" fmla="*/ 514 w 2003"/>
                <a:gd name="T41" fmla="*/ 10 h 16"/>
                <a:gd name="T42" fmla="*/ 452 w 2003"/>
                <a:gd name="T43" fmla="*/ 9 h 16"/>
                <a:gd name="T44" fmla="*/ 437 w 2003"/>
                <a:gd name="T45" fmla="*/ 9 h 16"/>
                <a:gd name="T46" fmla="*/ 356 w 2003"/>
                <a:gd name="T47" fmla="*/ 9 h 16"/>
                <a:gd name="T48" fmla="*/ 222 w 2003"/>
                <a:gd name="T49" fmla="*/ 7 h 16"/>
                <a:gd name="T50" fmla="*/ 170 w 2003"/>
                <a:gd name="T51" fmla="*/ 7 h 16"/>
                <a:gd name="T52" fmla="*/ 131 w 2003"/>
                <a:gd name="T53" fmla="*/ 6 h 16"/>
                <a:gd name="T54" fmla="*/ 4 w 2003"/>
                <a:gd name="T55" fmla="*/ 9 h 16"/>
                <a:gd name="T56" fmla="*/ 0 w 2003"/>
                <a:gd name="T57" fmla="*/ 7 h 16"/>
                <a:gd name="T58" fmla="*/ 3 w 2003"/>
                <a:gd name="T59" fmla="*/ 5 h 16"/>
                <a:gd name="T60" fmla="*/ 14 w 2003"/>
                <a:gd name="T61" fmla="*/ 3 h 16"/>
                <a:gd name="T62" fmla="*/ 58 w 2003"/>
                <a:gd name="T63" fmla="*/ 0 h 16"/>
                <a:gd name="T64" fmla="*/ 145 w 2003"/>
                <a:gd name="T65" fmla="*/ 2 h 16"/>
                <a:gd name="T66" fmla="*/ 197 w 2003"/>
                <a:gd name="T67" fmla="*/ 2 h 16"/>
                <a:gd name="T68" fmla="*/ 299 w 2003"/>
                <a:gd name="T69" fmla="*/ 3 h 16"/>
                <a:gd name="T70" fmla="*/ 345 w 2003"/>
                <a:gd name="T71" fmla="*/ 3 h 16"/>
                <a:gd name="T72" fmla="*/ 390 w 2003"/>
                <a:gd name="T73" fmla="*/ 4 h 16"/>
                <a:gd name="T74" fmla="*/ 416 w 2003"/>
                <a:gd name="T75" fmla="*/ 5 h 16"/>
                <a:gd name="T76" fmla="*/ 501 w 2003"/>
                <a:gd name="T77" fmla="*/ 5 h 16"/>
                <a:gd name="T78" fmla="*/ 540 w 2003"/>
                <a:gd name="T79" fmla="*/ 4 h 16"/>
                <a:gd name="T80" fmla="*/ 637 w 2003"/>
                <a:gd name="T81" fmla="*/ 5 h 16"/>
                <a:gd name="T82" fmla="*/ 651 w 2003"/>
                <a:gd name="T83" fmla="*/ 4 h 16"/>
                <a:gd name="T84" fmla="*/ 703 w 2003"/>
                <a:gd name="T85" fmla="*/ 3 h 16"/>
                <a:gd name="T86" fmla="*/ 740 w 2003"/>
                <a:gd name="T87" fmla="*/ 3 h 16"/>
                <a:gd name="T88" fmla="*/ 828 w 2003"/>
                <a:gd name="T89" fmla="*/ 5 h 16"/>
                <a:gd name="T90" fmla="*/ 898 w 2003"/>
                <a:gd name="T91" fmla="*/ 6 h 16"/>
                <a:gd name="T92" fmla="*/ 994 w 2003"/>
                <a:gd name="T93" fmla="*/ 7 h 16"/>
                <a:gd name="T94" fmla="*/ 1042 w 2003"/>
                <a:gd name="T95" fmla="*/ 8 h 16"/>
                <a:gd name="T96" fmla="*/ 1085 w 2003"/>
                <a:gd name="T97" fmla="*/ 9 h 16"/>
                <a:gd name="T98" fmla="*/ 1186 w 2003"/>
                <a:gd name="T99" fmla="*/ 10 h 16"/>
                <a:gd name="T100" fmla="*/ 1282 w 2003"/>
                <a:gd name="T101" fmla="*/ 8 h 16"/>
                <a:gd name="T102" fmla="*/ 1317 w 2003"/>
                <a:gd name="T103" fmla="*/ 8 h 16"/>
                <a:gd name="T104" fmla="*/ 1398 w 2003"/>
                <a:gd name="T105" fmla="*/ 8 h 16"/>
                <a:gd name="T106" fmla="*/ 1458 w 2003"/>
                <a:gd name="T107" fmla="*/ 7 h 16"/>
                <a:gd name="T108" fmla="*/ 1529 w 2003"/>
                <a:gd name="T109" fmla="*/ 7 h 16"/>
                <a:gd name="T110" fmla="*/ 1692 w 2003"/>
                <a:gd name="T111" fmla="*/ 7 h 16"/>
                <a:gd name="T112" fmla="*/ 1799 w 2003"/>
                <a:gd name="T113" fmla="*/ 8 h 16"/>
                <a:gd name="T114" fmla="*/ 1935 w 2003"/>
                <a:gd name="T115" fmla="*/ 9 h 16"/>
                <a:gd name="T116" fmla="*/ 1996 w 2003"/>
                <a:gd name="T117" fmla="*/ 10 h 16"/>
                <a:gd name="T118" fmla="*/ 2003 w 2003"/>
                <a:gd name="T11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03" h="16">
                  <a:moveTo>
                    <a:pt x="2003" y="11"/>
                  </a:moveTo>
                  <a:cubicBezTo>
                    <a:pt x="2003" y="16"/>
                    <a:pt x="1992" y="15"/>
                    <a:pt x="1988" y="15"/>
                  </a:cubicBezTo>
                  <a:cubicBezTo>
                    <a:pt x="1960" y="15"/>
                    <a:pt x="1932" y="14"/>
                    <a:pt x="1905" y="14"/>
                  </a:cubicBezTo>
                  <a:cubicBezTo>
                    <a:pt x="1872" y="13"/>
                    <a:pt x="1839" y="13"/>
                    <a:pt x="1806" y="13"/>
                  </a:cubicBezTo>
                  <a:cubicBezTo>
                    <a:pt x="1790" y="13"/>
                    <a:pt x="1773" y="12"/>
                    <a:pt x="1757" y="11"/>
                  </a:cubicBezTo>
                  <a:cubicBezTo>
                    <a:pt x="1747" y="11"/>
                    <a:pt x="1737" y="11"/>
                    <a:pt x="1727" y="11"/>
                  </a:cubicBezTo>
                  <a:cubicBezTo>
                    <a:pt x="1689" y="12"/>
                    <a:pt x="1651" y="13"/>
                    <a:pt x="1614" y="13"/>
                  </a:cubicBezTo>
                  <a:cubicBezTo>
                    <a:pt x="1584" y="13"/>
                    <a:pt x="1555" y="12"/>
                    <a:pt x="1526" y="12"/>
                  </a:cubicBezTo>
                  <a:cubicBezTo>
                    <a:pt x="1499" y="13"/>
                    <a:pt x="1473" y="11"/>
                    <a:pt x="1447" y="13"/>
                  </a:cubicBezTo>
                  <a:cubicBezTo>
                    <a:pt x="1430" y="15"/>
                    <a:pt x="1413" y="13"/>
                    <a:pt x="1396" y="13"/>
                  </a:cubicBezTo>
                  <a:cubicBezTo>
                    <a:pt x="1375" y="12"/>
                    <a:pt x="1355" y="13"/>
                    <a:pt x="1335" y="13"/>
                  </a:cubicBezTo>
                  <a:cubicBezTo>
                    <a:pt x="1310" y="12"/>
                    <a:pt x="1286" y="13"/>
                    <a:pt x="1262" y="13"/>
                  </a:cubicBezTo>
                  <a:cubicBezTo>
                    <a:pt x="1242" y="12"/>
                    <a:pt x="1223" y="12"/>
                    <a:pt x="1204" y="14"/>
                  </a:cubicBezTo>
                  <a:cubicBezTo>
                    <a:pt x="1177" y="16"/>
                    <a:pt x="1151" y="15"/>
                    <a:pt x="1125" y="15"/>
                  </a:cubicBezTo>
                  <a:cubicBezTo>
                    <a:pt x="1066" y="14"/>
                    <a:pt x="1007" y="13"/>
                    <a:pt x="949" y="12"/>
                  </a:cubicBezTo>
                  <a:cubicBezTo>
                    <a:pt x="896" y="11"/>
                    <a:pt x="844" y="9"/>
                    <a:pt x="792" y="8"/>
                  </a:cubicBezTo>
                  <a:cubicBezTo>
                    <a:pt x="778" y="8"/>
                    <a:pt x="765" y="8"/>
                    <a:pt x="752" y="8"/>
                  </a:cubicBezTo>
                  <a:cubicBezTo>
                    <a:pt x="737" y="8"/>
                    <a:pt x="723" y="8"/>
                    <a:pt x="708" y="8"/>
                  </a:cubicBezTo>
                  <a:cubicBezTo>
                    <a:pt x="689" y="8"/>
                    <a:pt x="670" y="8"/>
                    <a:pt x="650" y="10"/>
                  </a:cubicBezTo>
                  <a:cubicBezTo>
                    <a:pt x="634" y="11"/>
                    <a:pt x="617" y="10"/>
                    <a:pt x="601" y="10"/>
                  </a:cubicBezTo>
                  <a:cubicBezTo>
                    <a:pt x="572" y="10"/>
                    <a:pt x="543" y="10"/>
                    <a:pt x="514" y="10"/>
                  </a:cubicBezTo>
                  <a:cubicBezTo>
                    <a:pt x="493" y="10"/>
                    <a:pt x="473" y="9"/>
                    <a:pt x="452" y="9"/>
                  </a:cubicBezTo>
                  <a:cubicBezTo>
                    <a:pt x="447" y="9"/>
                    <a:pt x="442" y="9"/>
                    <a:pt x="437" y="9"/>
                  </a:cubicBezTo>
                  <a:cubicBezTo>
                    <a:pt x="410" y="9"/>
                    <a:pt x="383" y="9"/>
                    <a:pt x="356" y="9"/>
                  </a:cubicBezTo>
                  <a:cubicBezTo>
                    <a:pt x="312" y="8"/>
                    <a:pt x="267" y="7"/>
                    <a:pt x="222" y="7"/>
                  </a:cubicBezTo>
                  <a:cubicBezTo>
                    <a:pt x="205" y="7"/>
                    <a:pt x="187" y="7"/>
                    <a:pt x="170" y="7"/>
                  </a:cubicBezTo>
                  <a:cubicBezTo>
                    <a:pt x="157" y="7"/>
                    <a:pt x="144" y="6"/>
                    <a:pt x="131" y="6"/>
                  </a:cubicBezTo>
                  <a:cubicBezTo>
                    <a:pt x="123" y="5"/>
                    <a:pt x="39" y="3"/>
                    <a:pt x="4" y="9"/>
                  </a:cubicBezTo>
                  <a:cubicBezTo>
                    <a:pt x="4" y="9"/>
                    <a:pt x="0" y="10"/>
                    <a:pt x="0" y="7"/>
                  </a:cubicBezTo>
                  <a:cubicBezTo>
                    <a:pt x="0" y="6"/>
                    <a:pt x="3" y="5"/>
                    <a:pt x="3" y="5"/>
                  </a:cubicBezTo>
                  <a:cubicBezTo>
                    <a:pt x="7" y="4"/>
                    <a:pt x="10" y="3"/>
                    <a:pt x="14" y="3"/>
                  </a:cubicBezTo>
                  <a:cubicBezTo>
                    <a:pt x="29" y="2"/>
                    <a:pt x="43" y="0"/>
                    <a:pt x="58" y="0"/>
                  </a:cubicBezTo>
                  <a:cubicBezTo>
                    <a:pt x="87" y="0"/>
                    <a:pt x="116" y="1"/>
                    <a:pt x="145" y="2"/>
                  </a:cubicBezTo>
                  <a:cubicBezTo>
                    <a:pt x="162" y="2"/>
                    <a:pt x="180" y="2"/>
                    <a:pt x="197" y="2"/>
                  </a:cubicBezTo>
                  <a:cubicBezTo>
                    <a:pt x="231" y="2"/>
                    <a:pt x="265" y="2"/>
                    <a:pt x="299" y="3"/>
                  </a:cubicBezTo>
                  <a:cubicBezTo>
                    <a:pt x="314" y="3"/>
                    <a:pt x="329" y="3"/>
                    <a:pt x="345" y="3"/>
                  </a:cubicBezTo>
                  <a:cubicBezTo>
                    <a:pt x="360" y="4"/>
                    <a:pt x="375" y="4"/>
                    <a:pt x="390" y="4"/>
                  </a:cubicBezTo>
                  <a:cubicBezTo>
                    <a:pt x="399" y="5"/>
                    <a:pt x="407" y="5"/>
                    <a:pt x="416" y="5"/>
                  </a:cubicBezTo>
                  <a:cubicBezTo>
                    <a:pt x="445" y="5"/>
                    <a:pt x="473" y="5"/>
                    <a:pt x="501" y="5"/>
                  </a:cubicBezTo>
                  <a:cubicBezTo>
                    <a:pt x="514" y="5"/>
                    <a:pt x="527" y="4"/>
                    <a:pt x="540" y="4"/>
                  </a:cubicBezTo>
                  <a:cubicBezTo>
                    <a:pt x="573" y="5"/>
                    <a:pt x="605" y="5"/>
                    <a:pt x="637" y="5"/>
                  </a:cubicBezTo>
                  <a:cubicBezTo>
                    <a:pt x="642" y="5"/>
                    <a:pt x="646" y="5"/>
                    <a:pt x="651" y="4"/>
                  </a:cubicBezTo>
                  <a:cubicBezTo>
                    <a:pt x="668" y="2"/>
                    <a:pt x="686" y="3"/>
                    <a:pt x="703" y="3"/>
                  </a:cubicBezTo>
                  <a:cubicBezTo>
                    <a:pt x="715" y="3"/>
                    <a:pt x="728" y="3"/>
                    <a:pt x="740" y="3"/>
                  </a:cubicBezTo>
                  <a:cubicBezTo>
                    <a:pt x="770" y="2"/>
                    <a:pt x="799" y="4"/>
                    <a:pt x="828" y="5"/>
                  </a:cubicBezTo>
                  <a:cubicBezTo>
                    <a:pt x="852" y="6"/>
                    <a:pt x="875" y="6"/>
                    <a:pt x="898" y="6"/>
                  </a:cubicBezTo>
                  <a:cubicBezTo>
                    <a:pt x="930" y="6"/>
                    <a:pt x="962" y="7"/>
                    <a:pt x="994" y="7"/>
                  </a:cubicBezTo>
                  <a:cubicBezTo>
                    <a:pt x="1010" y="8"/>
                    <a:pt x="1026" y="7"/>
                    <a:pt x="1042" y="8"/>
                  </a:cubicBezTo>
                  <a:cubicBezTo>
                    <a:pt x="1056" y="8"/>
                    <a:pt x="1070" y="9"/>
                    <a:pt x="1085" y="9"/>
                  </a:cubicBezTo>
                  <a:cubicBezTo>
                    <a:pt x="1119" y="9"/>
                    <a:pt x="1153" y="12"/>
                    <a:pt x="1186" y="10"/>
                  </a:cubicBezTo>
                  <a:cubicBezTo>
                    <a:pt x="1218" y="7"/>
                    <a:pt x="1250" y="7"/>
                    <a:pt x="1282" y="8"/>
                  </a:cubicBezTo>
                  <a:cubicBezTo>
                    <a:pt x="1294" y="9"/>
                    <a:pt x="1306" y="8"/>
                    <a:pt x="1317" y="8"/>
                  </a:cubicBezTo>
                  <a:cubicBezTo>
                    <a:pt x="1344" y="8"/>
                    <a:pt x="1371" y="6"/>
                    <a:pt x="1398" y="8"/>
                  </a:cubicBezTo>
                  <a:cubicBezTo>
                    <a:pt x="1418" y="9"/>
                    <a:pt x="1438" y="8"/>
                    <a:pt x="1458" y="7"/>
                  </a:cubicBezTo>
                  <a:cubicBezTo>
                    <a:pt x="1481" y="5"/>
                    <a:pt x="1505" y="7"/>
                    <a:pt x="1529" y="7"/>
                  </a:cubicBezTo>
                  <a:cubicBezTo>
                    <a:pt x="1583" y="7"/>
                    <a:pt x="1638" y="7"/>
                    <a:pt x="1692" y="7"/>
                  </a:cubicBezTo>
                  <a:cubicBezTo>
                    <a:pt x="1728" y="7"/>
                    <a:pt x="1764" y="7"/>
                    <a:pt x="1799" y="8"/>
                  </a:cubicBezTo>
                  <a:cubicBezTo>
                    <a:pt x="1845" y="8"/>
                    <a:pt x="1890" y="8"/>
                    <a:pt x="1935" y="9"/>
                  </a:cubicBezTo>
                  <a:cubicBezTo>
                    <a:pt x="1956" y="9"/>
                    <a:pt x="1976" y="10"/>
                    <a:pt x="1996" y="10"/>
                  </a:cubicBezTo>
                  <a:cubicBezTo>
                    <a:pt x="1998" y="10"/>
                    <a:pt x="2003" y="10"/>
                    <a:pt x="2003" y="11"/>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3" name="Freeform 11"/>
            <p:cNvSpPr>
              <a:spLocks/>
            </p:cNvSpPr>
            <p:nvPr userDrawn="1"/>
          </p:nvSpPr>
          <p:spPr bwMode="auto">
            <a:xfrm>
              <a:off x="-2661" y="532"/>
              <a:ext cx="3798" cy="28"/>
            </a:xfrm>
            <a:custGeom>
              <a:avLst/>
              <a:gdLst>
                <a:gd name="T0" fmla="*/ 2007 w 2020"/>
                <a:gd name="T1" fmla="*/ 10 h 15"/>
                <a:gd name="T2" fmla="*/ 1872 w 2020"/>
                <a:gd name="T3" fmla="*/ 12 h 15"/>
                <a:gd name="T4" fmla="*/ 1795 w 2020"/>
                <a:gd name="T5" fmla="*/ 14 h 15"/>
                <a:gd name="T6" fmla="*/ 1704 w 2020"/>
                <a:gd name="T7" fmla="*/ 14 h 15"/>
                <a:gd name="T8" fmla="*/ 1626 w 2020"/>
                <a:gd name="T9" fmla="*/ 12 h 15"/>
                <a:gd name="T10" fmla="*/ 1533 w 2020"/>
                <a:gd name="T11" fmla="*/ 12 h 15"/>
                <a:gd name="T12" fmla="*/ 1439 w 2020"/>
                <a:gd name="T13" fmla="*/ 12 h 15"/>
                <a:gd name="T14" fmla="*/ 1387 w 2020"/>
                <a:gd name="T15" fmla="*/ 13 h 15"/>
                <a:gd name="T16" fmla="*/ 1368 w 2020"/>
                <a:gd name="T17" fmla="*/ 13 h 15"/>
                <a:gd name="T18" fmla="*/ 1326 w 2020"/>
                <a:gd name="T19" fmla="*/ 13 h 15"/>
                <a:gd name="T20" fmla="*/ 1244 w 2020"/>
                <a:gd name="T21" fmla="*/ 12 h 15"/>
                <a:gd name="T22" fmla="*/ 1198 w 2020"/>
                <a:gd name="T23" fmla="*/ 14 h 15"/>
                <a:gd name="T24" fmla="*/ 1178 w 2020"/>
                <a:gd name="T25" fmla="*/ 14 h 15"/>
                <a:gd name="T26" fmla="*/ 1105 w 2020"/>
                <a:gd name="T27" fmla="*/ 10 h 15"/>
                <a:gd name="T28" fmla="*/ 1057 w 2020"/>
                <a:gd name="T29" fmla="*/ 11 h 15"/>
                <a:gd name="T30" fmla="*/ 981 w 2020"/>
                <a:gd name="T31" fmla="*/ 10 h 15"/>
                <a:gd name="T32" fmla="*/ 893 w 2020"/>
                <a:gd name="T33" fmla="*/ 10 h 15"/>
                <a:gd name="T34" fmla="*/ 863 w 2020"/>
                <a:gd name="T35" fmla="*/ 10 h 15"/>
                <a:gd name="T36" fmla="*/ 819 w 2020"/>
                <a:gd name="T37" fmla="*/ 10 h 15"/>
                <a:gd name="T38" fmla="*/ 683 w 2020"/>
                <a:gd name="T39" fmla="*/ 8 h 15"/>
                <a:gd name="T40" fmla="*/ 583 w 2020"/>
                <a:gd name="T41" fmla="*/ 9 h 15"/>
                <a:gd name="T42" fmla="*/ 538 w 2020"/>
                <a:gd name="T43" fmla="*/ 8 h 15"/>
                <a:gd name="T44" fmla="*/ 423 w 2020"/>
                <a:gd name="T45" fmla="*/ 6 h 15"/>
                <a:gd name="T46" fmla="*/ 318 w 2020"/>
                <a:gd name="T47" fmla="*/ 9 h 15"/>
                <a:gd name="T48" fmla="*/ 230 w 2020"/>
                <a:gd name="T49" fmla="*/ 9 h 15"/>
                <a:gd name="T50" fmla="*/ 47 w 2020"/>
                <a:gd name="T51" fmla="*/ 6 h 15"/>
                <a:gd name="T52" fmla="*/ 16 w 2020"/>
                <a:gd name="T53" fmla="*/ 8 h 15"/>
                <a:gd name="T54" fmla="*/ 0 w 2020"/>
                <a:gd name="T55" fmla="*/ 6 h 15"/>
                <a:gd name="T56" fmla="*/ 14 w 2020"/>
                <a:gd name="T57" fmla="*/ 3 h 15"/>
                <a:gd name="T58" fmla="*/ 43 w 2020"/>
                <a:gd name="T59" fmla="*/ 1 h 15"/>
                <a:gd name="T60" fmla="*/ 248 w 2020"/>
                <a:gd name="T61" fmla="*/ 4 h 15"/>
                <a:gd name="T62" fmla="*/ 361 w 2020"/>
                <a:gd name="T63" fmla="*/ 2 h 15"/>
                <a:gd name="T64" fmla="*/ 515 w 2020"/>
                <a:gd name="T65" fmla="*/ 2 h 15"/>
                <a:gd name="T66" fmla="*/ 676 w 2020"/>
                <a:gd name="T67" fmla="*/ 3 h 15"/>
                <a:gd name="T68" fmla="*/ 826 w 2020"/>
                <a:gd name="T69" fmla="*/ 5 h 15"/>
                <a:gd name="T70" fmla="*/ 908 w 2020"/>
                <a:gd name="T71" fmla="*/ 4 h 15"/>
                <a:gd name="T72" fmla="*/ 936 w 2020"/>
                <a:gd name="T73" fmla="*/ 4 h 15"/>
                <a:gd name="T74" fmla="*/ 993 w 2020"/>
                <a:gd name="T75" fmla="*/ 5 h 15"/>
                <a:gd name="T76" fmla="*/ 1074 w 2020"/>
                <a:gd name="T77" fmla="*/ 6 h 15"/>
                <a:gd name="T78" fmla="*/ 1147 w 2020"/>
                <a:gd name="T79" fmla="*/ 8 h 15"/>
                <a:gd name="T80" fmla="*/ 1205 w 2020"/>
                <a:gd name="T81" fmla="*/ 7 h 15"/>
                <a:gd name="T82" fmla="*/ 1235 w 2020"/>
                <a:gd name="T83" fmla="*/ 6 h 15"/>
                <a:gd name="T84" fmla="*/ 1287 w 2020"/>
                <a:gd name="T85" fmla="*/ 8 h 15"/>
                <a:gd name="T86" fmla="*/ 1324 w 2020"/>
                <a:gd name="T87" fmla="*/ 8 h 15"/>
                <a:gd name="T88" fmla="*/ 1402 w 2020"/>
                <a:gd name="T89" fmla="*/ 8 h 15"/>
                <a:gd name="T90" fmla="*/ 1475 w 2020"/>
                <a:gd name="T91" fmla="*/ 7 h 15"/>
                <a:gd name="T92" fmla="*/ 1569 w 2020"/>
                <a:gd name="T93" fmla="*/ 7 h 15"/>
                <a:gd name="T94" fmla="*/ 1638 w 2020"/>
                <a:gd name="T95" fmla="*/ 7 h 15"/>
                <a:gd name="T96" fmla="*/ 1727 w 2020"/>
                <a:gd name="T97" fmla="*/ 9 h 15"/>
                <a:gd name="T98" fmla="*/ 1834 w 2020"/>
                <a:gd name="T99" fmla="*/ 8 h 15"/>
                <a:gd name="T100" fmla="*/ 1956 w 2020"/>
                <a:gd name="T101" fmla="*/ 6 h 15"/>
                <a:gd name="T102" fmla="*/ 2005 w 2020"/>
                <a:gd name="T103" fmla="*/ 5 h 15"/>
                <a:gd name="T104" fmla="*/ 2017 w 2020"/>
                <a:gd name="T105" fmla="*/ 5 h 15"/>
                <a:gd name="T106" fmla="*/ 2020 w 2020"/>
                <a:gd name="T107" fmla="*/ 7 h 15"/>
                <a:gd name="T108" fmla="*/ 2007 w 2020"/>
                <a:gd name="T109" fmla="*/ 1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20" h="15">
                  <a:moveTo>
                    <a:pt x="2007" y="10"/>
                  </a:moveTo>
                  <a:cubicBezTo>
                    <a:pt x="1962" y="11"/>
                    <a:pt x="1917" y="11"/>
                    <a:pt x="1872" y="12"/>
                  </a:cubicBezTo>
                  <a:cubicBezTo>
                    <a:pt x="1846" y="12"/>
                    <a:pt x="1821" y="14"/>
                    <a:pt x="1795" y="14"/>
                  </a:cubicBezTo>
                  <a:cubicBezTo>
                    <a:pt x="1764" y="14"/>
                    <a:pt x="1734" y="14"/>
                    <a:pt x="1704" y="14"/>
                  </a:cubicBezTo>
                  <a:cubicBezTo>
                    <a:pt x="1678" y="14"/>
                    <a:pt x="1652" y="12"/>
                    <a:pt x="1626" y="12"/>
                  </a:cubicBezTo>
                  <a:cubicBezTo>
                    <a:pt x="1595" y="12"/>
                    <a:pt x="1564" y="12"/>
                    <a:pt x="1533" y="12"/>
                  </a:cubicBezTo>
                  <a:cubicBezTo>
                    <a:pt x="1502" y="12"/>
                    <a:pt x="1471" y="12"/>
                    <a:pt x="1439" y="12"/>
                  </a:cubicBezTo>
                  <a:cubicBezTo>
                    <a:pt x="1422" y="12"/>
                    <a:pt x="1404" y="13"/>
                    <a:pt x="1387" y="13"/>
                  </a:cubicBezTo>
                  <a:cubicBezTo>
                    <a:pt x="1381" y="13"/>
                    <a:pt x="1374" y="13"/>
                    <a:pt x="1368" y="13"/>
                  </a:cubicBezTo>
                  <a:cubicBezTo>
                    <a:pt x="1354" y="13"/>
                    <a:pt x="1340" y="13"/>
                    <a:pt x="1326" y="13"/>
                  </a:cubicBezTo>
                  <a:cubicBezTo>
                    <a:pt x="1298" y="15"/>
                    <a:pt x="1271" y="12"/>
                    <a:pt x="1244" y="12"/>
                  </a:cubicBezTo>
                  <a:cubicBezTo>
                    <a:pt x="1228" y="12"/>
                    <a:pt x="1213" y="11"/>
                    <a:pt x="1198" y="14"/>
                  </a:cubicBezTo>
                  <a:cubicBezTo>
                    <a:pt x="1191" y="15"/>
                    <a:pt x="1185" y="14"/>
                    <a:pt x="1178" y="14"/>
                  </a:cubicBezTo>
                  <a:cubicBezTo>
                    <a:pt x="1154" y="13"/>
                    <a:pt x="1129" y="11"/>
                    <a:pt x="1105" y="10"/>
                  </a:cubicBezTo>
                  <a:cubicBezTo>
                    <a:pt x="1089" y="10"/>
                    <a:pt x="1073" y="10"/>
                    <a:pt x="1057" y="11"/>
                  </a:cubicBezTo>
                  <a:cubicBezTo>
                    <a:pt x="1032" y="11"/>
                    <a:pt x="1007" y="11"/>
                    <a:pt x="981" y="10"/>
                  </a:cubicBezTo>
                  <a:cubicBezTo>
                    <a:pt x="952" y="9"/>
                    <a:pt x="922" y="10"/>
                    <a:pt x="893" y="10"/>
                  </a:cubicBezTo>
                  <a:cubicBezTo>
                    <a:pt x="883" y="10"/>
                    <a:pt x="873" y="10"/>
                    <a:pt x="863" y="10"/>
                  </a:cubicBezTo>
                  <a:cubicBezTo>
                    <a:pt x="848" y="10"/>
                    <a:pt x="833" y="10"/>
                    <a:pt x="819" y="10"/>
                  </a:cubicBezTo>
                  <a:cubicBezTo>
                    <a:pt x="773" y="9"/>
                    <a:pt x="728" y="8"/>
                    <a:pt x="683" y="8"/>
                  </a:cubicBezTo>
                  <a:cubicBezTo>
                    <a:pt x="649" y="8"/>
                    <a:pt x="616" y="9"/>
                    <a:pt x="583" y="9"/>
                  </a:cubicBezTo>
                  <a:cubicBezTo>
                    <a:pt x="568" y="9"/>
                    <a:pt x="553" y="8"/>
                    <a:pt x="538" y="8"/>
                  </a:cubicBezTo>
                  <a:cubicBezTo>
                    <a:pt x="499" y="7"/>
                    <a:pt x="461" y="6"/>
                    <a:pt x="423" y="6"/>
                  </a:cubicBezTo>
                  <a:cubicBezTo>
                    <a:pt x="388" y="6"/>
                    <a:pt x="353" y="8"/>
                    <a:pt x="318" y="9"/>
                  </a:cubicBezTo>
                  <a:cubicBezTo>
                    <a:pt x="289" y="9"/>
                    <a:pt x="260" y="9"/>
                    <a:pt x="230" y="9"/>
                  </a:cubicBezTo>
                  <a:cubicBezTo>
                    <a:pt x="229" y="9"/>
                    <a:pt x="79" y="6"/>
                    <a:pt x="47" y="6"/>
                  </a:cubicBezTo>
                  <a:cubicBezTo>
                    <a:pt x="36" y="6"/>
                    <a:pt x="26" y="7"/>
                    <a:pt x="16" y="8"/>
                  </a:cubicBezTo>
                  <a:cubicBezTo>
                    <a:pt x="9" y="8"/>
                    <a:pt x="0" y="9"/>
                    <a:pt x="0" y="6"/>
                  </a:cubicBezTo>
                  <a:cubicBezTo>
                    <a:pt x="0" y="3"/>
                    <a:pt x="14" y="3"/>
                    <a:pt x="14" y="3"/>
                  </a:cubicBezTo>
                  <a:cubicBezTo>
                    <a:pt x="24" y="2"/>
                    <a:pt x="34" y="1"/>
                    <a:pt x="43" y="1"/>
                  </a:cubicBezTo>
                  <a:cubicBezTo>
                    <a:pt x="74" y="1"/>
                    <a:pt x="236" y="4"/>
                    <a:pt x="248" y="4"/>
                  </a:cubicBezTo>
                  <a:cubicBezTo>
                    <a:pt x="286" y="3"/>
                    <a:pt x="323" y="2"/>
                    <a:pt x="361" y="2"/>
                  </a:cubicBezTo>
                  <a:cubicBezTo>
                    <a:pt x="413" y="2"/>
                    <a:pt x="464" y="0"/>
                    <a:pt x="515" y="2"/>
                  </a:cubicBezTo>
                  <a:cubicBezTo>
                    <a:pt x="569" y="4"/>
                    <a:pt x="623" y="2"/>
                    <a:pt x="676" y="3"/>
                  </a:cubicBezTo>
                  <a:cubicBezTo>
                    <a:pt x="726" y="4"/>
                    <a:pt x="776" y="3"/>
                    <a:pt x="826" y="5"/>
                  </a:cubicBezTo>
                  <a:cubicBezTo>
                    <a:pt x="853" y="6"/>
                    <a:pt x="880" y="5"/>
                    <a:pt x="908" y="4"/>
                  </a:cubicBezTo>
                  <a:cubicBezTo>
                    <a:pt x="917" y="4"/>
                    <a:pt x="927" y="4"/>
                    <a:pt x="936" y="4"/>
                  </a:cubicBezTo>
                  <a:cubicBezTo>
                    <a:pt x="955" y="4"/>
                    <a:pt x="974" y="5"/>
                    <a:pt x="993" y="5"/>
                  </a:cubicBezTo>
                  <a:cubicBezTo>
                    <a:pt x="1020" y="5"/>
                    <a:pt x="1047" y="6"/>
                    <a:pt x="1074" y="6"/>
                  </a:cubicBezTo>
                  <a:cubicBezTo>
                    <a:pt x="1098" y="6"/>
                    <a:pt x="1122" y="7"/>
                    <a:pt x="1147" y="8"/>
                  </a:cubicBezTo>
                  <a:cubicBezTo>
                    <a:pt x="1166" y="9"/>
                    <a:pt x="1185" y="10"/>
                    <a:pt x="1205" y="7"/>
                  </a:cubicBezTo>
                  <a:cubicBezTo>
                    <a:pt x="1215" y="6"/>
                    <a:pt x="1225" y="6"/>
                    <a:pt x="1235" y="6"/>
                  </a:cubicBezTo>
                  <a:cubicBezTo>
                    <a:pt x="1252" y="7"/>
                    <a:pt x="1269" y="8"/>
                    <a:pt x="1287" y="8"/>
                  </a:cubicBezTo>
                  <a:cubicBezTo>
                    <a:pt x="1299" y="9"/>
                    <a:pt x="1312" y="9"/>
                    <a:pt x="1324" y="8"/>
                  </a:cubicBezTo>
                  <a:cubicBezTo>
                    <a:pt x="1350" y="8"/>
                    <a:pt x="1376" y="8"/>
                    <a:pt x="1402" y="8"/>
                  </a:cubicBezTo>
                  <a:cubicBezTo>
                    <a:pt x="1426" y="8"/>
                    <a:pt x="1451" y="7"/>
                    <a:pt x="1475" y="7"/>
                  </a:cubicBezTo>
                  <a:cubicBezTo>
                    <a:pt x="1506" y="7"/>
                    <a:pt x="1538" y="7"/>
                    <a:pt x="1569" y="7"/>
                  </a:cubicBezTo>
                  <a:cubicBezTo>
                    <a:pt x="1592" y="7"/>
                    <a:pt x="1615" y="7"/>
                    <a:pt x="1638" y="7"/>
                  </a:cubicBezTo>
                  <a:cubicBezTo>
                    <a:pt x="1668" y="7"/>
                    <a:pt x="1698" y="9"/>
                    <a:pt x="1727" y="9"/>
                  </a:cubicBezTo>
                  <a:cubicBezTo>
                    <a:pt x="1763" y="9"/>
                    <a:pt x="1798" y="8"/>
                    <a:pt x="1834" y="8"/>
                  </a:cubicBezTo>
                  <a:cubicBezTo>
                    <a:pt x="1874" y="7"/>
                    <a:pt x="1915" y="7"/>
                    <a:pt x="1956" y="6"/>
                  </a:cubicBezTo>
                  <a:cubicBezTo>
                    <a:pt x="1972" y="6"/>
                    <a:pt x="1989" y="5"/>
                    <a:pt x="2005" y="5"/>
                  </a:cubicBezTo>
                  <a:cubicBezTo>
                    <a:pt x="2009" y="5"/>
                    <a:pt x="2013" y="5"/>
                    <a:pt x="2017" y="5"/>
                  </a:cubicBezTo>
                  <a:cubicBezTo>
                    <a:pt x="2017" y="5"/>
                    <a:pt x="2020" y="6"/>
                    <a:pt x="2020" y="7"/>
                  </a:cubicBezTo>
                  <a:cubicBezTo>
                    <a:pt x="2020" y="10"/>
                    <a:pt x="2007" y="10"/>
                    <a:pt x="2007"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4" name="Freeform 12"/>
            <p:cNvSpPr>
              <a:spLocks/>
            </p:cNvSpPr>
            <p:nvPr userDrawn="1"/>
          </p:nvSpPr>
          <p:spPr bwMode="auto">
            <a:xfrm>
              <a:off x="-2588" y="836"/>
              <a:ext cx="3650" cy="21"/>
            </a:xfrm>
            <a:custGeom>
              <a:avLst/>
              <a:gdLst>
                <a:gd name="T0" fmla="*/ 5 w 1941"/>
                <a:gd name="T1" fmla="*/ 3 h 11"/>
                <a:gd name="T2" fmla="*/ 18 w 1941"/>
                <a:gd name="T3" fmla="*/ 2 h 11"/>
                <a:gd name="T4" fmla="*/ 85 w 1941"/>
                <a:gd name="T5" fmla="*/ 1 h 11"/>
                <a:gd name="T6" fmla="*/ 588 w 1941"/>
                <a:gd name="T7" fmla="*/ 1 h 11"/>
                <a:gd name="T8" fmla="*/ 654 w 1941"/>
                <a:gd name="T9" fmla="*/ 2 h 11"/>
                <a:gd name="T10" fmla="*/ 758 w 1941"/>
                <a:gd name="T11" fmla="*/ 0 h 11"/>
                <a:gd name="T12" fmla="*/ 767 w 1941"/>
                <a:gd name="T13" fmla="*/ 0 h 11"/>
                <a:gd name="T14" fmla="*/ 889 w 1941"/>
                <a:gd name="T15" fmla="*/ 1 h 11"/>
                <a:gd name="T16" fmla="*/ 996 w 1941"/>
                <a:gd name="T17" fmla="*/ 3 h 11"/>
                <a:gd name="T18" fmla="*/ 1080 w 1941"/>
                <a:gd name="T19" fmla="*/ 4 h 11"/>
                <a:gd name="T20" fmla="*/ 1144 w 1941"/>
                <a:gd name="T21" fmla="*/ 5 h 11"/>
                <a:gd name="T22" fmla="*/ 1219 w 1941"/>
                <a:gd name="T23" fmla="*/ 2 h 11"/>
                <a:gd name="T24" fmla="*/ 1318 w 1941"/>
                <a:gd name="T25" fmla="*/ 5 h 11"/>
                <a:gd name="T26" fmla="*/ 1454 w 1941"/>
                <a:gd name="T27" fmla="*/ 4 h 11"/>
                <a:gd name="T28" fmla="*/ 1501 w 1941"/>
                <a:gd name="T29" fmla="*/ 5 h 11"/>
                <a:gd name="T30" fmla="*/ 1587 w 1941"/>
                <a:gd name="T31" fmla="*/ 5 h 11"/>
                <a:gd name="T32" fmla="*/ 1746 w 1941"/>
                <a:gd name="T33" fmla="*/ 5 h 11"/>
                <a:gd name="T34" fmla="*/ 1835 w 1941"/>
                <a:gd name="T35" fmla="*/ 4 h 11"/>
                <a:gd name="T36" fmla="*/ 1871 w 1941"/>
                <a:gd name="T37" fmla="*/ 5 h 11"/>
                <a:gd name="T38" fmla="*/ 1881 w 1941"/>
                <a:gd name="T39" fmla="*/ 5 h 11"/>
                <a:gd name="T40" fmla="*/ 1933 w 1941"/>
                <a:gd name="T41" fmla="*/ 6 h 11"/>
                <a:gd name="T42" fmla="*/ 1941 w 1941"/>
                <a:gd name="T43" fmla="*/ 8 h 11"/>
                <a:gd name="T44" fmla="*/ 1935 w 1941"/>
                <a:gd name="T45" fmla="*/ 10 h 11"/>
                <a:gd name="T46" fmla="*/ 1912 w 1941"/>
                <a:gd name="T47" fmla="*/ 10 h 11"/>
                <a:gd name="T48" fmla="*/ 1890 w 1941"/>
                <a:gd name="T49" fmla="*/ 10 h 11"/>
                <a:gd name="T50" fmla="*/ 1862 w 1941"/>
                <a:gd name="T51" fmla="*/ 9 h 11"/>
                <a:gd name="T52" fmla="*/ 1839 w 1941"/>
                <a:gd name="T53" fmla="*/ 9 h 11"/>
                <a:gd name="T54" fmla="*/ 1700 w 1941"/>
                <a:gd name="T55" fmla="*/ 9 h 11"/>
                <a:gd name="T56" fmla="*/ 1658 w 1941"/>
                <a:gd name="T57" fmla="*/ 10 h 11"/>
                <a:gd name="T58" fmla="*/ 1622 w 1941"/>
                <a:gd name="T59" fmla="*/ 10 h 11"/>
                <a:gd name="T60" fmla="*/ 1501 w 1941"/>
                <a:gd name="T61" fmla="*/ 10 h 11"/>
                <a:gd name="T62" fmla="*/ 1398 w 1941"/>
                <a:gd name="T63" fmla="*/ 10 h 11"/>
                <a:gd name="T64" fmla="*/ 1302 w 1941"/>
                <a:gd name="T65" fmla="*/ 10 h 11"/>
                <a:gd name="T66" fmla="*/ 1203 w 1941"/>
                <a:gd name="T67" fmla="*/ 8 h 11"/>
                <a:gd name="T68" fmla="*/ 1155 w 1941"/>
                <a:gd name="T69" fmla="*/ 10 h 11"/>
                <a:gd name="T70" fmla="*/ 1081 w 1941"/>
                <a:gd name="T71" fmla="*/ 9 h 11"/>
                <a:gd name="T72" fmla="*/ 1032 w 1941"/>
                <a:gd name="T73" fmla="*/ 9 h 11"/>
                <a:gd name="T74" fmla="*/ 956 w 1941"/>
                <a:gd name="T75" fmla="*/ 7 h 11"/>
                <a:gd name="T76" fmla="*/ 855 w 1941"/>
                <a:gd name="T77" fmla="*/ 7 h 11"/>
                <a:gd name="T78" fmla="*/ 780 w 1941"/>
                <a:gd name="T79" fmla="*/ 6 h 11"/>
                <a:gd name="T80" fmla="*/ 726 w 1941"/>
                <a:gd name="T81" fmla="*/ 6 h 11"/>
                <a:gd name="T82" fmla="*/ 637 w 1941"/>
                <a:gd name="T83" fmla="*/ 8 h 11"/>
                <a:gd name="T84" fmla="*/ 168 w 1941"/>
                <a:gd name="T85" fmla="*/ 5 h 11"/>
                <a:gd name="T86" fmla="*/ 102 w 1941"/>
                <a:gd name="T87" fmla="*/ 6 h 11"/>
                <a:gd name="T88" fmla="*/ 10 w 1941"/>
                <a:gd name="T89" fmla="*/ 7 h 11"/>
                <a:gd name="T90" fmla="*/ 0 w 1941"/>
                <a:gd name="T91" fmla="*/ 5 h 11"/>
                <a:gd name="T92" fmla="*/ 5 w 1941"/>
                <a:gd name="T93"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41" h="11">
                  <a:moveTo>
                    <a:pt x="5" y="3"/>
                  </a:moveTo>
                  <a:cubicBezTo>
                    <a:pt x="9" y="3"/>
                    <a:pt x="14" y="2"/>
                    <a:pt x="18" y="2"/>
                  </a:cubicBezTo>
                  <a:cubicBezTo>
                    <a:pt x="40" y="2"/>
                    <a:pt x="63" y="1"/>
                    <a:pt x="85" y="1"/>
                  </a:cubicBezTo>
                  <a:cubicBezTo>
                    <a:pt x="119" y="0"/>
                    <a:pt x="577" y="1"/>
                    <a:pt x="588" y="1"/>
                  </a:cubicBezTo>
                  <a:cubicBezTo>
                    <a:pt x="610" y="2"/>
                    <a:pt x="632" y="2"/>
                    <a:pt x="654" y="2"/>
                  </a:cubicBezTo>
                  <a:cubicBezTo>
                    <a:pt x="689" y="2"/>
                    <a:pt x="723" y="1"/>
                    <a:pt x="758" y="0"/>
                  </a:cubicBezTo>
                  <a:cubicBezTo>
                    <a:pt x="761" y="0"/>
                    <a:pt x="764" y="0"/>
                    <a:pt x="767" y="0"/>
                  </a:cubicBezTo>
                  <a:cubicBezTo>
                    <a:pt x="807" y="3"/>
                    <a:pt x="848" y="1"/>
                    <a:pt x="889" y="1"/>
                  </a:cubicBezTo>
                  <a:cubicBezTo>
                    <a:pt x="925" y="1"/>
                    <a:pt x="960" y="1"/>
                    <a:pt x="996" y="3"/>
                  </a:cubicBezTo>
                  <a:cubicBezTo>
                    <a:pt x="1024" y="5"/>
                    <a:pt x="1052" y="4"/>
                    <a:pt x="1080" y="4"/>
                  </a:cubicBezTo>
                  <a:cubicBezTo>
                    <a:pt x="1101" y="4"/>
                    <a:pt x="1123" y="5"/>
                    <a:pt x="1144" y="5"/>
                  </a:cubicBezTo>
                  <a:cubicBezTo>
                    <a:pt x="1169" y="5"/>
                    <a:pt x="1194" y="2"/>
                    <a:pt x="1219" y="2"/>
                  </a:cubicBezTo>
                  <a:cubicBezTo>
                    <a:pt x="1252" y="3"/>
                    <a:pt x="1285" y="5"/>
                    <a:pt x="1318" y="5"/>
                  </a:cubicBezTo>
                  <a:cubicBezTo>
                    <a:pt x="1363" y="5"/>
                    <a:pt x="1409" y="4"/>
                    <a:pt x="1454" y="4"/>
                  </a:cubicBezTo>
                  <a:cubicBezTo>
                    <a:pt x="1470" y="4"/>
                    <a:pt x="1485" y="5"/>
                    <a:pt x="1501" y="5"/>
                  </a:cubicBezTo>
                  <a:cubicBezTo>
                    <a:pt x="1529" y="5"/>
                    <a:pt x="1558" y="5"/>
                    <a:pt x="1587" y="5"/>
                  </a:cubicBezTo>
                  <a:cubicBezTo>
                    <a:pt x="1640" y="5"/>
                    <a:pt x="1693" y="3"/>
                    <a:pt x="1746" y="5"/>
                  </a:cubicBezTo>
                  <a:cubicBezTo>
                    <a:pt x="1776" y="6"/>
                    <a:pt x="1805" y="3"/>
                    <a:pt x="1835" y="4"/>
                  </a:cubicBezTo>
                  <a:cubicBezTo>
                    <a:pt x="1847" y="4"/>
                    <a:pt x="1859" y="4"/>
                    <a:pt x="1871" y="5"/>
                  </a:cubicBezTo>
                  <a:cubicBezTo>
                    <a:pt x="1874" y="5"/>
                    <a:pt x="1878" y="5"/>
                    <a:pt x="1881" y="5"/>
                  </a:cubicBezTo>
                  <a:cubicBezTo>
                    <a:pt x="1899" y="3"/>
                    <a:pt x="1916" y="6"/>
                    <a:pt x="1933" y="6"/>
                  </a:cubicBezTo>
                  <a:cubicBezTo>
                    <a:pt x="1933" y="6"/>
                    <a:pt x="1941" y="6"/>
                    <a:pt x="1941" y="8"/>
                  </a:cubicBezTo>
                  <a:cubicBezTo>
                    <a:pt x="1941" y="10"/>
                    <a:pt x="1936" y="10"/>
                    <a:pt x="1935" y="10"/>
                  </a:cubicBezTo>
                  <a:cubicBezTo>
                    <a:pt x="1927" y="10"/>
                    <a:pt x="1920" y="10"/>
                    <a:pt x="1912" y="10"/>
                  </a:cubicBezTo>
                  <a:cubicBezTo>
                    <a:pt x="1905" y="10"/>
                    <a:pt x="1898" y="10"/>
                    <a:pt x="1890" y="10"/>
                  </a:cubicBezTo>
                  <a:cubicBezTo>
                    <a:pt x="1881" y="9"/>
                    <a:pt x="1871" y="9"/>
                    <a:pt x="1862" y="9"/>
                  </a:cubicBezTo>
                  <a:cubicBezTo>
                    <a:pt x="1854" y="9"/>
                    <a:pt x="1847" y="9"/>
                    <a:pt x="1839" y="9"/>
                  </a:cubicBezTo>
                  <a:cubicBezTo>
                    <a:pt x="1793" y="9"/>
                    <a:pt x="1746" y="11"/>
                    <a:pt x="1700" y="9"/>
                  </a:cubicBezTo>
                  <a:cubicBezTo>
                    <a:pt x="1686" y="8"/>
                    <a:pt x="1672" y="9"/>
                    <a:pt x="1658" y="10"/>
                  </a:cubicBezTo>
                  <a:cubicBezTo>
                    <a:pt x="1646" y="10"/>
                    <a:pt x="1634" y="10"/>
                    <a:pt x="1622" y="10"/>
                  </a:cubicBezTo>
                  <a:cubicBezTo>
                    <a:pt x="1582" y="10"/>
                    <a:pt x="1541" y="11"/>
                    <a:pt x="1501" y="10"/>
                  </a:cubicBezTo>
                  <a:cubicBezTo>
                    <a:pt x="1466" y="9"/>
                    <a:pt x="1432" y="11"/>
                    <a:pt x="1398" y="10"/>
                  </a:cubicBezTo>
                  <a:cubicBezTo>
                    <a:pt x="1366" y="10"/>
                    <a:pt x="1334" y="10"/>
                    <a:pt x="1302" y="10"/>
                  </a:cubicBezTo>
                  <a:cubicBezTo>
                    <a:pt x="1269" y="9"/>
                    <a:pt x="1236" y="8"/>
                    <a:pt x="1203" y="8"/>
                  </a:cubicBezTo>
                  <a:cubicBezTo>
                    <a:pt x="1187" y="7"/>
                    <a:pt x="1171" y="10"/>
                    <a:pt x="1155" y="10"/>
                  </a:cubicBezTo>
                  <a:cubicBezTo>
                    <a:pt x="1130" y="10"/>
                    <a:pt x="1106" y="10"/>
                    <a:pt x="1081" y="9"/>
                  </a:cubicBezTo>
                  <a:cubicBezTo>
                    <a:pt x="1065" y="9"/>
                    <a:pt x="1048" y="10"/>
                    <a:pt x="1032" y="9"/>
                  </a:cubicBezTo>
                  <a:cubicBezTo>
                    <a:pt x="1007" y="9"/>
                    <a:pt x="981" y="7"/>
                    <a:pt x="956" y="7"/>
                  </a:cubicBezTo>
                  <a:cubicBezTo>
                    <a:pt x="922" y="6"/>
                    <a:pt x="889" y="7"/>
                    <a:pt x="855" y="7"/>
                  </a:cubicBezTo>
                  <a:cubicBezTo>
                    <a:pt x="830" y="6"/>
                    <a:pt x="805" y="7"/>
                    <a:pt x="780" y="6"/>
                  </a:cubicBezTo>
                  <a:cubicBezTo>
                    <a:pt x="762" y="5"/>
                    <a:pt x="744" y="6"/>
                    <a:pt x="726" y="6"/>
                  </a:cubicBezTo>
                  <a:cubicBezTo>
                    <a:pt x="697" y="7"/>
                    <a:pt x="667" y="8"/>
                    <a:pt x="637" y="8"/>
                  </a:cubicBezTo>
                  <a:cubicBezTo>
                    <a:pt x="618" y="8"/>
                    <a:pt x="177" y="5"/>
                    <a:pt x="168" y="5"/>
                  </a:cubicBezTo>
                  <a:cubicBezTo>
                    <a:pt x="146" y="5"/>
                    <a:pt x="124" y="5"/>
                    <a:pt x="102" y="6"/>
                  </a:cubicBezTo>
                  <a:cubicBezTo>
                    <a:pt x="71" y="6"/>
                    <a:pt x="40" y="7"/>
                    <a:pt x="10" y="7"/>
                  </a:cubicBezTo>
                  <a:cubicBezTo>
                    <a:pt x="10" y="7"/>
                    <a:pt x="0" y="8"/>
                    <a:pt x="0" y="5"/>
                  </a:cubicBezTo>
                  <a:cubicBezTo>
                    <a:pt x="0" y="3"/>
                    <a:pt x="5" y="3"/>
                    <a:pt x="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5" name="Freeform 13"/>
            <p:cNvSpPr>
              <a:spLocks/>
            </p:cNvSpPr>
            <p:nvPr userDrawn="1"/>
          </p:nvSpPr>
          <p:spPr bwMode="auto">
            <a:xfrm>
              <a:off x="-2603" y="703"/>
              <a:ext cx="3684" cy="26"/>
            </a:xfrm>
            <a:custGeom>
              <a:avLst/>
              <a:gdLst>
                <a:gd name="T0" fmla="*/ 1953 w 1959"/>
                <a:gd name="T1" fmla="*/ 14 h 14"/>
                <a:gd name="T2" fmla="*/ 1937 w 1959"/>
                <a:gd name="T3" fmla="*/ 14 h 14"/>
                <a:gd name="T4" fmla="*/ 1829 w 1959"/>
                <a:gd name="T5" fmla="*/ 13 h 14"/>
                <a:gd name="T6" fmla="*/ 1690 w 1959"/>
                <a:gd name="T7" fmla="*/ 13 h 14"/>
                <a:gd name="T8" fmla="*/ 1552 w 1959"/>
                <a:gd name="T9" fmla="*/ 12 h 14"/>
                <a:gd name="T10" fmla="*/ 1467 w 1959"/>
                <a:gd name="T11" fmla="*/ 11 h 14"/>
                <a:gd name="T12" fmla="*/ 1375 w 1959"/>
                <a:gd name="T13" fmla="*/ 11 h 14"/>
                <a:gd name="T14" fmla="*/ 1299 w 1959"/>
                <a:gd name="T15" fmla="*/ 10 h 14"/>
                <a:gd name="T16" fmla="*/ 1194 w 1959"/>
                <a:gd name="T17" fmla="*/ 12 h 14"/>
                <a:gd name="T18" fmla="*/ 1094 w 1959"/>
                <a:gd name="T19" fmla="*/ 12 h 14"/>
                <a:gd name="T20" fmla="*/ 1062 w 1959"/>
                <a:gd name="T21" fmla="*/ 12 h 14"/>
                <a:gd name="T22" fmla="*/ 1019 w 1959"/>
                <a:gd name="T23" fmla="*/ 11 h 14"/>
                <a:gd name="T24" fmla="*/ 929 w 1959"/>
                <a:gd name="T25" fmla="*/ 9 h 14"/>
                <a:gd name="T26" fmla="*/ 827 w 1959"/>
                <a:gd name="T27" fmla="*/ 12 h 14"/>
                <a:gd name="T28" fmla="*/ 759 w 1959"/>
                <a:gd name="T29" fmla="*/ 12 h 14"/>
                <a:gd name="T30" fmla="*/ 742 w 1959"/>
                <a:gd name="T31" fmla="*/ 12 h 14"/>
                <a:gd name="T32" fmla="*/ 630 w 1959"/>
                <a:gd name="T33" fmla="*/ 11 h 14"/>
                <a:gd name="T34" fmla="*/ 489 w 1959"/>
                <a:gd name="T35" fmla="*/ 6 h 14"/>
                <a:gd name="T36" fmla="*/ 471 w 1959"/>
                <a:gd name="T37" fmla="*/ 7 h 14"/>
                <a:gd name="T38" fmla="*/ 371 w 1959"/>
                <a:gd name="T39" fmla="*/ 8 h 14"/>
                <a:gd name="T40" fmla="*/ 338 w 1959"/>
                <a:gd name="T41" fmla="*/ 7 h 14"/>
                <a:gd name="T42" fmla="*/ 307 w 1959"/>
                <a:gd name="T43" fmla="*/ 6 h 14"/>
                <a:gd name="T44" fmla="*/ 226 w 1959"/>
                <a:gd name="T45" fmla="*/ 7 h 14"/>
                <a:gd name="T46" fmla="*/ 155 w 1959"/>
                <a:gd name="T47" fmla="*/ 9 h 14"/>
                <a:gd name="T48" fmla="*/ 136 w 1959"/>
                <a:gd name="T49" fmla="*/ 8 h 14"/>
                <a:gd name="T50" fmla="*/ 95 w 1959"/>
                <a:gd name="T51" fmla="*/ 8 h 14"/>
                <a:gd name="T52" fmla="*/ 73 w 1959"/>
                <a:gd name="T53" fmla="*/ 8 h 14"/>
                <a:gd name="T54" fmla="*/ 27 w 1959"/>
                <a:gd name="T55" fmla="*/ 9 h 14"/>
                <a:gd name="T56" fmla="*/ 4 w 1959"/>
                <a:gd name="T57" fmla="*/ 9 h 14"/>
                <a:gd name="T58" fmla="*/ 0 w 1959"/>
                <a:gd name="T59" fmla="*/ 7 h 14"/>
                <a:gd name="T60" fmla="*/ 4 w 1959"/>
                <a:gd name="T61" fmla="*/ 5 h 14"/>
                <a:gd name="T62" fmla="*/ 36 w 1959"/>
                <a:gd name="T63" fmla="*/ 4 h 14"/>
                <a:gd name="T64" fmla="*/ 85 w 1959"/>
                <a:gd name="T65" fmla="*/ 4 h 14"/>
                <a:gd name="T66" fmla="*/ 114 w 1959"/>
                <a:gd name="T67" fmla="*/ 3 h 14"/>
                <a:gd name="T68" fmla="*/ 140 w 1959"/>
                <a:gd name="T69" fmla="*/ 3 h 14"/>
                <a:gd name="T70" fmla="*/ 167 w 1959"/>
                <a:gd name="T71" fmla="*/ 4 h 14"/>
                <a:gd name="T72" fmla="*/ 278 w 1959"/>
                <a:gd name="T73" fmla="*/ 1 h 14"/>
                <a:gd name="T74" fmla="*/ 287 w 1959"/>
                <a:gd name="T75" fmla="*/ 0 h 14"/>
                <a:gd name="T76" fmla="*/ 393 w 1959"/>
                <a:gd name="T77" fmla="*/ 3 h 14"/>
                <a:gd name="T78" fmla="*/ 458 w 1959"/>
                <a:gd name="T79" fmla="*/ 3 h 14"/>
                <a:gd name="T80" fmla="*/ 524 w 1959"/>
                <a:gd name="T81" fmla="*/ 2 h 14"/>
                <a:gd name="T82" fmla="*/ 598 w 1959"/>
                <a:gd name="T83" fmla="*/ 4 h 14"/>
                <a:gd name="T84" fmla="*/ 697 w 1959"/>
                <a:gd name="T85" fmla="*/ 8 h 14"/>
                <a:gd name="T86" fmla="*/ 733 w 1959"/>
                <a:gd name="T87" fmla="*/ 7 h 14"/>
                <a:gd name="T88" fmla="*/ 778 w 1959"/>
                <a:gd name="T89" fmla="*/ 7 h 14"/>
                <a:gd name="T90" fmla="*/ 922 w 1959"/>
                <a:gd name="T91" fmla="*/ 4 h 14"/>
                <a:gd name="T92" fmla="*/ 1019 w 1959"/>
                <a:gd name="T93" fmla="*/ 7 h 14"/>
                <a:gd name="T94" fmla="*/ 1060 w 1959"/>
                <a:gd name="T95" fmla="*/ 7 h 14"/>
                <a:gd name="T96" fmla="*/ 1097 w 1959"/>
                <a:gd name="T97" fmla="*/ 7 h 14"/>
                <a:gd name="T98" fmla="*/ 1212 w 1959"/>
                <a:gd name="T99" fmla="*/ 7 h 14"/>
                <a:gd name="T100" fmla="*/ 1293 w 1959"/>
                <a:gd name="T101" fmla="*/ 5 h 14"/>
                <a:gd name="T102" fmla="*/ 1375 w 1959"/>
                <a:gd name="T103" fmla="*/ 6 h 14"/>
                <a:gd name="T104" fmla="*/ 1468 w 1959"/>
                <a:gd name="T105" fmla="*/ 7 h 14"/>
                <a:gd name="T106" fmla="*/ 1630 w 1959"/>
                <a:gd name="T107" fmla="*/ 8 h 14"/>
                <a:gd name="T108" fmla="*/ 1795 w 1959"/>
                <a:gd name="T109" fmla="*/ 7 h 14"/>
                <a:gd name="T110" fmla="*/ 1828 w 1959"/>
                <a:gd name="T111" fmla="*/ 7 h 14"/>
                <a:gd name="T112" fmla="*/ 1945 w 1959"/>
                <a:gd name="T113" fmla="*/ 8 h 14"/>
                <a:gd name="T114" fmla="*/ 1955 w 1959"/>
                <a:gd name="T115" fmla="*/ 9 h 14"/>
                <a:gd name="T116" fmla="*/ 1959 w 1959"/>
                <a:gd name="T117" fmla="*/ 12 h 14"/>
                <a:gd name="T118" fmla="*/ 1953 w 1959"/>
                <a:gd name="T119"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59" h="14">
                  <a:moveTo>
                    <a:pt x="1953" y="14"/>
                  </a:moveTo>
                  <a:cubicBezTo>
                    <a:pt x="1948" y="14"/>
                    <a:pt x="1942" y="14"/>
                    <a:pt x="1937" y="14"/>
                  </a:cubicBezTo>
                  <a:cubicBezTo>
                    <a:pt x="1901" y="14"/>
                    <a:pt x="1865" y="13"/>
                    <a:pt x="1829" y="13"/>
                  </a:cubicBezTo>
                  <a:cubicBezTo>
                    <a:pt x="1783" y="12"/>
                    <a:pt x="1736" y="12"/>
                    <a:pt x="1690" y="13"/>
                  </a:cubicBezTo>
                  <a:cubicBezTo>
                    <a:pt x="1644" y="14"/>
                    <a:pt x="1598" y="13"/>
                    <a:pt x="1552" y="12"/>
                  </a:cubicBezTo>
                  <a:cubicBezTo>
                    <a:pt x="1523" y="12"/>
                    <a:pt x="1495" y="12"/>
                    <a:pt x="1467" y="11"/>
                  </a:cubicBezTo>
                  <a:cubicBezTo>
                    <a:pt x="1436" y="11"/>
                    <a:pt x="1406" y="10"/>
                    <a:pt x="1375" y="11"/>
                  </a:cubicBezTo>
                  <a:cubicBezTo>
                    <a:pt x="1350" y="12"/>
                    <a:pt x="1324" y="11"/>
                    <a:pt x="1299" y="10"/>
                  </a:cubicBezTo>
                  <a:cubicBezTo>
                    <a:pt x="1264" y="10"/>
                    <a:pt x="1229" y="10"/>
                    <a:pt x="1194" y="12"/>
                  </a:cubicBezTo>
                  <a:cubicBezTo>
                    <a:pt x="1161" y="14"/>
                    <a:pt x="1127" y="13"/>
                    <a:pt x="1094" y="12"/>
                  </a:cubicBezTo>
                  <a:cubicBezTo>
                    <a:pt x="1083" y="11"/>
                    <a:pt x="1073" y="12"/>
                    <a:pt x="1062" y="12"/>
                  </a:cubicBezTo>
                  <a:cubicBezTo>
                    <a:pt x="1048" y="11"/>
                    <a:pt x="1034" y="12"/>
                    <a:pt x="1019" y="11"/>
                  </a:cubicBezTo>
                  <a:cubicBezTo>
                    <a:pt x="989" y="11"/>
                    <a:pt x="959" y="9"/>
                    <a:pt x="929" y="9"/>
                  </a:cubicBezTo>
                  <a:cubicBezTo>
                    <a:pt x="895" y="9"/>
                    <a:pt x="861" y="11"/>
                    <a:pt x="827" y="12"/>
                  </a:cubicBezTo>
                  <a:cubicBezTo>
                    <a:pt x="805" y="12"/>
                    <a:pt x="782" y="12"/>
                    <a:pt x="759" y="12"/>
                  </a:cubicBezTo>
                  <a:cubicBezTo>
                    <a:pt x="753" y="12"/>
                    <a:pt x="748" y="12"/>
                    <a:pt x="742" y="12"/>
                  </a:cubicBezTo>
                  <a:cubicBezTo>
                    <a:pt x="705" y="14"/>
                    <a:pt x="667" y="13"/>
                    <a:pt x="630" y="11"/>
                  </a:cubicBezTo>
                  <a:cubicBezTo>
                    <a:pt x="583" y="8"/>
                    <a:pt x="536" y="6"/>
                    <a:pt x="489" y="6"/>
                  </a:cubicBezTo>
                  <a:cubicBezTo>
                    <a:pt x="483" y="7"/>
                    <a:pt x="477" y="7"/>
                    <a:pt x="471" y="7"/>
                  </a:cubicBezTo>
                  <a:cubicBezTo>
                    <a:pt x="438" y="10"/>
                    <a:pt x="404" y="10"/>
                    <a:pt x="371" y="8"/>
                  </a:cubicBezTo>
                  <a:cubicBezTo>
                    <a:pt x="360" y="7"/>
                    <a:pt x="349" y="7"/>
                    <a:pt x="338" y="7"/>
                  </a:cubicBezTo>
                  <a:cubicBezTo>
                    <a:pt x="327" y="6"/>
                    <a:pt x="317" y="6"/>
                    <a:pt x="307" y="6"/>
                  </a:cubicBezTo>
                  <a:cubicBezTo>
                    <a:pt x="280" y="6"/>
                    <a:pt x="253" y="7"/>
                    <a:pt x="226" y="7"/>
                  </a:cubicBezTo>
                  <a:cubicBezTo>
                    <a:pt x="202" y="8"/>
                    <a:pt x="179" y="9"/>
                    <a:pt x="155" y="9"/>
                  </a:cubicBezTo>
                  <a:cubicBezTo>
                    <a:pt x="149" y="9"/>
                    <a:pt x="142" y="8"/>
                    <a:pt x="136" y="8"/>
                  </a:cubicBezTo>
                  <a:cubicBezTo>
                    <a:pt x="122" y="8"/>
                    <a:pt x="109" y="8"/>
                    <a:pt x="95" y="8"/>
                  </a:cubicBezTo>
                  <a:cubicBezTo>
                    <a:pt x="88" y="8"/>
                    <a:pt x="81" y="9"/>
                    <a:pt x="73" y="8"/>
                  </a:cubicBezTo>
                  <a:cubicBezTo>
                    <a:pt x="58" y="7"/>
                    <a:pt x="42" y="9"/>
                    <a:pt x="27" y="9"/>
                  </a:cubicBezTo>
                  <a:cubicBezTo>
                    <a:pt x="19" y="10"/>
                    <a:pt x="12" y="9"/>
                    <a:pt x="4" y="9"/>
                  </a:cubicBezTo>
                  <a:cubicBezTo>
                    <a:pt x="4" y="9"/>
                    <a:pt x="0" y="9"/>
                    <a:pt x="0" y="7"/>
                  </a:cubicBezTo>
                  <a:cubicBezTo>
                    <a:pt x="0" y="5"/>
                    <a:pt x="4" y="5"/>
                    <a:pt x="4" y="5"/>
                  </a:cubicBezTo>
                  <a:cubicBezTo>
                    <a:pt x="15" y="5"/>
                    <a:pt x="25" y="5"/>
                    <a:pt x="36" y="4"/>
                  </a:cubicBezTo>
                  <a:cubicBezTo>
                    <a:pt x="52" y="2"/>
                    <a:pt x="69" y="3"/>
                    <a:pt x="85" y="4"/>
                  </a:cubicBezTo>
                  <a:cubicBezTo>
                    <a:pt x="95" y="5"/>
                    <a:pt x="104" y="3"/>
                    <a:pt x="114" y="3"/>
                  </a:cubicBezTo>
                  <a:cubicBezTo>
                    <a:pt x="123" y="3"/>
                    <a:pt x="132" y="3"/>
                    <a:pt x="140" y="3"/>
                  </a:cubicBezTo>
                  <a:cubicBezTo>
                    <a:pt x="149" y="4"/>
                    <a:pt x="158" y="5"/>
                    <a:pt x="167" y="4"/>
                  </a:cubicBezTo>
                  <a:cubicBezTo>
                    <a:pt x="204" y="3"/>
                    <a:pt x="241" y="2"/>
                    <a:pt x="278" y="1"/>
                  </a:cubicBezTo>
                  <a:cubicBezTo>
                    <a:pt x="281" y="1"/>
                    <a:pt x="284" y="0"/>
                    <a:pt x="287" y="0"/>
                  </a:cubicBezTo>
                  <a:cubicBezTo>
                    <a:pt x="323" y="1"/>
                    <a:pt x="358" y="2"/>
                    <a:pt x="393" y="3"/>
                  </a:cubicBezTo>
                  <a:cubicBezTo>
                    <a:pt x="415" y="4"/>
                    <a:pt x="436" y="4"/>
                    <a:pt x="458" y="3"/>
                  </a:cubicBezTo>
                  <a:cubicBezTo>
                    <a:pt x="480" y="2"/>
                    <a:pt x="502" y="1"/>
                    <a:pt x="524" y="2"/>
                  </a:cubicBezTo>
                  <a:cubicBezTo>
                    <a:pt x="549" y="2"/>
                    <a:pt x="573" y="3"/>
                    <a:pt x="598" y="4"/>
                  </a:cubicBezTo>
                  <a:cubicBezTo>
                    <a:pt x="631" y="5"/>
                    <a:pt x="664" y="7"/>
                    <a:pt x="697" y="8"/>
                  </a:cubicBezTo>
                  <a:cubicBezTo>
                    <a:pt x="709" y="8"/>
                    <a:pt x="721" y="7"/>
                    <a:pt x="733" y="7"/>
                  </a:cubicBezTo>
                  <a:cubicBezTo>
                    <a:pt x="748" y="7"/>
                    <a:pt x="763" y="7"/>
                    <a:pt x="778" y="7"/>
                  </a:cubicBezTo>
                  <a:cubicBezTo>
                    <a:pt x="826" y="6"/>
                    <a:pt x="874" y="5"/>
                    <a:pt x="922" y="4"/>
                  </a:cubicBezTo>
                  <a:cubicBezTo>
                    <a:pt x="954" y="4"/>
                    <a:pt x="987" y="4"/>
                    <a:pt x="1019" y="7"/>
                  </a:cubicBezTo>
                  <a:cubicBezTo>
                    <a:pt x="1033" y="7"/>
                    <a:pt x="1046" y="7"/>
                    <a:pt x="1060" y="7"/>
                  </a:cubicBezTo>
                  <a:cubicBezTo>
                    <a:pt x="1072" y="7"/>
                    <a:pt x="1085" y="7"/>
                    <a:pt x="1097" y="7"/>
                  </a:cubicBezTo>
                  <a:cubicBezTo>
                    <a:pt x="1135" y="7"/>
                    <a:pt x="1174" y="8"/>
                    <a:pt x="1212" y="7"/>
                  </a:cubicBezTo>
                  <a:cubicBezTo>
                    <a:pt x="1239" y="6"/>
                    <a:pt x="1266" y="5"/>
                    <a:pt x="1293" y="5"/>
                  </a:cubicBezTo>
                  <a:cubicBezTo>
                    <a:pt x="1321" y="6"/>
                    <a:pt x="1348" y="7"/>
                    <a:pt x="1375" y="6"/>
                  </a:cubicBezTo>
                  <a:cubicBezTo>
                    <a:pt x="1406" y="5"/>
                    <a:pt x="1437" y="7"/>
                    <a:pt x="1468" y="7"/>
                  </a:cubicBezTo>
                  <a:cubicBezTo>
                    <a:pt x="1522" y="7"/>
                    <a:pt x="1576" y="8"/>
                    <a:pt x="1630" y="8"/>
                  </a:cubicBezTo>
                  <a:cubicBezTo>
                    <a:pt x="1685" y="8"/>
                    <a:pt x="1740" y="7"/>
                    <a:pt x="1795" y="7"/>
                  </a:cubicBezTo>
                  <a:cubicBezTo>
                    <a:pt x="1806" y="7"/>
                    <a:pt x="1817" y="7"/>
                    <a:pt x="1828" y="7"/>
                  </a:cubicBezTo>
                  <a:cubicBezTo>
                    <a:pt x="1867" y="8"/>
                    <a:pt x="1906" y="8"/>
                    <a:pt x="1945" y="8"/>
                  </a:cubicBezTo>
                  <a:cubicBezTo>
                    <a:pt x="1948" y="8"/>
                    <a:pt x="1952" y="8"/>
                    <a:pt x="1955" y="9"/>
                  </a:cubicBezTo>
                  <a:cubicBezTo>
                    <a:pt x="1955" y="9"/>
                    <a:pt x="1959" y="10"/>
                    <a:pt x="1959" y="12"/>
                  </a:cubicBezTo>
                  <a:cubicBezTo>
                    <a:pt x="1959" y="14"/>
                    <a:pt x="1953" y="14"/>
                    <a:pt x="1953"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6" name="Freeform 14"/>
            <p:cNvSpPr>
              <a:spLocks/>
            </p:cNvSpPr>
            <p:nvPr userDrawn="1"/>
          </p:nvSpPr>
          <p:spPr bwMode="auto">
            <a:xfrm>
              <a:off x="-2595" y="1007"/>
              <a:ext cx="3664" cy="23"/>
            </a:xfrm>
            <a:custGeom>
              <a:avLst/>
              <a:gdLst>
                <a:gd name="T0" fmla="*/ 5 w 1949"/>
                <a:gd name="T1" fmla="*/ 2 h 12"/>
                <a:gd name="T2" fmla="*/ 24 w 1949"/>
                <a:gd name="T3" fmla="*/ 3 h 12"/>
                <a:gd name="T4" fmla="*/ 48 w 1949"/>
                <a:gd name="T5" fmla="*/ 3 h 12"/>
                <a:gd name="T6" fmla="*/ 106 w 1949"/>
                <a:gd name="T7" fmla="*/ 1 h 12"/>
                <a:gd name="T8" fmla="*/ 152 w 1949"/>
                <a:gd name="T9" fmla="*/ 1 h 12"/>
                <a:gd name="T10" fmla="*/ 199 w 1949"/>
                <a:gd name="T11" fmla="*/ 3 h 12"/>
                <a:gd name="T12" fmla="*/ 245 w 1949"/>
                <a:gd name="T13" fmla="*/ 3 h 12"/>
                <a:gd name="T14" fmla="*/ 312 w 1949"/>
                <a:gd name="T15" fmla="*/ 3 h 12"/>
                <a:gd name="T16" fmla="*/ 347 w 1949"/>
                <a:gd name="T17" fmla="*/ 3 h 12"/>
                <a:gd name="T18" fmla="*/ 461 w 1949"/>
                <a:gd name="T19" fmla="*/ 3 h 12"/>
                <a:gd name="T20" fmla="*/ 585 w 1949"/>
                <a:gd name="T21" fmla="*/ 2 h 12"/>
                <a:gd name="T22" fmla="*/ 639 w 1949"/>
                <a:gd name="T23" fmla="*/ 0 h 12"/>
                <a:gd name="T24" fmla="*/ 672 w 1949"/>
                <a:gd name="T25" fmla="*/ 0 h 12"/>
                <a:gd name="T26" fmla="*/ 759 w 1949"/>
                <a:gd name="T27" fmla="*/ 1 h 12"/>
                <a:gd name="T28" fmla="*/ 862 w 1949"/>
                <a:gd name="T29" fmla="*/ 2 h 12"/>
                <a:gd name="T30" fmla="*/ 978 w 1949"/>
                <a:gd name="T31" fmla="*/ 2 h 12"/>
                <a:gd name="T32" fmla="*/ 1060 w 1949"/>
                <a:gd name="T33" fmla="*/ 3 h 12"/>
                <a:gd name="T34" fmla="*/ 1164 w 1949"/>
                <a:gd name="T35" fmla="*/ 3 h 12"/>
                <a:gd name="T36" fmla="*/ 1193 w 1949"/>
                <a:gd name="T37" fmla="*/ 3 h 12"/>
                <a:gd name="T38" fmla="*/ 1316 w 1949"/>
                <a:gd name="T39" fmla="*/ 6 h 12"/>
                <a:gd name="T40" fmla="*/ 1363 w 1949"/>
                <a:gd name="T41" fmla="*/ 5 h 12"/>
                <a:gd name="T42" fmla="*/ 1459 w 1949"/>
                <a:gd name="T43" fmla="*/ 4 h 12"/>
                <a:gd name="T44" fmla="*/ 1543 w 1949"/>
                <a:gd name="T45" fmla="*/ 5 h 12"/>
                <a:gd name="T46" fmla="*/ 1586 w 1949"/>
                <a:gd name="T47" fmla="*/ 6 h 12"/>
                <a:gd name="T48" fmla="*/ 1706 w 1949"/>
                <a:gd name="T49" fmla="*/ 6 h 12"/>
                <a:gd name="T50" fmla="*/ 1755 w 1949"/>
                <a:gd name="T51" fmla="*/ 7 h 12"/>
                <a:gd name="T52" fmla="*/ 1863 w 1949"/>
                <a:gd name="T53" fmla="*/ 7 h 12"/>
                <a:gd name="T54" fmla="*/ 1878 w 1949"/>
                <a:gd name="T55" fmla="*/ 6 h 12"/>
                <a:gd name="T56" fmla="*/ 1889 w 1949"/>
                <a:gd name="T57" fmla="*/ 6 h 12"/>
                <a:gd name="T58" fmla="*/ 1946 w 1949"/>
                <a:gd name="T59" fmla="*/ 7 h 12"/>
                <a:gd name="T60" fmla="*/ 1949 w 1949"/>
                <a:gd name="T61" fmla="*/ 9 h 12"/>
                <a:gd name="T62" fmla="*/ 1945 w 1949"/>
                <a:gd name="T63" fmla="*/ 10 h 12"/>
                <a:gd name="T64" fmla="*/ 1901 w 1949"/>
                <a:gd name="T65" fmla="*/ 12 h 12"/>
                <a:gd name="T66" fmla="*/ 1873 w 1949"/>
                <a:gd name="T67" fmla="*/ 10 h 12"/>
                <a:gd name="T68" fmla="*/ 1819 w 1949"/>
                <a:gd name="T69" fmla="*/ 11 h 12"/>
                <a:gd name="T70" fmla="*/ 1746 w 1949"/>
                <a:gd name="T71" fmla="*/ 11 h 12"/>
                <a:gd name="T72" fmla="*/ 1665 w 1949"/>
                <a:gd name="T73" fmla="*/ 11 h 12"/>
                <a:gd name="T74" fmla="*/ 1474 w 1949"/>
                <a:gd name="T75" fmla="*/ 9 h 12"/>
                <a:gd name="T76" fmla="*/ 1382 w 1949"/>
                <a:gd name="T77" fmla="*/ 10 h 12"/>
                <a:gd name="T78" fmla="*/ 1244 w 1949"/>
                <a:gd name="T79" fmla="*/ 9 h 12"/>
                <a:gd name="T80" fmla="*/ 1140 w 1949"/>
                <a:gd name="T81" fmla="*/ 9 h 12"/>
                <a:gd name="T82" fmla="*/ 1091 w 1949"/>
                <a:gd name="T83" fmla="*/ 8 h 12"/>
                <a:gd name="T84" fmla="*/ 1016 w 1949"/>
                <a:gd name="T85" fmla="*/ 7 h 12"/>
                <a:gd name="T86" fmla="*/ 918 w 1949"/>
                <a:gd name="T87" fmla="*/ 8 h 12"/>
                <a:gd name="T88" fmla="*/ 796 w 1949"/>
                <a:gd name="T89" fmla="*/ 6 h 12"/>
                <a:gd name="T90" fmla="*/ 694 w 1949"/>
                <a:gd name="T91" fmla="*/ 6 h 12"/>
                <a:gd name="T92" fmla="*/ 665 w 1949"/>
                <a:gd name="T93" fmla="*/ 5 h 12"/>
                <a:gd name="T94" fmla="*/ 617 w 1949"/>
                <a:gd name="T95" fmla="*/ 6 h 12"/>
                <a:gd name="T96" fmla="*/ 532 w 1949"/>
                <a:gd name="T97" fmla="*/ 7 h 12"/>
                <a:gd name="T98" fmla="*/ 414 w 1949"/>
                <a:gd name="T99" fmla="*/ 9 h 12"/>
                <a:gd name="T100" fmla="*/ 336 w 1949"/>
                <a:gd name="T101" fmla="*/ 8 h 12"/>
                <a:gd name="T102" fmla="*/ 226 w 1949"/>
                <a:gd name="T103" fmla="*/ 9 h 12"/>
                <a:gd name="T104" fmla="*/ 211 w 1949"/>
                <a:gd name="T105" fmla="*/ 9 h 12"/>
                <a:gd name="T106" fmla="*/ 75 w 1949"/>
                <a:gd name="T107" fmla="*/ 6 h 12"/>
                <a:gd name="T108" fmla="*/ 47 w 1949"/>
                <a:gd name="T109" fmla="*/ 8 h 12"/>
                <a:gd name="T110" fmla="*/ 36 w 1949"/>
                <a:gd name="T111" fmla="*/ 9 h 12"/>
                <a:gd name="T112" fmla="*/ 4 w 1949"/>
                <a:gd name="T113" fmla="*/ 6 h 12"/>
                <a:gd name="T114" fmla="*/ 0 w 1949"/>
                <a:gd name="T115" fmla="*/ 4 h 12"/>
                <a:gd name="T116" fmla="*/ 5 w 1949"/>
                <a:gd name="T117"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49" h="12">
                  <a:moveTo>
                    <a:pt x="5" y="2"/>
                  </a:moveTo>
                  <a:cubicBezTo>
                    <a:pt x="11" y="2"/>
                    <a:pt x="17" y="3"/>
                    <a:pt x="24" y="3"/>
                  </a:cubicBezTo>
                  <a:cubicBezTo>
                    <a:pt x="32" y="3"/>
                    <a:pt x="40" y="4"/>
                    <a:pt x="48" y="3"/>
                  </a:cubicBezTo>
                  <a:cubicBezTo>
                    <a:pt x="67" y="1"/>
                    <a:pt x="86" y="1"/>
                    <a:pt x="106" y="1"/>
                  </a:cubicBezTo>
                  <a:cubicBezTo>
                    <a:pt x="121" y="1"/>
                    <a:pt x="137" y="1"/>
                    <a:pt x="152" y="1"/>
                  </a:cubicBezTo>
                  <a:cubicBezTo>
                    <a:pt x="168" y="1"/>
                    <a:pt x="183" y="3"/>
                    <a:pt x="199" y="3"/>
                  </a:cubicBezTo>
                  <a:cubicBezTo>
                    <a:pt x="214" y="3"/>
                    <a:pt x="230" y="4"/>
                    <a:pt x="245" y="3"/>
                  </a:cubicBezTo>
                  <a:cubicBezTo>
                    <a:pt x="268" y="2"/>
                    <a:pt x="290" y="1"/>
                    <a:pt x="312" y="3"/>
                  </a:cubicBezTo>
                  <a:cubicBezTo>
                    <a:pt x="324" y="4"/>
                    <a:pt x="335" y="3"/>
                    <a:pt x="347" y="3"/>
                  </a:cubicBezTo>
                  <a:cubicBezTo>
                    <a:pt x="385" y="4"/>
                    <a:pt x="423" y="4"/>
                    <a:pt x="461" y="3"/>
                  </a:cubicBezTo>
                  <a:cubicBezTo>
                    <a:pt x="502" y="2"/>
                    <a:pt x="544" y="3"/>
                    <a:pt x="585" y="2"/>
                  </a:cubicBezTo>
                  <a:cubicBezTo>
                    <a:pt x="603" y="2"/>
                    <a:pt x="621" y="1"/>
                    <a:pt x="639" y="0"/>
                  </a:cubicBezTo>
                  <a:cubicBezTo>
                    <a:pt x="650" y="0"/>
                    <a:pt x="661" y="0"/>
                    <a:pt x="672" y="0"/>
                  </a:cubicBezTo>
                  <a:cubicBezTo>
                    <a:pt x="701" y="0"/>
                    <a:pt x="730" y="1"/>
                    <a:pt x="759" y="1"/>
                  </a:cubicBezTo>
                  <a:cubicBezTo>
                    <a:pt x="793" y="1"/>
                    <a:pt x="828" y="2"/>
                    <a:pt x="862" y="2"/>
                  </a:cubicBezTo>
                  <a:cubicBezTo>
                    <a:pt x="901" y="2"/>
                    <a:pt x="939" y="3"/>
                    <a:pt x="978" y="2"/>
                  </a:cubicBezTo>
                  <a:cubicBezTo>
                    <a:pt x="1005" y="1"/>
                    <a:pt x="1033" y="3"/>
                    <a:pt x="1060" y="3"/>
                  </a:cubicBezTo>
                  <a:cubicBezTo>
                    <a:pt x="1095" y="3"/>
                    <a:pt x="1129" y="3"/>
                    <a:pt x="1164" y="3"/>
                  </a:cubicBezTo>
                  <a:cubicBezTo>
                    <a:pt x="1173" y="3"/>
                    <a:pt x="1183" y="3"/>
                    <a:pt x="1193" y="3"/>
                  </a:cubicBezTo>
                  <a:cubicBezTo>
                    <a:pt x="1234" y="4"/>
                    <a:pt x="1275" y="5"/>
                    <a:pt x="1316" y="6"/>
                  </a:cubicBezTo>
                  <a:cubicBezTo>
                    <a:pt x="1332" y="6"/>
                    <a:pt x="1347" y="5"/>
                    <a:pt x="1363" y="5"/>
                  </a:cubicBezTo>
                  <a:cubicBezTo>
                    <a:pt x="1395" y="3"/>
                    <a:pt x="1427" y="4"/>
                    <a:pt x="1459" y="4"/>
                  </a:cubicBezTo>
                  <a:cubicBezTo>
                    <a:pt x="1487" y="5"/>
                    <a:pt x="1515" y="5"/>
                    <a:pt x="1543" y="5"/>
                  </a:cubicBezTo>
                  <a:cubicBezTo>
                    <a:pt x="1557" y="5"/>
                    <a:pt x="1572" y="6"/>
                    <a:pt x="1586" y="6"/>
                  </a:cubicBezTo>
                  <a:cubicBezTo>
                    <a:pt x="1626" y="6"/>
                    <a:pt x="1666" y="6"/>
                    <a:pt x="1706" y="6"/>
                  </a:cubicBezTo>
                  <a:cubicBezTo>
                    <a:pt x="1722" y="6"/>
                    <a:pt x="1739" y="7"/>
                    <a:pt x="1755" y="7"/>
                  </a:cubicBezTo>
                  <a:cubicBezTo>
                    <a:pt x="1791" y="7"/>
                    <a:pt x="1827" y="7"/>
                    <a:pt x="1863" y="7"/>
                  </a:cubicBezTo>
                  <a:cubicBezTo>
                    <a:pt x="1868" y="7"/>
                    <a:pt x="1873" y="7"/>
                    <a:pt x="1878" y="6"/>
                  </a:cubicBezTo>
                  <a:cubicBezTo>
                    <a:pt x="1882" y="6"/>
                    <a:pt x="1885" y="6"/>
                    <a:pt x="1889" y="6"/>
                  </a:cubicBezTo>
                  <a:cubicBezTo>
                    <a:pt x="1908" y="6"/>
                    <a:pt x="1927" y="7"/>
                    <a:pt x="1946" y="7"/>
                  </a:cubicBezTo>
                  <a:cubicBezTo>
                    <a:pt x="1946" y="7"/>
                    <a:pt x="1949" y="7"/>
                    <a:pt x="1949" y="9"/>
                  </a:cubicBezTo>
                  <a:cubicBezTo>
                    <a:pt x="1949" y="11"/>
                    <a:pt x="1945" y="10"/>
                    <a:pt x="1945" y="10"/>
                  </a:cubicBezTo>
                  <a:cubicBezTo>
                    <a:pt x="1930" y="10"/>
                    <a:pt x="1916" y="12"/>
                    <a:pt x="1901" y="12"/>
                  </a:cubicBezTo>
                  <a:cubicBezTo>
                    <a:pt x="1892" y="11"/>
                    <a:pt x="1882" y="10"/>
                    <a:pt x="1873" y="10"/>
                  </a:cubicBezTo>
                  <a:cubicBezTo>
                    <a:pt x="1855" y="10"/>
                    <a:pt x="1837" y="11"/>
                    <a:pt x="1819" y="11"/>
                  </a:cubicBezTo>
                  <a:cubicBezTo>
                    <a:pt x="1795" y="10"/>
                    <a:pt x="1770" y="12"/>
                    <a:pt x="1746" y="11"/>
                  </a:cubicBezTo>
                  <a:cubicBezTo>
                    <a:pt x="1719" y="11"/>
                    <a:pt x="1692" y="11"/>
                    <a:pt x="1665" y="11"/>
                  </a:cubicBezTo>
                  <a:cubicBezTo>
                    <a:pt x="1601" y="11"/>
                    <a:pt x="1538" y="10"/>
                    <a:pt x="1474" y="9"/>
                  </a:cubicBezTo>
                  <a:cubicBezTo>
                    <a:pt x="1443" y="9"/>
                    <a:pt x="1412" y="10"/>
                    <a:pt x="1382" y="10"/>
                  </a:cubicBezTo>
                  <a:cubicBezTo>
                    <a:pt x="1336" y="9"/>
                    <a:pt x="1290" y="10"/>
                    <a:pt x="1244" y="9"/>
                  </a:cubicBezTo>
                  <a:cubicBezTo>
                    <a:pt x="1209" y="9"/>
                    <a:pt x="1175" y="8"/>
                    <a:pt x="1140" y="9"/>
                  </a:cubicBezTo>
                  <a:cubicBezTo>
                    <a:pt x="1124" y="9"/>
                    <a:pt x="1107" y="8"/>
                    <a:pt x="1091" y="8"/>
                  </a:cubicBezTo>
                  <a:cubicBezTo>
                    <a:pt x="1066" y="7"/>
                    <a:pt x="1041" y="7"/>
                    <a:pt x="1016" y="7"/>
                  </a:cubicBezTo>
                  <a:cubicBezTo>
                    <a:pt x="983" y="7"/>
                    <a:pt x="951" y="8"/>
                    <a:pt x="918" y="8"/>
                  </a:cubicBezTo>
                  <a:cubicBezTo>
                    <a:pt x="877" y="8"/>
                    <a:pt x="837" y="7"/>
                    <a:pt x="796" y="6"/>
                  </a:cubicBezTo>
                  <a:cubicBezTo>
                    <a:pt x="762" y="6"/>
                    <a:pt x="728" y="6"/>
                    <a:pt x="694" y="6"/>
                  </a:cubicBezTo>
                  <a:cubicBezTo>
                    <a:pt x="684" y="6"/>
                    <a:pt x="675" y="5"/>
                    <a:pt x="665" y="5"/>
                  </a:cubicBezTo>
                  <a:cubicBezTo>
                    <a:pt x="649" y="5"/>
                    <a:pt x="633" y="6"/>
                    <a:pt x="617" y="6"/>
                  </a:cubicBezTo>
                  <a:cubicBezTo>
                    <a:pt x="589" y="7"/>
                    <a:pt x="560" y="7"/>
                    <a:pt x="532" y="7"/>
                  </a:cubicBezTo>
                  <a:cubicBezTo>
                    <a:pt x="492" y="8"/>
                    <a:pt x="453" y="9"/>
                    <a:pt x="414" y="9"/>
                  </a:cubicBezTo>
                  <a:cubicBezTo>
                    <a:pt x="388" y="10"/>
                    <a:pt x="362" y="9"/>
                    <a:pt x="336" y="8"/>
                  </a:cubicBezTo>
                  <a:cubicBezTo>
                    <a:pt x="299" y="7"/>
                    <a:pt x="263" y="6"/>
                    <a:pt x="226" y="9"/>
                  </a:cubicBezTo>
                  <a:cubicBezTo>
                    <a:pt x="221" y="9"/>
                    <a:pt x="216" y="9"/>
                    <a:pt x="211" y="9"/>
                  </a:cubicBezTo>
                  <a:cubicBezTo>
                    <a:pt x="166" y="5"/>
                    <a:pt x="121" y="7"/>
                    <a:pt x="75" y="6"/>
                  </a:cubicBezTo>
                  <a:cubicBezTo>
                    <a:pt x="66" y="6"/>
                    <a:pt x="56" y="8"/>
                    <a:pt x="47" y="8"/>
                  </a:cubicBezTo>
                  <a:cubicBezTo>
                    <a:pt x="43" y="9"/>
                    <a:pt x="40" y="9"/>
                    <a:pt x="36" y="9"/>
                  </a:cubicBezTo>
                  <a:cubicBezTo>
                    <a:pt x="26" y="8"/>
                    <a:pt x="15" y="7"/>
                    <a:pt x="4" y="6"/>
                  </a:cubicBezTo>
                  <a:cubicBezTo>
                    <a:pt x="3" y="6"/>
                    <a:pt x="0" y="6"/>
                    <a:pt x="0" y="4"/>
                  </a:cubicBezTo>
                  <a:cubicBezTo>
                    <a:pt x="0" y="2"/>
                    <a:pt x="4" y="2"/>
                    <a:pt x="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7" name="Freeform 15"/>
            <p:cNvSpPr>
              <a:spLocks/>
            </p:cNvSpPr>
            <p:nvPr userDrawn="1"/>
          </p:nvSpPr>
          <p:spPr bwMode="auto">
            <a:xfrm>
              <a:off x="-2586" y="917"/>
              <a:ext cx="3646" cy="25"/>
            </a:xfrm>
            <a:custGeom>
              <a:avLst/>
              <a:gdLst>
                <a:gd name="T0" fmla="*/ 7 w 1939"/>
                <a:gd name="T1" fmla="*/ 6 h 13"/>
                <a:gd name="T2" fmla="*/ 22 w 1939"/>
                <a:gd name="T3" fmla="*/ 6 h 13"/>
                <a:gd name="T4" fmla="*/ 68 w 1939"/>
                <a:gd name="T5" fmla="*/ 2 h 13"/>
                <a:gd name="T6" fmla="*/ 85 w 1939"/>
                <a:gd name="T7" fmla="*/ 2 h 13"/>
                <a:gd name="T8" fmla="*/ 130 w 1939"/>
                <a:gd name="T9" fmla="*/ 2 h 13"/>
                <a:gd name="T10" fmla="*/ 214 w 1939"/>
                <a:gd name="T11" fmla="*/ 2 h 13"/>
                <a:gd name="T12" fmla="*/ 260 w 1939"/>
                <a:gd name="T13" fmla="*/ 3 h 13"/>
                <a:gd name="T14" fmla="*/ 313 w 1939"/>
                <a:gd name="T15" fmla="*/ 3 h 13"/>
                <a:gd name="T16" fmla="*/ 462 w 1939"/>
                <a:gd name="T17" fmla="*/ 6 h 13"/>
                <a:gd name="T18" fmla="*/ 544 w 1939"/>
                <a:gd name="T19" fmla="*/ 6 h 13"/>
                <a:gd name="T20" fmla="*/ 624 w 1939"/>
                <a:gd name="T21" fmla="*/ 7 h 13"/>
                <a:gd name="T22" fmla="*/ 803 w 1939"/>
                <a:gd name="T23" fmla="*/ 6 h 13"/>
                <a:gd name="T24" fmla="*/ 885 w 1939"/>
                <a:gd name="T25" fmla="*/ 8 h 13"/>
                <a:gd name="T26" fmla="*/ 963 w 1939"/>
                <a:gd name="T27" fmla="*/ 6 h 13"/>
                <a:gd name="T28" fmla="*/ 1016 w 1939"/>
                <a:gd name="T29" fmla="*/ 6 h 13"/>
                <a:gd name="T30" fmla="*/ 1104 w 1939"/>
                <a:gd name="T31" fmla="*/ 7 h 13"/>
                <a:gd name="T32" fmla="*/ 1142 w 1939"/>
                <a:gd name="T33" fmla="*/ 8 h 13"/>
                <a:gd name="T34" fmla="*/ 1157 w 1939"/>
                <a:gd name="T35" fmla="*/ 8 h 13"/>
                <a:gd name="T36" fmla="*/ 1309 w 1939"/>
                <a:gd name="T37" fmla="*/ 7 h 13"/>
                <a:gd name="T38" fmla="*/ 1381 w 1939"/>
                <a:gd name="T39" fmla="*/ 7 h 13"/>
                <a:gd name="T40" fmla="*/ 1513 w 1939"/>
                <a:gd name="T41" fmla="*/ 7 h 13"/>
                <a:gd name="T42" fmla="*/ 1614 w 1939"/>
                <a:gd name="T43" fmla="*/ 7 h 13"/>
                <a:gd name="T44" fmla="*/ 1763 w 1939"/>
                <a:gd name="T45" fmla="*/ 8 h 13"/>
                <a:gd name="T46" fmla="*/ 1886 w 1939"/>
                <a:gd name="T47" fmla="*/ 7 h 13"/>
                <a:gd name="T48" fmla="*/ 1934 w 1939"/>
                <a:gd name="T49" fmla="*/ 7 h 13"/>
                <a:gd name="T50" fmla="*/ 1939 w 1939"/>
                <a:gd name="T51" fmla="*/ 10 h 13"/>
                <a:gd name="T52" fmla="*/ 1930 w 1939"/>
                <a:gd name="T53" fmla="*/ 12 h 13"/>
                <a:gd name="T54" fmla="*/ 1834 w 1939"/>
                <a:gd name="T55" fmla="*/ 13 h 13"/>
                <a:gd name="T56" fmla="*/ 1739 w 1939"/>
                <a:gd name="T57" fmla="*/ 12 h 13"/>
                <a:gd name="T58" fmla="*/ 1658 w 1939"/>
                <a:gd name="T59" fmla="*/ 12 h 13"/>
                <a:gd name="T60" fmla="*/ 1616 w 1939"/>
                <a:gd name="T61" fmla="*/ 11 h 13"/>
                <a:gd name="T62" fmla="*/ 1555 w 1939"/>
                <a:gd name="T63" fmla="*/ 11 h 13"/>
                <a:gd name="T64" fmla="*/ 1546 w 1939"/>
                <a:gd name="T65" fmla="*/ 12 h 13"/>
                <a:gd name="T66" fmla="*/ 1459 w 1939"/>
                <a:gd name="T67" fmla="*/ 11 h 13"/>
                <a:gd name="T68" fmla="*/ 1371 w 1939"/>
                <a:gd name="T69" fmla="*/ 12 h 13"/>
                <a:gd name="T70" fmla="*/ 1187 w 1939"/>
                <a:gd name="T71" fmla="*/ 12 h 13"/>
                <a:gd name="T72" fmla="*/ 1152 w 1939"/>
                <a:gd name="T73" fmla="*/ 13 h 13"/>
                <a:gd name="T74" fmla="*/ 1143 w 1939"/>
                <a:gd name="T75" fmla="*/ 13 h 13"/>
                <a:gd name="T76" fmla="*/ 1110 w 1939"/>
                <a:gd name="T77" fmla="*/ 11 h 13"/>
                <a:gd name="T78" fmla="*/ 1012 w 1939"/>
                <a:gd name="T79" fmla="*/ 11 h 13"/>
                <a:gd name="T80" fmla="*/ 915 w 1939"/>
                <a:gd name="T81" fmla="*/ 12 h 13"/>
                <a:gd name="T82" fmla="*/ 862 w 1939"/>
                <a:gd name="T83" fmla="*/ 12 h 13"/>
                <a:gd name="T84" fmla="*/ 658 w 1939"/>
                <a:gd name="T85" fmla="*/ 11 h 13"/>
                <a:gd name="T86" fmla="*/ 608 w 1939"/>
                <a:gd name="T87" fmla="*/ 13 h 13"/>
                <a:gd name="T88" fmla="*/ 517 w 1939"/>
                <a:gd name="T89" fmla="*/ 10 h 13"/>
                <a:gd name="T90" fmla="*/ 485 w 1939"/>
                <a:gd name="T91" fmla="*/ 10 h 13"/>
                <a:gd name="T92" fmla="*/ 348 w 1939"/>
                <a:gd name="T93" fmla="*/ 10 h 13"/>
                <a:gd name="T94" fmla="*/ 221 w 1939"/>
                <a:gd name="T95" fmla="*/ 7 h 13"/>
                <a:gd name="T96" fmla="*/ 203 w 1939"/>
                <a:gd name="T97" fmla="*/ 7 h 13"/>
                <a:gd name="T98" fmla="*/ 128 w 1939"/>
                <a:gd name="T99" fmla="*/ 7 h 13"/>
                <a:gd name="T100" fmla="*/ 89 w 1939"/>
                <a:gd name="T101" fmla="*/ 7 h 13"/>
                <a:gd name="T102" fmla="*/ 77 w 1939"/>
                <a:gd name="T103" fmla="*/ 6 h 13"/>
                <a:gd name="T104" fmla="*/ 27 w 1939"/>
                <a:gd name="T105" fmla="*/ 10 h 13"/>
                <a:gd name="T106" fmla="*/ 4 w 1939"/>
                <a:gd name="T107" fmla="*/ 10 h 13"/>
                <a:gd name="T108" fmla="*/ 0 w 1939"/>
                <a:gd name="T109" fmla="*/ 8 h 13"/>
                <a:gd name="T110" fmla="*/ 7 w 1939"/>
                <a:gd name="T111"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39" h="13">
                  <a:moveTo>
                    <a:pt x="7" y="6"/>
                  </a:moveTo>
                  <a:cubicBezTo>
                    <a:pt x="12" y="6"/>
                    <a:pt x="17" y="7"/>
                    <a:pt x="22" y="6"/>
                  </a:cubicBezTo>
                  <a:cubicBezTo>
                    <a:pt x="37" y="3"/>
                    <a:pt x="53" y="3"/>
                    <a:pt x="68" y="2"/>
                  </a:cubicBezTo>
                  <a:cubicBezTo>
                    <a:pt x="74" y="1"/>
                    <a:pt x="79" y="1"/>
                    <a:pt x="85" y="2"/>
                  </a:cubicBezTo>
                  <a:cubicBezTo>
                    <a:pt x="100" y="3"/>
                    <a:pt x="115" y="3"/>
                    <a:pt x="130" y="2"/>
                  </a:cubicBezTo>
                  <a:cubicBezTo>
                    <a:pt x="158" y="1"/>
                    <a:pt x="186" y="0"/>
                    <a:pt x="214" y="2"/>
                  </a:cubicBezTo>
                  <a:cubicBezTo>
                    <a:pt x="229" y="3"/>
                    <a:pt x="245" y="3"/>
                    <a:pt x="260" y="3"/>
                  </a:cubicBezTo>
                  <a:cubicBezTo>
                    <a:pt x="278" y="3"/>
                    <a:pt x="295" y="3"/>
                    <a:pt x="313" y="3"/>
                  </a:cubicBezTo>
                  <a:cubicBezTo>
                    <a:pt x="362" y="4"/>
                    <a:pt x="412" y="6"/>
                    <a:pt x="462" y="6"/>
                  </a:cubicBezTo>
                  <a:cubicBezTo>
                    <a:pt x="489" y="5"/>
                    <a:pt x="517" y="5"/>
                    <a:pt x="544" y="6"/>
                  </a:cubicBezTo>
                  <a:cubicBezTo>
                    <a:pt x="571" y="8"/>
                    <a:pt x="597" y="9"/>
                    <a:pt x="624" y="7"/>
                  </a:cubicBezTo>
                  <a:cubicBezTo>
                    <a:pt x="683" y="4"/>
                    <a:pt x="743" y="5"/>
                    <a:pt x="803" y="6"/>
                  </a:cubicBezTo>
                  <a:cubicBezTo>
                    <a:pt x="830" y="7"/>
                    <a:pt x="858" y="8"/>
                    <a:pt x="885" y="8"/>
                  </a:cubicBezTo>
                  <a:cubicBezTo>
                    <a:pt x="911" y="8"/>
                    <a:pt x="937" y="7"/>
                    <a:pt x="963" y="6"/>
                  </a:cubicBezTo>
                  <a:cubicBezTo>
                    <a:pt x="981" y="6"/>
                    <a:pt x="998" y="6"/>
                    <a:pt x="1016" y="6"/>
                  </a:cubicBezTo>
                  <a:cubicBezTo>
                    <a:pt x="1045" y="7"/>
                    <a:pt x="1075" y="6"/>
                    <a:pt x="1104" y="7"/>
                  </a:cubicBezTo>
                  <a:cubicBezTo>
                    <a:pt x="1117" y="7"/>
                    <a:pt x="1129" y="7"/>
                    <a:pt x="1142" y="8"/>
                  </a:cubicBezTo>
                  <a:cubicBezTo>
                    <a:pt x="1147" y="8"/>
                    <a:pt x="1152" y="8"/>
                    <a:pt x="1157" y="8"/>
                  </a:cubicBezTo>
                  <a:cubicBezTo>
                    <a:pt x="1208" y="8"/>
                    <a:pt x="1258" y="7"/>
                    <a:pt x="1309" y="7"/>
                  </a:cubicBezTo>
                  <a:cubicBezTo>
                    <a:pt x="1333" y="7"/>
                    <a:pt x="1357" y="7"/>
                    <a:pt x="1381" y="7"/>
                  </a:cubicBezTo>
                  <a:cubicBezTo>
                    <a:pt x="1425" y="8"/>
                    <a:pt x="1469" y="7"/>
                    <a:pt x="1513" y="7"/>
                  </a:cubicBezTo>
                  <a:cubicBezTo>
                    <a:pt x="1547" y="7"/>
                    <a:pt x="1580" y="7"/>
                    <a:pt x="1614" y="7"/>
                  </a:cubicBezTo>
                  <a:cubicBezTo>
                    <a:pt x="1663" y="7"/>
                    <a:pt x="1713" y="7"/>
                    <a:pt x="1763" y="8"/>
                  </a:cubicBezTo>
                  <a:cubicBezTo>
                    <a:pt x="1804" y="8"/>
                    <a:pt x="1845" y="8"/>
                    <a:pt x="1886" y="7"/>
                  </a:cubicBezTo>
                  <a:cubicBezTo>
                    <a:pt x="1902" y="7"/>
                    <a:pt x="1918" y="7"/>
                    <a:pt x="1934" y="7"/>
                  </a:cubicBezTo>
                  <a:cubicBezTo>
                    <a:pt x="1934" y="7"/>
                    <a:pt x="1939" y="8"/>
                    <a:pt x="1939" y="10"/>
                  </a:cubicBezTo>
                  <a:cubicBezTo>
                    <a:pt x="1939" y="12"/>
                    <a:pt x="1930" y="12"/>
                    <a:pt x="1930" y="12"/>
                  </a:cubicBezTo>
                  <a:cubicBezTo>
                    <a:pt x="1898" y="13"/>
                    <a:pt x="1866" y="13"/>
                    <a:pt x="1834" y="13"/>
                  </a:cubicBezTo>
                  <a:cubicBezTo>
                    <a:pt x="1802" y="13"/>
                    <a:pt x="1771" y="12"/>
                    <a:pt x="1739" y="12"/>
                  </a:cubicBezTo>
                  <a:cubicBezTo>
                    <a:pt x="1712" y="12"/>
                    <a:pt x="1685" y="12"/>
                    <a:pt x="1658" y="12"/>
                  </a:cubicBezTo>
                  <a:cubicBezTo>
                    <a:pt x="1644" y="12"/>
                    <a:pt x="1630" y="11"/>
                    <a:pt x="1616" y="11"/>
                  </a:cubicBezTo>
                  <a:cubicBezTo>
                    <a:pt x="1596" y="11"/>
                    <a:pt x="1575" y="11"/>
                    <a:pt x="1555" y="11"/>
                  </a:cubicBezTo>
                  <a:cubicBezTo>
                    <a:pt x="1552" y="12"/>
                    <a:pt x="1549" y="12"/>
                    <a:pt x="1546" y="12"/>
                  </a:cubicBezTo>
                  <a:cubicBezTo>
                    <a:pt x="1517" y="12"/>
                    <a:pt x="1488" y="11"/>
                    <a:pt x="1459" y="11"/>
                  </a:cubicBezTo>
                  <a:cubicBezTo>
                    <a:pt x="1430" y="10"/>
                    <a:pt x="1400" y="12"/>
                    <a:pt x="1371" y="12"/>
                  </a:cubicBezTo>
                  <a:cubicBezTo>
                    <a:pt x="1310" y="12"/>
                    <a:pt x="1248" y="12"/>
                    <a:pt x="1187" y="12"/>
                  </a:cubicBezTo>
                  <a:cubicBezTo>
                    <a:pt x="1175" y="12"/>
                    <a:pt x="1164" y="13"/>
                    <a:pt x="1152" y="13"/>
                  </a:cubicBezTo>
                  <a:cubicBezTo>
                    <a:pt x="1149" y="13"/>
                    <a:pt x="1146" y="13"/>
                    <a:pt x="1143" y="13"/>
                  </a:cubicBezTo>
                  <a:cubicBezTo>
                    <a:pt x="1132" y="12"/>
                    <a:pt x="1121" y="12"/>
                    <a:pt x="1110" y="11"/>
                  </a:cubicBezTo>
                  <a:cubicBezTo>
                    <a:pt x="1077" y="11"/>
                    <a:pt x="1045" y="11"/>
                    <a:pt x="1012" y="11"/>
                  </a:cubicBezTo>
                  <a:cubicBezTo>
                    <a:pt x="980" y="11"/>
                    <a:pt x="947" y="12"/>
                    <a:pt x="915" y="12"/>
                  </a:cubicBezTo>
                  <a:cubicBezTo>
                    <a:pt x="897" y="13"/>
                    <a:pt x="880" y="13"/>
                    <a:pt x="862" y="12"/>
                  </a:cubicBezTo>
                  <a:cubicBezTo>
                    <a:pt x="794" y="11"/>
                    <a:pt x="726" y="9"/>
                    <a:pt x="658" y="11"/>
                  </a:cubicBezTo>
                  <a:cubicBezTo>
                    <a:pt x="641" y="11"/>
                    <a:pt x="625" y="13"/>
                    <a:pt x="608" y="13"/>
                  </a:cubicBezTo>
                  <a:cubicBezTo>
                    <a:pt x="578" y="12"/>
                    <a:pt x="547" y="11"/>
                    <a:pt x="517" y="10"/>
                  </a:cubicBezTo>
                  <a:cubicBezTo>
                    <a:pt x="506" y="10"/>
                    <a:pt x="496" y="10"/>
                    <a:pt x="485" y="10"/>
                  </a:cubicBezTo>
                  <a:cubicBezTo>
                    <a:pt x="440" y="10"/>
                    <a:pt x="394" y="10"/>
                    <a:pt x="348" y="10"/>
                  </a:cubicBezTo>
                  <a:cubicBezTo>
                    <a:pt x="306" y="9"/>
                    <a:pt x="263" y="8"/>
                    <a:pt x="221" y="7"/>
                  </a:cubicBezTo>
                  <a:cubicBezTo>
                    <a:pt x="215" y="7"/>
                    <a:pt x="209" y="7"/>
                    <a:pt x="203" y="7"/>
                  </a:cubicBezTo>
                  <a:cubicBezTo>
                    <a:pt x="178" y="5"/>
                    <a:pt x="153" y="6"/>
                    <a:pt x="128" y="7"/>
                  </a:cubicBezTo>
                  <a:cubicBezTo>
                    <a:pt x="115" y="8"/>
                    <a:pt x="102" y="7"/>
                    <a:pt x="89" y="7"/>
                  </a:cubicBezTo>
                  <a:cubicBezTo>
                    <a:pt x="85" y="6"/>
                    <a:pt x="81" y="6"/>
                    <a:pt x="77" y="6"/>
                  </a:cubicBezTo>
                  <a:cubicBezTo>
                    <a:pt x="60" y="7"/>
                    <a:pt x="44" y="9"/>
                    <a:pt x="27" y="10"/>
                  </a:cubicBezTo>
                  <a:cubicBezTo>
                    <a:pt x="19" y="10"/>
                    <a:pt x="11" y="10"/>
                    <a:pt x="4" y="10"/>
                  </a:cubicBezTo>
                  <a:cubicBezTo>
                    <a:pt x="4" y="10"/>
                    <a:pt x="0" y="10"/>
                    <a:pt x="0" y="8"/>
                  </a:cubicBezTo>
                  <a:cubicBezTo>
                    <a:pt x="0" y="6"/>
                    <a:pt x="7" y="6"/>
                    <a:pt x="7"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8" name="Freeform 16"/>
            <p:cNvSpPr>
              <a:spLocks/>
            </p:cNvSpPr>
            <p:nvPr userDrawn="1"/>
          </p:nvSpPr>
          <p:spPr bwMode="auto">
            <a:xfrm>
              <a:off x="-2610" y="662"/>
              <a:ext cx="3700" cy="26"/>
            </a:xfrm>
            <a:custGeom>
              <a:avLst/>
              <a:gdLst>
                <a:gd name="T0" fmla="*/ 1962 w 1968"/>
                <a:gd name="T1" fmla="*/ 13 h 14"/>
                <a:gd name="T2" fmla="*/ 1805 w 1968"/>
                <a:gd name="T3" fmla="*/ 13 h 14"/>
                <a:gd name="T4" fmla="*/ 1728 w 1968"/>
                <a:gd name="T5" fmla="*/ 11 h 14"/>
                <a:gd name="T6" fmla="*/ 1708 w 1968"/>
                <a:gd name="T7" fmla="*/ 11 h 14"/>
                <a:gd name="T8" fmla="*/ 1595 w 1968"/>
                <a:gd name="T9" fmla="*/ 12 h 14"/>
                <a:gd name="T10" fmla="*/ 1502 w 1968"/>
                <a:gd name="T11" fmla="*/ 12 h 14"/>
                <a:gd name="T12" fmla="*/ 1070 w 1968"/>
                <a:gd name="T13" fmla="*/ 11 h 14"/>
                <a:gd name="T14" fmla="*/ 920 w 1968"/>
                <a:gd name="T15" fmla="*/ 10 h 14"/>
                <a:gd name="T16" fmla="*/ 740 w 1968"/>
                <a:gd name="T17" fmla="*/ 10 h 14"/>
                <a:gd name="T18" fmla="*/ 698 w 1968"/>
                <a:gd name="T19" fmla="*/ 9 h 14"/>
                <a:gd name="T20" fmla="*/ 593 w 1968"/>
                <a:gd name="T21" fmla="*/ 8 h 14"/>
                <a:gd name="T22" fmla="*/ 481 w 1968"/>
                <a:gd name="T23" fmla="*/ 6 h 14"/>
                <a:gd name="T24" fmla="*/ 432 w 1968"/>
                <a:gd name="T25" fmla="*/ 6 h 14"/>
                <a:gd name="T26" fmla="*/ 357 w 1968"/>
                <a:gd name="T27" fmla="*/ 8 h 14"/>
                <a:gd name="T28" fmla="*/ 283 w 1968"/>
                <a:gd name="T29" fmla="*/ 8 h 14"/>
                <a:gd name="T30" fmla="*/ 178 w 1968"/>
                <a:gd name="T31" fmla="*/ 8 h 14"/>
                <a:gd name="T32" fmla="*/ 147 w 1968"/>
                <a:gd name="T33" fmla="*/ 7 h 14"/>
                <a:gd name="T34" fmla="*/ 65 w 1968"/>
                <a:gd name="T35" fmla="*/ 7 h 14"/>
                <a:gd name="T36" fmla="*/ 5 w 1968"/>
                <a:gd name="T37" fmla="*/ 8 h 14"/>
                <a:gd name="T38" fmla="*/ 0 w 1968"/>
                <a:gd name="T39" fmla="*/ 6 h 14"/>
                <a:gd name="T40" fmla="*/ 5 w 1968"/>
                <a:gd name="T41" fmla="*/ 3 h 14"/>
                <a:gd name="T42" fmla="*/ 42 w 1968"/>
                <a:gd name="T43" fmla="*/ 3 h 14"/>
                <a:gd name="T44" fmla="*/ 81 w 1968"/>
                <a:gd name="T45" fmla="*/ 1 h 14"/>
                <a:gd name="T46" fmla="*/ 135 w 1968"/>
                <a:gd name="T47" fmla="*/ 1 h 14"/>
                <a:gd name="T48" fmla="*/ 195 w 1968"/>
                <a:gd name="T49" fmla="*/ 2 h 14"/>
                <a:gd name="T50" fmla="*/ 290 w 1968"/>
                <a:gd name="T51" fmla="*/ 3 h 14"/>
                <a:gd name="T52" fmla="*/ 354 w 1968"/>
                <a:gd name="T53" fmla="*/ 3 h 14"/>
                <a:gd name="T54" fmla="*/ 529 w 1968"/>
                <a:gd name="T55" fmla="*/ 3 h 14"/>
                <a:gd name="T56" fmla="*/ 593 w 1968"/>
                <a:gd name="T57" fmla="*/ 3 h 14"/>
                <a:gd name="T58" fmla="*/ 626 w 1968"/>
                <a:gd name="T59" fmla="*/ 3 h 14"/>
                <a:gd name="T60" fmla="*/ 837 w 1968"/>
                <a:gd name="T61" fmla="*/ 6 h 14"/>
                <a:gd name="T62" fmla="*/ 884 w 1968"/>
                <a:gd name="T63" fmla="*/ 5 h 14"/>
                <a:gd name="T64" fmla="*/ 947 w 1968"/>
                <a:gd name="T65" fmla="*/ 6 h 14"/>
                <a:gd name="T66" fmla="*/ 952 w 1968"/>
                <a:gd name="T67" fmla="*/ 7 h 14"/>
                <a:gd name="T68" fmla="*/ 1081 w 1968"/>
                <a:gd name="T69" fmla="*/ 6 h 14"/>
                <a:gd name="T70" fmla="*/ 1116 w 1968"/>
                <a:gd name="T71" fmla="*/ 6 h 14"/>
                <a:gd name="T72" fmla="*/ 1472 w 1968"/>
                <a:gd name="T73" fmla="*/ 6 h 14"/>
                <a:gd name="T74" fmla="*/ 1516 w 1968"/>
                <a:gd name="T75" fmla="*/ 7 h 14"/>
                <a:gd name="T76" fmla="*/ 1653 w 1968"/>
                <a:gd name="T77" fmla="*/ 8 h 14"/>
                <a:gd name="T78" fmla="*/ 1682 w 1968"/>
                <a:gd name="T79" fmla="*/ 7 h 14"/>
                <a:gd name="T80" fmla="*/ 1801 w 1968"/>
                <a:gd name="T81" fmla="*/ 8 h 14"/>
                <a:gd name="T82" fmla="*/ 1915 w 1968"/>
                <a:gd name="T83" fmla="*/ 7 h 14"/>
                <a:gd name="T84" fmla="*/ 1962 w 1968"/>
                <a:gd name="T85" fmla="*/ 8 h 14"/>
                <a:gd name="T86" fmla="*/ 1968 w 1968"/>
                <a:gd name="T87" fmla="*/ 11 h 14"/>
                <a:gd name="T88" fmla="*/ 1962 w 1968"/>
                <a:gd name="T89"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68" h="14">
                  <a:moveTo>
                    <a:pt x="1962" y="13"/>
                  </a:moveTo>
                  <a:cubicBezTo>
                    <a:pt x="1910" y="11"/>
                    <a:pt x="1858" y="14"/>
                    <a:pt x="1805" y="13"/>
                  </a:cubicBezTo>
                  <a:cubicBezTo>
                    <a:pt x="1780" y="12"/>
                    <a:pt x="1754" y="12"/>
                    <a:pt x="1728" y="11"/>
                  </a:cubicBezTo>
                  <a:cubicBezTo>
                    <a:pt x="1721" y="11"/>
                    <a:pt x="1715" y="11"/>
                    <a:pt x="1708" y="11"/>
                  </a:cubicBezTo>
                  <a:cubicBezTo>
                    <a:pt x="1671" y="11"/>
                    <a:pt x="1633" y="12"/>
                    <a:pt x="1595" y="12"/>
                  </a:cubicBezTo>
                  <a:cubicBezTo>
                    <a:pt x="1564" y="12"/>
                    <a:pt x="1533" y="12"/>
                    <a:pt x="1502" y="12"/>
                  </a:cubicBezTo>
                  <a:cubicBezTo>
                    <a:pt x="1469" y="12"/>
                    <a:pt x="1099" y="10"/>
                    <a:pt x="1070" y="11"/>
                  </a:cubicBezTo>
                  <a:cubicBezTo>
                    <a:pt x="1020" y="12"/>
                    <a:pt x="970" y="10"/>
                    <a:pt x="920" y="10"/>
                  </a:cubicBezTo>
                  <a:cubicBezTo>
                    <a:pt x="860" y="10"/>
                    <a:pt x="800" y="10"/>
                    <a:pt x="740" y="10"/>
                  </a:cubicBezTo>
                  <a:cubicBezTo>
                    <a:pt x="726" y="10"/>
                    <a:pt x="712" y="9"/>
                    <a:pt x="698" y="9"/>
                  </a:cubicBezTo>
                  <a:cubicBezTo>
                    <a:pt x="663" y="9"/>
                    <a:pt x="628" y="8"/>
                    <a:pt x="593" y="8"/>
                  </a:cubicBezTo>
                  <a:cubicBezTo>
                    <a:pt x="556" y="7"/>
                    <a:pt x="519" y="7"/>
                    <a:pt x="481" y="6"/>
                  </a:cubicBezTo>
                  <a:cubicBezTo>
                    <a:pt x="465" y="6"/>
                    <a:pt x="448" y="6"/>
                    <a:pt x="432" y="6"/>
                  </a:cubicBezTo>
                  <a:cubicBezTo>
                    <a:pt x="407" y="7"/>
                    <a:pt x="382" y="7"/>
                    <a:pt x="357" y="8"/>
                  </a:cubicBezTo>
                  <a:cubicBezTo>
                    <a:pt x="332" y="10"/>
                    <a:pt x="308" y="8"/>
                    <a:pt x="283" y="8"/>
                  </a:cubicBezTo>
                  <a:cubicBezTo>
                    <a:pt x="248" y="7"/>
                    <a:pt x="213" y="8"/>
                    <a:pt x="178" y="8"/>
                  </a:cubicBezTo>
                  <a:cubicBezTo>
                    <a:pt x="168" y="8"/>
                    <a:pt x="157" y="8"/>
                    <a:pt x="147" y="7"/>
                  </a:cubicBezTo>
                  <a:cubicBezTo>
                    <a:pt x="120" y="4"/>
                    <a:pt x="92" y="6"/>
                    <a:pt x="65" y="7"/>
                  </a:cubicBezTo>
                  <a:cubicBezTo>
                    <a:pt x="45" y="8"/>
                    <a:pt x="25" y="8"/>
                    <a:pt x="5" y="8"/>
                  </a:cubicBezTo>
                  <a:cubicBezTo>
                    <a:pt x="5" y="8"/>
                    <a:pt x="0" y="8"/>
                    <a:pt x="0" y="6"/>
                  </a:cubicBezTo>
                  <a:cubicBezTo>
                    <a:pt x="0" y="3"/>
                    <a:pt x="5" y="3"/>
                    <a:pt x="5" y="3"/>
                  </a:cubicBezTo>
                  <a:cubicBezTo>
                    <a:pt x="18" y="3"/>
                    <a:pt x="30" y="3"/>
                    <a:pt x="42" y="3"/>
                  </a:cubicBezTo>
                  <a:cubicBezTo>
                    <a:pt x="55" y="2"/>
                    <a:pt x="68" y="2"/>
                    <a:pt x="81" y="1"/>
                  </a:cubicBezTo>
                  <a:cubicBezTo>
                    <a:pt x="99" y="0"/>
                    <a:pt x="117" y="0"/>
                    <a:pt x="135" y="1"/>
                  </a:cubicBezTo>
                  <a:cubicBezTo>
                    <a:pt x="155" y="3"/>
                    <a:pt x="175" y="3"/>
                    <a:pt x="195" y="2"/>
                  </a:cubicBezTo>
                  <a:cubicBezTo>
                    <a:pt x="226" y="2"/>
                    <a:pt x="258" y="2"/>
                    <a:pt x="290" y="3"/>
                  </a:cubicBezTo>
                  <a:cubicBezTo>
                    <a:pt x="312" y="3"/>
                    <a:pt x="333" y="4"/>
                    <a:pt x="354" y="3"/>
                  </a:cubicBezTo>
                  <a:cubicBezTo>
                    <a:pt x="412" y="1"/>
                    <a:pt x="471" y="1"/>
                    <a:pt x="529" y="3"/>
                  </a:cubicBezTo>
                  <a:cubicBezTo>
                    <a:pt x="550" y="3"/>
                    <a:pt x="572" y="3"/>
                    <a:pt x="593" y="3"/>
                  </a:cubicBezTo>
                  <a:cubicBezTo>
                    <a:pt x="604" y="3"/>
                    <a:pt x="615" y="3"/>
                    <a:pt x="626" y="3"/>
                  </a:cubicBezTo>
                  <a:cubicBezTo>
                    <a:pt x="696" y="4"/>
                    <a:pt x="766" y="5"/>
                    <a:pt x="837" y="6"/>
                  </a:cubicBezTo>
                  <a:cubicBezTo>
                    <a:pt x="853" y="6"/>
                    <a:pt x="868" y="5"/>
                    <a:pt x="884" y="5"/>
                  </a:cubicBezTo>
                  <a:cubicBezTo>
                    <a:pt x="905" y="5"/>
                    <a:pt x="926" y="6"/>
                    <a:pt x="947" y="6"/>
                  </a:cubicBezTo>
                  <a:cubicBezTo>
                    <a:pt x="949" y="6"/>
                    <a:pt x="950" y="7"/>
                    <a:pt x="952" y="7"/>
                  </a:cubicBezTo>
                  <a:cubicBezTo>
                    <a:pt x="995" y="6"/>
                    <a:pt x="1038" y="8"/>
                    <a:pt x="1081" y="6"/>
                  </a:cubicBezTo>
                  <a:cubicBezTo>
                    <a:pt x="1093" y="5"/>
                    <a:pt x="1104" y="6"/>
                    <a:pt x="1116" y="6"/>
                  </a:cubicBezTo>
                  <a:cubicBezTo>
                    <a:pt x="1139" y="6"/>
                    <a:pt x="1443" y="7"/>
                    <a:pt x="1472" y="6"/>
                  </a:cubicBezTo>
                  <a:cubicBezTo>
                    <a:pt x="1487" y="6"/>
                    <a:pt x="1501" y="7"/>
                    <a:pt x="1516" y="7"/>
                  </a:cubicBezTo>
                  <a:cubicBezTo>
                    <a:pt x="1562" y="7"/>
                    <a:pt x="1607" y="7"/>
                    <a:pt x="1653" y="8"/>
                  </a:cubicBezTo>
                  <a:cubicBezTo>
                    <a:pt x="1663" y="8"/>
                    <a:pt x="1672" y="7"/>
                    <a:pt x="1682" y="7"/>
                  </a:cubicBezTo>
                  <a:cubicBezTo>
                    <a:pt x="1721" y="7"/>
                    <a:pt x="1761" y="8"/>
                    <a:pt x="1801" y="8"/>
                  </a:cubicBezTo>
                  <a:cubicBezTo>
                    <a:pt x="1839" y="8"/>
                    <a:pt x="1877" y="7"/>
                    <a:pt x="1915" y="7"/>
                  </a:cubicBezTo>
                  <a:cubicBezTo>
                    <a:pt x="1931" y="7"/>
                    <a:pt x="1946" y="8"/>
                    <a:pt x="1962" y="8"/>
                  </a:cubicBezTo>
                  <a:cubicBezTo>
                    <a:pt x="1965" y="8"/>
                    <a:pt x="1968" y="8"/>
                    <a:pt x="1968" y="11"/>
                  </a:cubicBezTo>
                  <a:cubicBezTo>
                    <a:pt x="1968" y="13"/>
                    <a:pt x="1962" y="13"/>
                    <a:pt x="1962"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29" name="Freeform 17"/>
            <p:cNvSpPr>
              <a:spLocks/>
            </p:cNvSpPr>
            <p:nvPr userDrawn="1"/>
          </p:nvSpPr>
          <p:spPr bwMode="auto">
            <a:xfrm>
              <a:off x="-2588" y="960"/>
              <a:ext cx="3648" cy="25"/>
            </a:xfrm>
            <a:custGeom>
              <a:avLst/>
              <a:gdLst>
                <a:gd name="T0" fmla="*/ 11 w 1940"/>
                <a:gd name="T1" fmla="*/ 6 h 13"/>
                <a:gd name="T2" fmla="*/ 44 w 1940"/>
                <a:gd name="T3" fmla="*/ 4 h 13"/>
                <a:gd name="T4" fmla="*/ 65 w 1940"/>
                <a:gd name="T5" fmla="*/ 4 h 13"/>
                <a:gd name="T6" fmla="*/ 116 w 1940"/>
                <a:gd name="T7" fmla="*/ 5 h 13"/>
                <a:gd name="T8" fmla="*/ 186 w 1940"/>
                <a:gd name="T9" fmla="*/ 1 h 13"/>
                <a:gd name="T10" fmla="*/ 267 w 1940"/>
                <a:gd name="T11" fmla="*/ 1 h 13"/>
                <a:gd name="T12" fmla="*/ 307 w 1940"/>
                <a:gd name="T13" fmla="*/ 4 h 13"/>
                <a:gd name="T14" fmla="*/ 391 w 1940"/>
                <a:gd name="T15" fmla="*/ 4 h 13"/>
                <a:gd name="T16" fmla="*/ 440 w 1940"/>
                <a:gd name="T17" fmla="*/ 4 h 13"/>
                <a:gd name="T18" fmla="*/ 603 w 1940"/>
                <a:gd name="T19" fmla="*/ 5 h 13"/>
                <a:gd name="T20" fmla="*/ 766 w 1940"/>
                <a:gd name="T21" fmla="*/ 5 h 13"/>
                <a:gd name="T22" fmla="*/ 872 w 1940"/>
                <a:gd name="T23" fmla="*/ 6 h 13"/>
                <a:gd name="T24" fmla="*/ 938 w 1940"/>
                <a:gd name="T25" fmla="*/ 5 h 13"/>
                <a:gd name="T26" fmla="*/ 959 w 1940"/>
                <a:gd name="T27" fmla="*/ 3 h 13"/>
                <a:gd name="T28" fmla="*/ 1086 w 1940"/>
                <a:gd name="T29" fmla="*/ 4 h 13"/>
                <a:gd name="T30" fmla="*/ 1140 w 1940"/>
                <a:gd name="T31" fmla="*/ 4 h 13"/>
                <a:gd name="T32" fmla="*/ 1170 w 1940"/>
                <a:gd name="T33" fmla="*/ 5 h 13"/>
                <a:gd name="T34" fmla="*/ 1284 w 1940"/>
                <a:gd name="T35" fmla="*/ 6 h 13"/>
                <a:gd name="T36" fmla="*/ 1322 w 1940"/>
                <a:gd name="T37" fmla="*/ 7 h 13"/>
                <a:gd name="T38" fmla="*/ 1385 w 1940"/>
                <a:gd name="T39" fmla="*/ 4 h 13"/>
                <a:gd name="T40" fmla="*/ 1526 w 1940"/>
                <a:gd name="T41" fmla="*/ 7 h 13"/>
                <a:gd name="T42" fmla="*/ 1596 w 1940"/>
                <a:gd name="T43" fmla="*/ 6 h 13"/>
                <a:gd name="T44" fmla="*/ 1719 w 1940"/>
                <a:gd name="T45" fmla="*/ 6 h 13"/>
                <a:gd name="T46" fmla="*/ 1792 w 1940"/>
                <a:gd name="T47" fmla="*/ 6 h 13"/>
                <a:gd name="T48" fmla="*/ 1871 w 1940"/>
                <a:gd name="T49" fmla="*/ 5 h 13"/>
                <a:gd name="T50" fmla="*/ 1931 w 1940"/>
                <a:gd name="T51" fmla="*/ 5 h 13"/>
                <a:gd name="T52" fmla="*/ 1940 w 1940"/>
                <a:gd name="T53" fmla="*/ 7 h 13"/>
                <a:gd name="T54" fmla="*/ 1933 w 1940"/>
                <a:gd name="T55" fmla="*/ 10 h 13"/>
                <a:gd name="T56" fmla="*/ 1763 w 1940"/>
                <a:gd name="T57" fmla="*/ 10 h 13"/>
                <a:gd name="T58" fmla="*/ 1641 w 1940"/>
                <a:gd name="T59" fmla="*/ 11 h 13"/>
                <a:gd name="T60" fmla="*/ 1587 w 1940"/>
                <a:gd name="T61" fmla="*/ 10 h 13"/>
                <a:gd name="T62" fmla="*/ 1544 w 1940"/>
                <a:gd name="T63" fmla="*/ 12 h 13"/>
                <a:gd name="T64" fmla="*/ 1529 w 1940"/>
                <a:gd name="T65" fmla="*/ 12 h 13"/>
                <a:gd name="T66" fmla="*/ 1391 w 1940"/>
                <a:gd name="T67" fmla="*/ 9 h 13"/>
                <a:gd name="T68" fmla="*/ 1237 w 1940"/>
                <a:gd name="T69" fmla="*/ 12 h 13"/>
                <a:gd name="T70" fmla="*/ 1149 w 1940"/>
                <a:gd name="T71" fmla="*/ 9 h 13"/>
                <a:gd name="T72" fmla="*/ 1072 w 1940"/>
                <a:gd name="T73" fmla="*/ 9 h 13"/>
                <a:gd name="T74" fmla="*/ 969 w 1940"/>
                <a:gd name="T75" fmla="*/ 9 h 13"/>
                <a:gd name="T76" fmla="*/ 933 w 1940"/>
                <a:gd name="T77" fmla="*/ 10 h 13"/>
                <a:gd name="T78" fmla="*/ 865 w 1940"/>
                <a:gd name="T79" fmla="*/ 11 h 13"/>
                <a:gd name="T80" fmla="*/ 763 w 1940"/>
                <a:gd name="T81" fmla="*/ 9 h 13"/>
                <a:gd name="T82" fmla="*/ 678 w 1940"/>
                <a:gd name="T83" fmla="*/ 11 h 13"/>
                <a:gd name="T84" fmla="*/ 633 w 1940"/>
                <a:gd name="T85" fmla="*/ 11 h 13"/>
                <a:gd name="T86" fmla="*/ 514 w 1940"/>
                <a:gd name="T87" fmla="*/ 10 h 13"/>
                <a:gd name="T88" fmla="*/ 407 w 1940"/>
                <a:gd name="T89" fmla="*/ 9 h 13"/>
                <a:gd name="T90" fmla="*/ 362 w 1940"/>
                <a:gd name="T91" fmla="*/ 11 h 13"/>
                <a:gd name="T92" fmla="*/ 290 w 1940"/>
                <a:gd name="T93" fmla="*/ 7 h 13"/>
                <a:gd name="T94" fmla="*/ 241 w 1940"/>
                <a:gd name="T95" fmla="*/ 6 h 13"/>
                <a:gd name="T96" fmla="*/ 187 w 1940"/>
                <a:gd name="T97" fmla="*/ 6 h 13"/>
                <a:gd name="T98" fmla="*/ 180 w 1940"/>
                <a:gd name="T99" fmla="*/ 7 h 13"/>
                <a:gd name="T100" fmla="*/ 90 w 1940"/>
                <a:gd name="T101" fmla="*/ 11 h 13"/>
                <a:gd name="T102" fmla="*/ 71 w 1940"/>
                <a:gd name="T103" fmla="*/ 9 h 13"/>
                <a:gd name="T104" fmla="*/ 39 w 1940"/>
                <a:gd name="T105" fmla="*/ 10 h 13"/>
                <a:gd name="T106" fmla="*/ 7 w 1940"/>
                <a:gd name="T107" fmla="*/ 10 h 13"/>
                <a:gd name="T108" fmla="*/ 0 w 1940"/>
                <a:gd name="T109" fmla="*/ 8 h 13"/>
                <a:gd name="T110" fmla="*/ 11 w 1940"/>
                <a:gd name="T111"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40" h="13">
                  <a:moveTo>
                    <a:pt x="11" y="6"/>
                  </a:moveTo>
                  <a:cubicBezTo>
                    <a:pt x="22" y="5"/>
                    <a:pt x="33" y="5"/>
                    <a:pt x="44" y="4"/>
                  </a:cubicBezTo>
                  <a:cubicBezTo>
                    <a:pt x="51" y="4"/>
                    <a:pt x="58" y="3"/>
                    <a:pt x="65" y="4"/>
                  </a:cubicBezTo>
                  <a:cubicBezTo>
                    <a:pt x="82" y="6"/>
                    <a:pt x="99" y="5"/>
                    <a:pt x="116" y="5"/>
                  </a:cubicBezTo>
                  <a:cubicBezTo>
                    <a:pt x="139" y="4"/>
                    <a:pt x="162" y="2"/>
                    <a:pt x="186" y="1"/>
                  </a:cubicBezTo>
                  <a:cubicBezTo>
                    <a:pt x="213" y="1"/>
                    <a:pt x="240" y="0"/>
                    <a:pt x="267" y="1"/>
                  </a:cubicBezTo>
                  <a:cubicBezTo>
                    <a:pt x="280" y="1"/>
                    <a:pt x="293" y="2"/>
                    <a:pt x="307" y="4"/>
                  </a:cubicBezTo>
                  <a:cubicBezTo>
                    <a:pt x="335" y="6"/>
                    <a:pt x="363" y="6"/>
                    <a:pt x="391" y="4"/>
                  </a:cubicBezTo>
                  <a:cubicBezTo>
                    <a:pt x="407" y="4"/>
                    <a:pt x="423" y="3"/>
                    <a:pt x="440" y="4"/>
                  </a:cubicBezTo>
                  <a:cubicBezTo>
                    <a:pt x="494" y="4"/>
                    <a:pt x="549" y="5"/>
                    <a:pt x="603" y="5"/>
                  </a:cubicBezTo>
                  <a:cubicBezTo>
                    <a:pt x="657" y="6"/>
                    <a:pt x="712" y="5"/>
                    <a:pt x="766" y="5"/>
                  </a:cubicBezTo>
                  <a:cubicBezTo>
                    <a:pt x="802" y="4"/>
                    <a:pt x="837" y="6"/>
                    <a:pt x="872" y="6"/>
                  </a:cubicBezTo>
                  <a:cubicBezTo>
                    <a:pt x="894" y="7"/>
                    <a:pt x="916" y="5"/>
                    <a:pt x="938" y="5"/>
                  </a:cubicBezTo>
                  <a:cubicBezTo>
                    <a:pt x="945" y="4"/>
                    <a:pt x="952" y="3"/>
                    <a:pt x="959" y="3"/>
                  </a:cubicBezTo>
                  <a:cubicBezTo>
                    <a:pt x="1001" y="4"/>
                    <a:pt x="1044" y="4"/>
                    <a:pt x="1086" y="4"/>
                  </a:cubicBezTo>
                  <a:cubicBezTo>
                    <a:pt x="1104" y="4"/>
                    <a:pt x="1122" y="4"/>
                    <a:pt x="1140" y="4"/>
                  </a:cubicBezTo>
                  <a:cubicBezTo>
                    <a:pt x="1150" y="5"/>
                    <a:pt x="1160" y="5"/>
                    <a:pt x="1170" y="5"/>
                  </a:cubicBezTo>
                  <a:cubicBezTo>
                    <a:pt x="1208" y="8"/>
                    <a:pt x="1246" y="6"/>
                    <a:pt x="1284" y="6"/>
                  </a:cubicBezTo>
                  <a:cubicBezTo>
                    <a:pt x="1297" y="6"/>
                    <a:pt x="1309" y="6"/>
                    <a:pt x="1322" y="7"/>
                  </a:cubicBezTo>
                  <a:cubicBezTo>
                    <a:pt x="1343" y="7"/>
                    <a:pt x="1364" y="4"/>
                    <a:pt x="1385" y="4"/>
                  </a:cubicBezTo>
                  <a:cubicBezTo>
                    <a:pt x="1432" y="5"/>
                    <a:pt x="1479" y="6"/>
                    <a:pt x="1526" y="7"/>
                  </a:cubicBezTo>
                  <a:cubicBezTo>
                    <a:pt x="1549" y="7"/>
                    <a:pt x="1573" y="6"/>
                    <a:pt x="1596" y="6"/>
                  </a:cubicBezTo>
                  <a:cubicBezTo>
                    <a:pt x="1637" y="6"/>
                    <a:pt x="1678" y="6"/>
                    <a:pt x="1719" y="6"/>
                  </a:cubicBezTo>
                  <a:cubicBezTo>
                    <a:pt x="1743" y="6"/>
                    <a:pt x="1768" y="6"/>
                    <a:pt x="1792" y="6"/>
                  </a:cubicBezTo>
                  <a:cubicBezTo>
                    <a:pt x="1819" y="6"/>
                    <a:pt x="1845" y="6"/>
                    <a:pt x="1871" y="5"/>
                  </a:cubicBezTo>
                  <a:cubicBezTo>
                    <a:pt x="1891" y="5"/>
                    <a:pt x="1911" y="5"/>
                    <a:pt x="1931" y="5"/>
                  </a:cubicBezTo>
                  <a:cubicBezTo>
                    <a:pt x="1934" y="5"/>
                    <a:pt x="1940" y="5"/>
                    <a:pt x="1940" y="7"/>
                  </a:cubicBezTo>
                  <a:cubicBezTo>
                    <a:pt x="1940" y="10"/>
                    <a:pt x="1933" y="10"/>
                    <a:pt x="1933" y="10"/>
                  </a:cubicBezTo>
                  <a:cubicBezTo>
                    <a:pt x="1876" y="10"/>
                    <a:pt x="1820" y="10"/>
                    <a:pt x="1763" y="10"/>
                  </a:cubicBezTo>
                  <a:cubicBezTo>
                    <a:pt x="1723" y="10"/>
                    <a:pt x="1682" y="11"/>
                    <a:pt x="1641" y="11"/>
                  </a:cubicBezTo>
                  <a:cubicBezTo>
                    <a:pt x="1623" y="11"/>
                    <a:pt x="1605" y="10"/>
                    <a:pt x="1587" y="10"/>
                  </a:cubicBezTo>
                  <a:cubicBezTo>
                    <a:pt x="1572" y="10"/>
                    <a:pt x="1558" y="11"/>
                    <a:pt x="1544" y="12"/>
                  </a:cubicBezTo>
                  <a:cubicBezTo>
                    <a:pt x="1539" y="12"/>
                    <a:pt x="1534" y="12"/>
                    <a:pt x="1529" y="12"/>
                  </a:cubicBezTo>
                  <a:cubicBezTo>
                    <a:pt x="1483" y="11"/>
                    <a:pt x="1437" y="10"/>
                    <a:pt x="1391" y="9"/>
                  </a:cubicBezTo>
                  <a:cubicBezTo>
                    <a:pt x="1340" y="9"/>
                    <a:pt x="1288" y="9"/>
                    <a:pt x="1237" y="12"/>
                  </a:cubicBezTo>
                  <a:cubicBezTo>
                    <a:pt x="1207" y="13"/>
                    <a:pt x="1178" y="10"/>
                    <a:pt x="1149" y="9"/>
                  </a:cubicBezTo>
                  <a:cubicBezTo>
                    <a:pt x="1123" y="9"/>
                    <a:pt x="1098" y="9"/>
                    <a:pt x="1072" y="9"/>
                  </a:cubicBezTo>
                  <a:cubicBezTo>
                    <a:pt x="1038" y="9"/>
                    <a:pt x="1004" y="8"/>
                    <a:pt x="969" y="9"/>
                  </a:cubicBezTo>
                  <a:cubicBezTo>
                    <a:pt x="957" y="9"/>
                    <a:pt x="945" y="10"/>
                    <a:pt x="933" y="10"/>
                  </a:cubicBezTo>
                  <a:cubicBezTo>
                    <a:pt x="910" y="11"/>
                    <a:pt x="887" y="12"/>
                    <a:pt x="865" y="11"/>
                  </a:cubicBezTo>
                  <a:cubicBezTo>
                    <a:pt x="831" y="11"/>
                    <a:pt x="797" y="9"/>
                    <a:pt x="763" y="9"/>
                  </a:cubicBezTo>
                  <a:cubicBezTo>
                    <a:pt x="734" y="9"/>
                    <a:pt x="706" y="10"/>
                    <a:pt x="678" y="11"/>
                  </a:cubicBezTo>
                  <a:cubicBezTo>
                    <a:pt x="663" y="11"/>
                    <a:pt x="648" y="11"/>
                    <a:pt x="633" y="11"/>
                  </a:cubicBezTo>
                  <a:cubicBezTo>
                    <a:pt x="593" y="11"/>
                    <a:pt x="554" y="10"/>
                    <a:pt x="514" y="10"/>
                  </a:cubicBezTo>
                  <a:cubicBezTo>
                    <a:pt x="479" y="9"/>
                    <a:pt x="443" y="9"/>
                    <a:pt x="407" y="9"/>
                  </a:cubicBezTo>
                  <a:cubicBezTo>
                    <a:pt x="392" y="9"/>
                    <a:pt x="377" y="10"/>
                    <a:pt x="362" y="11"/>
                  </a:cubicBezTo>
                  <a:cubicBezTo>
                    <a:pt x="338" y="12"/>
                    <a:pt x="314" y="10"/>
                    <a:pt x="290" y="7"/>
                  </a:cubicBezTo>
                  <a:cubicBezTo>
                    <a:pt x="274" y="6"/>
                    <a:pt x="257" y="5"/>
                    <a:pt x="241" y="6"/>
                  </a:cubicBezTo>
                  <a:cubicBezTo>
                    <a:pt x="223" y="6"/>
                    <a:pt x="205" y="6"/>
                    <a:pt x="187" y="6"/>
                  </a:cubicBezTo>
                  <a:cubicBezTo>
                    <a:pt x="185" y="6"/>
                    <a:pt x="182" y="6"/>
                    <a:pt x="180" y="7"/>
                  </a:cubicBezTo>
                  <a:cubicBezTo>
                    <a:pt x="150" y="10"/>
                    <a:pt x="120" y="9"/>
                    <a:pt x="90" y="11"/>
                  </a:cubicBezTo>
                  <a:cubicBezTo>
                    <a:pt x="84" y="11"/>
                    <a:pt x="77" y="10"/>
                    <a:pt x="71" y="9"/>
                  </a:cubicBezTo>
                  <a:cubicBezTo>
                    <a:pt x="60" y="8"/>
                    <a:pt x="50" y="8"/>
                    <a:pt x="39" y="10"/>
                  </a:cubicBezTo>
                  <a:cubicBezTo>
                    <a:pt x="29" y="12"/>
                    <a:pt x="18" y="12"/>
                    <a:pt x="7" y="10"/>
                  </a:cubicBezTo>
                  <a:cubicBezTo>
                    <a:pt x="7" y="10"/>
                    <a:pt x="0" y="10"/>
                    <a:pt x="0" y="8"/>
                  </a:cubicBezTo>
                  <a:cubicBezTo>
                    <a:pt x="0" y="5"/>
                    <a:pt x="11" y="6"/>
                    <a:pt x="1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0" name="Freeform 18"/>
            <p:cNvSpPr>
              <a:spLocks/>
            </p:cNvSpPr>
            <p:nvPr userDrawn="1"/>
          </p:nvSpPr>
          <p:spPr bwMode="auto">
            <a:xfrm>
              <a:off x="-2591" y="791"/>
              <a:ext cx="3655" cy="23"/>
            </a:xfrm>
            <a:custGeom>
              <a:avLst/>
              <a:gdLst>
                <a:gd name="T0" fmla="*/ 1944 w 1944"/>
                <a:gd name="T1" fmla="*/ 8 h 12"/>
                <a:gd name="T2" fmla="*/ 1941 w 1944"/>
                <a:gd name="T3" fmla="*/ 10 h 12"/>
                <a:gd name="T4" fmla="*/ 1847 w 1944"/>
                <a:gd name="T5" fmla="*/ 12 h 12"/>
                <a:gd name="T6" fmla="*/ 1815 w 1944"/>
                <a:gd name="T7" fmla="*/ 11 h 12"/>
                <a:gd name="T8" fmla="*/ 1715 w 1944"/>
                <a:gd name="T9" fmla="*/ 9 h 12"/>
                <a:gd name="T10" fmla="*/ 1664 w 1944"/>
                <a:gd name="T11" fmla="*/ 10 h 12"/>
                <a:gd name="T12" fmla="*/ 1511 w 1944"/>
                <a:gd name="T13" fmla="*/ 10 h 12"/>
                <a:gd name="T14" fmla="*/ 1462 w 1944"/>
                <a:gd name="T15" fmla="*/ 11 h 12"/>
                <a:gd name="T16" fmla="*/ 1317 w 1944"/>
                <a:gd name="T17" fmla="*/ 11 h 12"/>
                <a:gd name="T18" fmla="*/ 1312 w 1944"/>
                <a:gd name="T19" fmla="*/ 11 h 12"/>
                <a:gd name="T20" fmla="*/ 1213 w 1944"/>
                <a:gd name="T21" fmla="*/ 11 h 12"/>
                <a:gd name="T22" fmla="*/ 1155 w 1944"/>
                <a:gd name="T23" fmla="*/ 9 h 12"/>
                <a:gd name="T24" fmla="*/ 1077 w 1944"/>
                <a:gd name="T25" fmla="*/ 9 h 12"/>
                <a:gd name="T26" fmla="*/ 980 w 1944"/>
                <a:gd name="T27" fmla="*/ 9 h 12"/>
                <a:gd name="T28" fmla="*/ 885 w 1944"/>
                <a:gd name="T29" fmla="*/ 11 h 12"/>
                <a:gd name="T30" fmla="*/ 828 w 1944"/>
                <a:gd name="T31" fmla="*/ 10 h 12"/>
                <a:gd name="T32" fmla="*/ 740 w 1944"/>
                <a:gd name="T33" fmla="*/ 9 h 12"/>
                <a:gd name="T34" fmla="*/ 659 w 1944"/>
                <a:gd name="T35" fmla="*/ 8 h 12"/>
                <a:gd name="T36" fmla="*/ 605 w 1944"/>
                <a:gd name="T37" fmla="*/ 8 h 12"/>
                <a:gd name="T38" fmla="*/ 514 w 1944"/>
                <a:gd name="T39" fmla="*/ 6 h 12"/>
                <a:gd name="T40" fmla="*/ 444 w 1944"/>
                <a:gd name="T41" fmla="*/ 8 h 12"/>
                <a:gd name="T42" fmla="*/ 354 w 1944"/>
                <a:gd name="T43" fmla="*/ 7 h 12"/>
                <a:gd name="T44" fmla="*/ 320 w 1944"/>
                <a:gd name="T45" fmla="*/ 7 h 12"/>
                <a:gd name="T46" fmla="*/ 311 w 1944"/>
                <a:gd name="T47" fmla="*/ 7 h 12"/>
                <a:gd name="T48" fmla="*/ 209 w 1944"/>
                <a:gd name="T49" fmla="*/ 8 h 12"/>
                <a:gd name="T50" fmla="*/ 167 w 1944"/>
                <a:gd name="T51" fmla="*/ 7 h 12"/>
                <a:gd name="T52" fmla="*/ 85 w 1944"/>
                <a:gd name="T53" fmla="*/ 6 h 12"/>
                <a:gd name="T54" fmla="*/ 67 w 1944"/>
                <a:gd name="T55" fmla="*/ 7 h 12"/>
                <a:gd name="T56" fmla="*/ 8 w 1944"/>
                <a:gd name="T57" fmla="*/ 6 h 12"/>
                <a:gd name="T58" fmla="*/ 0 w 1944"/>
                <a:gd name="T59" fmla="*/ 5 h 12"/>
                <a:gd name="T60" fmla="*/ 11 w 1944"/>
                <a:gd name="T61" fmla="*/ 2 h 12"/>
                <a:gd name="T62" fmla="*/ 60 w 1944"/>
                <a:gd name="T63" fmla="*/ 3 h 12"/>
                <a:gd name="T64" fmla="*/ 93 w 1944"/>
                <a:gd name="T65" fmla="*/ 2 h 12"/>
                <a:gd name="T66" fmla="*/ 153 w 1944"/>
                <a:gd name="T67" fmla="*/ 2 h 12"/>
                <a:gd name="T68" fmla="*/ 238 w 1944"/>
                <a:gd name="T69" fmla="*/ 2 h 12"/>
                <a:gd name="T70" fmla="*/ 259 w 1944"/>
                <a:gd name="T71" fmla="*/ 2 h 12"/>
                <a:gd name="T72" fmla="*/ 310 w 1944"/>
                <a:gd name="T73" fmla="*/ 3 h 12"/>
                <a:gd name="T74" fmla="*/ 317 w 1944"/>
                <a:gd name="T75" fmla="*/ 3 h 12"/>
                <a:gd name="T76" fmla="*/ 394 w 1944"/>
                <a:gd name="T77" fmla="*/ 4 h 12"/>
                <a:gd name="T78" fmla="*/ 459 w 1944"/>
                <a:gd name="T79" fmla="*/ 2 h 12"/>
                <a:gd name="T80" fmla="*/ 491 w 1944"/>
                <a:gd name="T81" fmla="*/ 0 h 12"/>
                <a:gd name="T82" fmla="*/ 573 w 1944"/>
                <a:gd name="T83" fmla="*/ 1 h 12"/>
                <a:gd name="T84" fmla="*/ 626 w 1944"/>
                <a:gd name="T85" fmla="*/ 3 h 12"/>
                <a:gd name="T86" fmla="*/ 762 w 1944"/>
                <a:gd name="T87" fmla="*/ 3 h 12"/>
                <a:gd name="T88" fmla="*/ 838 w 1944"/>
                <a:gd name="T89" fmla="*/ 6 h 12"/>
                <a:gd name="T90" fmla="*/ 943 w 1944"/>
                <a:gd name="T91" fmla="*/ 4 h 12"/>
                <a:gd name="T92" fmla="*/ 1033 w 1944"/>
                <a:gd name="T93" fmla="*/ 4 h 12"/>
                <a:gd name="T94" fmla="*/ 1058 w 1944"/>
                <a:gd name="T95" fmla="*/ 4 h 12"/>
                <a:gd name="T96" fmla="*/ 1157 w 1944"/>
                <a:gd name="T97" fmla="*/ 5 h 12"/>
                <a:gd name="T98" fmla="*/ 1265 w 1944"/>
                <a:gd name="T99" fmla="*/ 6 h 12"/>
                <a:gd name="T100" fmla="*/ 1296 w 1944"/>
                <a:gd name="T101" fmla="*/ 6 h 12"/>
                <a:gd name="T102" fmla="*/ 1323 w 1944"/>
                <a:gd name="T103" fmla="*/ 6 h 12"/>
                <a:gd name="T104" fmla="*/ 1373 w 1944"/>
                <a:gd name="T105" fmla="*/ 6 h 12"/>
                <a:gd name="T106" fmla="*/ 1473 w 1944"/>
                <a:gd name="T107" fmla="*/ 7 h 12"/>
                <a:gd name="T108" fmla="*/ 1572 w 1944"/>
                <a:gd name="T109" fmla="*/ 6 h 12"/>
                <a:gd name="T110" fmla="*/ 1708 w 1944"/>
                <a:gd name="T111" fmla="*/ 5 h 12"/>
                <a:gd name="T112" fmla="*/ 1786 w 1944"/>
                <a:gd name="T113" fmla="*/ 6 h 12"/>
                <a:gd name="T114" fmla="*/ 1933 w 1944"/>
                <a:gd name="T115" fmla="*/ 6 h 12"/>
                <a:gd name="T116" fmla="*/ 1944 w 1944"/>
                <a:gd name="T117"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44" h="12">
                  <a:moveTo>
                    <a:pt x="1944" y="8"/>
                  </a:moveTo>
                  <a:cubicBezTo>
                    <a:pt x="1944" y="10"/>
                    <a:pt x="1942" y="10"/>
                    <a:pt x="1941" y="10"/>
                  </a:cubicBezTo>
                  <a:cubicBezTo>
                    <a:pt x="1909" y="12"/>
                    <a:pt x="1878" y="12"/>
                    <a:pt x="1847" y="12"/>
                  </a:cubicBezTo>
                  <a:cubicBezTo>
                    <a:pt x="1836" y="11"/>
                    <a:pt x="1826" y="11"/>
                    <a:pt x="1815" y="11"/>
                  </a:cubicBezTo>
                  <a:cubicBezTo>
                    <a:pt x="1782" y="11"/>
                    <a:pt x="1748" y="9"/>
                    <a:pt x="1715" y="9"/>
                  </a:cubicBezTo>
                  <a:cubicBezTo>
                    <a:pt x="1698" y="9"/>
                    <a:pt x="1681" y="10"/>
                    <a:pt x="1664" y="10"/>
                  </a:cubicBezTo>
                  <a:cubicBezTo>
                    <a:pt x="1613" y="10"/>
                    <a:pt x="1562" y="10"/>
                    <a:pt x="1511" y="10"/>
                  </a:cubicBezTo>
                  <a:cubicBezTo>
                    <a:pt x="1495" y="10"/>
                    <a:pt x="1478" y="11"/>
                    <a:pt x="1462" y="11"/>
                  </a:cubicBezTo>
                  <a:cubicBezTo>
                    <a:pt x="1413" y="10"/>
                    <a:pt x="1365" y="9"/>
                    <a:pt x="1317" y="11"/>
                  </a:cubicBezTo>
                  <a:cubicBezTo>
                    <a:pt x="1315" y="11"/>
                    <a:pt x="1314" y="11"/>
                    <a:pt x="1312" y="11"/>
                  </a:cubicBezTo>
                  <a:cubicBezTo>
                    <a:pt x="1279" y="8"/>
                    <a:pt x="1246" y="12"/>
                    <a:pt x="1213" y="11"/>
                  </a:cubicBezTo>
                  <a:cubicBezTo>
                    <a:pt x="1194" y="11"/>
                    <a:pt x="1174" y="10"/>
                    <a:pt x="1155" y="9"/>
                  </a:cubicBezTo>
                  <a:cubicBezTo>
                    <a:pt x="1129" y="9"/>
                    <a:pt x="1103" y="9"/>
                    <a:pt x="1077" y="9"/>
                  </a:cubicBezTo>
                  <a:cubicBezTo>
                    <a:pt x="1045" y="9"/>
                    <a:pt x="1012" y="8"/>
                    <a:pt x="980" y="9"/>
                  </a:cubicBezTo>
                  <a:cubicBezTo>
                    <a:pt x="948" y="9"/>
                    <a:pt x="917" y="10"/>
                    <a:pt x="885" y="11"/>
                  </a:cubicBezTo>
                  <a:cubicBezTo>
                    <a:pt x="866" y="11"/>
                    <a:pt x="847" y="11"/>
                    <a:pt x="828" y="10"/>
                  </a:cubicBezTo>
                  <a:cubicBezTo>
                    <a:pt x="799" y="9"/>
                    <a:pt x="770" y="8"/>
                    <a:pt x="740" y="9"/>
                  </a:cubicBezTo>
                  <a:cubicBezTo>
                    <a:pt x="713" y="9"/>
                    <a:pt x="686" y="9"/>
                    <a:pt x="659" y="8"/>
                  </a:cubicBezTo>
                  <a:cubicBezTo>
                    <a:pt x="641" y="8"/>
                    <a:pt x="623" y="9"/>
                    <a:pt x="605" y="8"/>
                  </a:cubicBezTo>
                  <a:cubicBezTo>
                    <a:pt x="575" y="6"/>
                    <a:pt x="545" y="6"/>
                    <a:pt x="514" y="6"/>
                  </a:cubicBezTo>
                  <a:cubicBezTo>
                    <a:pt x="491" y="5"/>
                    <a:pt x="467" y="6"/>
                    <a:pt x="444" y="8"/>
                  </a:cubicBezTo>
                  <a:cubicBezTo>
                    <a:pt x="414" y="10"/>
                    <a:pt x="384" y="9"/>
                    <a:pt x="354" y="7"/>
                  </a:cubicBezTo>
                  <a:cubicBezTo>
                    <a:pt x="343" y="7"/>
                    <a:pt x="331" y="7"/>
                    <a:pt x="320" y="7"/>
                  </a:cubicBezTo>
                  <a:cubicBezTo>
                    <a:pt x="317" y="7"/>
                    <a:pt x="314" y="8"/>
                    <a:pt x="311" y="7"/>
                  </a:cubicBezTo>
                  <a:cubicBezTo>
                    <a:pt x="277" y="6"/>
                    <a:pt x="243" y="6"/>
                    <a:pt x="209" y="8"/>
                  </a:cubicBezTo>
                  <a:cubicBezTo>
                    <a:pt x="195" y="9"/>
                    <a:pt x="181" y="8"/>
                    <a:pt x="167" y="7"/>
                  </a:cubicBezTo>
                  <a:cubicBezTo>
                    <a:pt x="140" y="6"/>
                    <a:pt x="112" y="5"/>
                    <a:pt x="85" y="6"/>
                  </a:cubicBezTo>
                  <a:cubicBezTo>
                    <a:pt x="79" y="7"/>
                    <a:pt x="73" y="7"/>
                    <a:pt x="67" y="7"/>
                  </a:cubicBezTo>
                  <a:cubicBezTo>
                    <a:pt x="47" y="7"/>
                    <a:pt x="28" y="6"/>
                    <a:pt x="8" y="6"/>
                  </a:cubicBezTo>
                  <a:cubicBezTo>
                    <a:pt x="6" y="6"/>
                    <a:pt x="0" y="8"/>
                    <a:pt x="0" y="5"/>
                  </a:cubicBezTo>
                  <a:cubicBezTo>
                    <a:pt x="0" y="2"/>
                    <a:pt x="8" y="2"/>
                    <a:pt x="11" y="2"/>
                  </a:cubicBezTo>
                  <a:cubicBezTo>
                    <a:pt x="27" y="2"/>
                    <a:pt x="44" y="3"/>
                    <a:pt x="60" y="3"/>
                  </a:cubicBezTo>
                  <a:cubicBezTo>
                    <a:pt x="71" y="3"/>
                    <a:pt x="82" y="2"/>
                    <a:pt x="93" y="2"/>
                  </a:cubicBezTo>
                  <a:cubicBezTo>
                    <a:pt x="113" y="1"/>
                    <a:pt x="133" y="1"/>
                    <a:pt x="153" y="2"/>
                  </a:cubicBezTo>
                  <a:cubicBezTo>
                    <a:pt x="181" y="4"/>
                    <a:pt x="210" y="5"/>
                    <a:pt x="238" y="2"/>
                  </a:cubicBezTo>
                  <a:cubicBezTo>
                    <a:pt x="245" y="1"/>
                    <a:pt x="252" y="2"/>
                    <a:pt x="259" y="2"/>
                  </a:cubicBezTo>
                  <a:cubicBezTo>
                    <a:pt x="276" y="2"/>
                    <a:pt x="293" y="2"/>
                    <a:pt x="310" y="3"/>
                  </a:cubicBezTo>
                  <a:cubicBezTo>
                    <a:pt x="312" y="3"/>
                    <a:pt x="315" y="3"/>
                    <a:pt x="317" y="3"/>
                  </a:cubicBezTo>
                  <a:cubicBezTo>
                    <a:pt x="343" y="0"/>
                    <a:pt x="368" y="4"/>
                    <a:pt x="394" y="4"/>
                  </a:cubicBezTo>
                  <a:cubicBezTo>
                    <a:pt x="416" y="4"/>
                    <a:pt x="438" y="4"/>
                    <a:pt x="459" y="2"/>
                  </a:cubicBezTo>
                  <a:cubicBezTo>
                    <a:pt x="470" y="0"/>
                    <a:pt x="480" y="0"/>
                    <a:pt x="491" y="0"/>
                  </a:cubicBezTo>
                  <a:cubicBezTo>
                    <a:pt x="518" y="0"/>
                    <a:pt x="546" y="0"/>
                    <a:pt x="573" y="1"/>
                  </a:cubicBezTo>
                  <a:cubicBezTo>
                    <a:pt x="591" y="1"/>
                    <a:pt x="608" y="3"/>
                    <a:pt x="626" y="3"/>
                  </a:cubicBezTo>
                  <a:cubicBezTo>
                    <a:pt x="671" y="4"/>
                    <a:pt x="716" y="3"/>
                    <a:pt x="762" y="3"/>
                  </a:cubicBezTo>
                  <a:cubicBezTo>
                    <a:pt x="787" y="4"/>
                    <a:pt x="813" y="6"/>
                    <a:pt x="838" y="6"/>
                  </a:cubicBezTo>
                  <a:cubicBezTo>
                    <a:pt x="873" y="6"/>
                    <a:pt x="908" y="5"/>
                    <a:pt x="943" y="4"/>
                  </a:cubicBezTo>
                  <a:cubicBezTo>
                    <a:pt x="973" y="4"/>
                    <a:pt x="1003" y="4"/>
                    <a:pt x="1033" y="4"/>
                  </a:cubicBezTo>
                  <a:cubicBezTo>
                    <a:pt x="1041" y="4"/>
                    <a:pt x="1050" y="4"/>
                    <a:pt x="1058" y="4"/>
                  </a:cubicBezTo>
                  <a:cubicBezTo>
                    <a:pt x="1091" y="4"/>
                    <a:pt x="1124" y="4"/>
                    <a:pt x="1157" y="5"/>
                  </a:cubicBezTo>
                  <a:cubicBezTo>
                    <a:pt x="1193" y="6"/>
                    <a:pt x="1229" y="6"/>
                    <a:pt x="1265" y="6"/>
                  </a:cubicBezTo>
                  <a:cubicBezTo>
                    <a:pt x="1275" y="7"/>
                    <a:pt x="1286" y="5"/>
                    <a:pt x="1296" y="6"/>
                  </a:cubicBezTo>
                  <a:cubicBezTo>
                    <a:pt x="1305" y="6"/>
                    <a:pt x="1314" y="6"/>
                    <a:pt x="1323" y="6"/>
                  </a:cubicBezTo>
                  <a:cubicBezTo>
                    <a:pt x="1340" y="6"/>
                    <a:pt x="1356" y="7"/>
                    <a:pt x="1373" y="6"/>
                  </a:cubicBezTo>
                  <a:cubicBezTo>
                    <a:pt x="1406" y="4"/>
                    <a:pt x="1440" y="7"/>
                    <a:pt x="1473" y="7"/>
                  </a:cubicBezTo>
                  <a:cubicBezTo>
                    <a:pt x="1506" y="6"/>
                    <a:pt x="1539" y="6"/>
                    <a:pt x="1572" y="6"/>
                  </a:cubicBezTo>
                  <a:cubicBezTo>
                    <a:pt x="1617" y="5"/>
                    <a:pt x="1663" y="7"/>
                    <a:pt x="1708" y="5"/>
                  </a:cubicBezTo>
                  <a:cubicBezTo>
                    <a:pt x="1734" y="3"/>
                    <a:pt x="1760" y="6"/>
                    <a:pt x="1786" y="6"/>
                  </a:cubicBezTo>
                  <a:cubicBezTo>
                    <a:pt x="1835" y="6"/>
                    <a:pt x="1884" y="6"/>
                    <a:pt x="1933" y="6"/>
                  </a:cubicBezTo>
                  <a:cubicBezTo>
                    <a:pt x="1937" y="6"/>
                    <a:pt x="1944" y="4"/>
                    <a:pt x="1944" y="8"/>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1" name="Freeform 19"/>
            <p:cNvSpPr>
              <a:spLocks/>
            </p:cNvSpPr>
            <p:nvPr userDrawn="1"/>
          </p:nvSpPr>
          <p:spPr bwMode="auto">
            <a:xfrm>
              <a:off x="-2599" y="1047"/>
              <a:ext cx="3676" cy="24"/>
            </a:xfrm>
            <a:custGeom>
              <a:avLst/>
              <a:gdLst>
                <a:gd name="T0" fmla="*/ 21 w 1955"/>
                <a:gd name="T1" fmla="*/ 4 h 13"/>
                <a:gd name="T2" fmla="*/ 80 w 1955"/>
                <a:gd name="T3" fmla="*/ 4 h 13"/>
                <a:gd name="T4" fmla="*/ 137 w 1955"/>
                <a:gd name="T5" fmla="*/ 2 h 13"/>
                <a:gd name="T6" fmla="*/ 258 w 1955"/>
                <a:gd name="T7" fmla="*/ 2 h 13"/>
                <a:gd name="T8" fmla="*/ 357 w 1955"/>
                <a:gd name="T9" fmla="*/ 2 h 13"/>
                <a:gd name="T10" fmla="*/ 420 w 1955"/>
                <a:gd name="T11" fmla="*/ 1 h 13"/>
                <a:gd name="T12" fmla="*/ 487 w 1955"/>
                <a:gd name="T13" fmla="*/ 2 h 13"/>
                <a:gd name="T14" fmla="*/ 640 w 1955"/>
                <a:gd name="T15" fmla="*/ 2 h 13"/>
                <a:gd name="T16" fmla="*/ 777 w 1955"/>
                <a:gd name="T17" fmla="*/ 3 h 13"/>
                <a:gd name="T18" fmla="*/ 912 w 1955"/>
                <a:gd name="T19" fmla="*/ 6 h 13"/>
                <a:gd name="T20" fmla="*/ 942 w 1955"/>
                <a:gd name="T21" fmla="*/ 5 h 13"/>
                <a:gd name="T22" fmla="*/ 1183 w 1955"/>
                <a:gd name="T23" fmla="*/ 5 h 13"/>
                <a:gd name="T24" fmla="*/ 1279 w 1955"/>
                <a:gd name="T25" fmla="*/ 5 h 13"/>
                <a:gd name="T26" fmla="*/ 1377 w 1955"/>
                <a:gd name="T27" fmla="*/ 6 h 13"/>
                <a:gd name="T28" fmla="*/ 1453 w 1955"/>
                <a:gd name="T29" fmla="*/ 8 h 13"/>
                <a:gd name="T30" fmla="*/ 1492 w 1955"/>
                <a:gd name="T31" fmla="*/ 7 h 13"/>
                <a:gd name="T32" fmla="*/ 1517 w 1955"/>
                <a:gd name="T33" fmla="*/ 7 h 13"/>
                <a:gd name="T34" fmla="*/ 1625 w 1955"/>
                <a:gd name="T35" fmla="*/ 7 h 13"/>
                <a:gd name="T36" fmla="*/ 1751 w 1955"/>
                <a:gd name="T37" fmla="*/ 6 h 13"/>
                <a:gd name="T38" fmla="*/ 1797 w 1955"/>
                <a:gd name="T39" fmla="*/ 7 h 13"/>
                <a:gd name="T40" fmla="*/ 1892 w 1955"/>
                <a:gd name="T41" fmla="*/ 8 h 13"/>
                <a:gd name="T42" fmla="*/ 1942 w 1955"/>
                <a:gd name="T43" fmla="*/ 6 h 13"/>
                <a:gd name="T44" fmla="*/ 1955 w 1955"/>
                <a:gd name="T45" fmla="*/ 8 h 13"/>
                <a:gd name="T46" fmla="*/ 1948 w 1955"/>
                <a:gd name="T47" fmla="*/ 10 h 13"/>
                <a:gd name="T48" fmla="*/ 1886 w 1955"/>
                <a:gd name="T49" fmla="*/ 12 h 13"/>
                <a:gd name="T50" fmla="*/ 1765 w 1955"/>
                <a:gd name="T51" fmla="*/ 11 h 13"/>
                <a:gd name="T52" fmla="*/ 1687 w 1955"/>
                <a:gd name="T53" fmla="*/ 12 h 13"/>
                <a:gd name="T54" fmla="*/ 1593 w 1955"/>
                <a:gd name="T55" fmla="*/ 12 h 13"/>
                <a:gd name="T56" fmla="*/ 1524 w 1955"/>
                <a:gd name="T57" fmla="*/ 12 h 13"/>
                <a:gd name="T58" fmla="*/ 1393 w 1955"/>
                <a:gd name="T59" fmla="*/ 11 h 13"/>
                <a:gd name="T60" fmla="*/ 1283 w 1955"/>
                <a:gd name="T61" fmla="*/ 10 h 13"/>
                <a:gd name="T62" fmla="*/ 1204 w 1955"/>
                <a:gd name="T63" fmla="*/ 9 h 13"/>
                <a:gd name="T64" fmla="*/ 1115 w 1955"/>
                <a:gd name="T65" fmla="*/ 10 h 13"/>
                <a:gd name="T66" fmla="*/ 921 w 1955"/>
                <a:gd name="T67" fmla="*/ 11 h 13"/>
                <a:gd name="T68" fmla="*/ 798 w 1955"/>
                <a:gd name="T69" fmla="*/ 8 h 13"/>
                <a:gd name="T70" fmla="*/ 720 w 1955"/>
                <a:gd name="T71" fmla="*/ 7 h 13"/>
                <a:gd name="T72" fmla="*/ 573 w 1955"/>
                <a:gd name="T73" fmla="*/ 8 h 13"/>
                <a:gd name="T74" fmla="*/ 487 w 1955"/>
                <a:gd name="T75" fmla="*/ 7 h 13"/>
                <a:gd name="T76" fmla="*/ 430 w 1955"/>
                <a:gd name="T77" fmla="*/ 6 h 13"/>
                <a:gd name="T78" fmla="*/ 400 w 1955"/>
                <a:gd name="T79" fmla="*/ 7 h 13"/>
                <a:gd name="T80" fmla="*/ 392 w 1955"/>
                <a:gd name="T81" fmla="*/ 7 h 13"/>
                <a:gd name="T82" fmla="*/ 318 w 1955"/>
                <a:gd name="T83" fmla="*/ 7 h 13"/>
                <a:gd name="T84" fmla="*/ 297 w 1955"/>
                <a:gd name="T85" fmla="*/ 6 h 13"/>
                <a:gd name="T86" fmla="*/ 288 w 1955"/>
                <a:gd name="T87" fmla="*/ 6 h 13"/>
                <a:gd name="T88" fmla="*/ 186 w 1955"/>
                <a:gd name="T89" fmla="*/ 6 h 13"/>
                <a:gd name="T90" fmla="*/ 119 w 1955"/>
                <a:gd name="T91" fmla="*/ 8 h 13"/>
                <a:gd name="T92" fmla="*/ 53 w 1955"/>
                <a:gd name="T93" fmla="*/ 10 h 13"/>
                <a:gd name="T94" fmla="*/ 29 w 1955"/>
                <a:gd name="T95" fmla="*/ 10 h 13"/>
                <a:gd name="T96" fmla="*/ 5 w 1955"/>
                <a:gd name="T97" fmla="*/ 9 h 13"/>
                <a:gd name="T98" fmla="*/ 0 w 1955"/>
                <a:gd name="T99" fmla="*/ 6 h 13"/>
                <a:gd name="T100" fmla="*/ 21 w 1955"/>
                <a:gd name="T101"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55" h="13">
                  <a:moveTo>
                    <a:pt x="21" y="4"/>
                  </a:moveTo>
                  <a:cubicBezTo>
                    <a:pt x="41" y="6"/>
                    <a:pt x="60" y="5"/>
                    <a:pt x="80" y="4"/>
                  </a:cubicBezTo>
                  <a:cubicBezTo>
                    <a:pt x="99" y="3"/>
                    <a:pt x="118" y="2"/>
                    <a:pt x="137" y="2"/>
                  </a:cubicBezTo>
                  <a:cubicBezTo>
                    <a:pt x="177" y="2"/>
                    <a:pt x="217" y="2"/>
                    <a:pt x="258" y="2"/>
                  </a:cubicBezTo>
                  <a:cubicBezTo>
                    <a:pt x="291" y="2"/>
                    <a:pt x="324" y="2"/>
                    <a:pt x="357" y="2"/>
                  </a:cubicBezTo>
                  <a:cubicBezTo>
                    <a:pt x="378" y="1"/>
                    <a:pt x="399" y="1"/>
                    <a:pt x="420" y="1"/>
                  </a:cubicBezTo>
                  <a:cubicBezTo>
                    <a:pt x="442" y="0"/>
                    <a:pt x="464" y="2"/>
                    <a:pt x="487" y="2"/>
                  </a:cubicBezTo>
                  <a:cubicBezTo>
                    <a:pt x="538" y="2"/>
                    <a:pt x="589" y="2"/>
                    <a:pt x="640" y="2"/>
                  </a:cubicBezTo>
                  <a:cubicBezTo>
                    <a:pt x="686" y="2"/>
                    <a:pt x="732" y="1"/>
                    <a:pt x="777" y="3"/>
                  </a:cubicBezTo>
                  <a:cubicBezTo>
                    <a:pt x="822" y="4"/>
                    <a:pt x="867" y="5"/>
                    <a:pt x="912" y="6"/>
                  </a:cubicBezTo>
                  <a:cubicBezTo>
                    <a:pt x="922" y="6"/>
                    <a:pt x="932" y="5"/>
                    <a:pt x="942" y="5"/>
                  </a:cubicBezTo>
                  <a:cubicBezTo>
                    <a:pt x="1023" y="5"/>
                    <a:pt x="1103" y="5"/>
                    <a:pt x="1183" y="5"/>
                  </a:cubicBezTo>
                  <a:cubicBezTo>
                    <a:pt x="1215" y="5"/>
                    <a:pt x="1247" y="5"/>
                    <a:pt x="1279" y="5"/>
                  </a:cubicBezTo>
                  <a:cubicBezTo>
                    <a:pt x="1312" y="6"/>
                    <a:pt x="1344" y="5"/>
                    <a:pt x="1377" y="6"/>
                  </a:cubicBezTo>
                  <a:cubicBezTo>
                    <a:pt x="1402" y="6"/>
                    <a:pt x="1428" y="8"/>
                    <a:pt x="1453" y="8"/>
                  </a:cubicBezTo>
                  <a:cubicBezTo>
                    <a:pt x="1466" y="9"/>
                    <a:pt x="1479" y="8"/>
                    <a:pt x="1492" y="7"/>
                  </a:cubicBezTo>
                  <a:cubicBezTo>
                    <a:pt x="1500" y="7"/>
                    <a:pt x="1509" y="7"/>
                    <a:pt x="1517" y="7"/>
                  </a:cubicBezTo>
                  <a:cubicBezTo>
                    <a:pt x="1553" y="7"/>
                    <a:pt x="1589" y="8"/>
                    <a:pt x="1625" y="7"/>
                  </a:cubicBezTo>
                  <a:cubicBezTo>
                    <a:pt x="1667" y="7"/>
                    <a:pt x="1709" y="6"/>
                    <a:pt x="1751" y="6"/>
                  </a:cubicBezTo>
                  <a:cubicBezTo>
                    <a:pt x="1766" y="6"/>
                    <a:pt x="1782" y="6"/>
                    <a:pt x="1797" y="7"/>
                  </a:cubicBezTo>
                  <a:cubicBezTo>
                    <a:pt x="1829" y="7"/>
                    <a:pt x="1860" y="8"/>
                    <a:pt x="1892" y="8"/>
                  </a:cubicBezTo>
                  <a:cubicBezTo>
                    <a:pt x="1909" y="8"/>
                    <a:pt x="1925" y="6"/>
                    <a:pt x="1942" y="6"/>
                  </a:cubicBezTo>
                  <a:cubicBezTo>
                    <a:pt x="1942" y="6"/>
                    <a:pt x="1955" y="5"/>
                    <a:pt x="1955" y="8"/>
                  </a:cubicBezTo>
                  <a:cubicBezTo>
                    <a:pt x="1955" y="10"/>
                    <a:pt x="1948" y="10"/>
                    <a:pt x="1948" y="10"/>
                  </a:cubicBezTo>
                  <a:cubicBezTo>
                    <a:pt x="1927" y="11"/>
                    <a:pt x="1907" y="12"/>
                    <a:pt x="1886" y="12"/>
                  </a:cubicBezTo>
                  <a:cubicBezTo>
                    <a:pt x="1846" y="12"/>
                    <a:pt x="1806" y="11"/>
                    <a:pt x="1765" y="11"/>
                  </a:cubicBezTo>
                  <a:cubicBezTo>
                    <a:pt x="1739" y="10"/>
                    <a:pt x="1713" y="12"/>
                    <a:pt x="1687" y="12"/>
                  </a:cubicBezTo>
                  <a:cubicBezTo>
                    <a:pt x="1656" y="12"/>
                    <a:pt x="1624" y="12"/>
                    <a:pt x="1593" y="12"/>
                  </a:cubicBezTo>
                  <a:cubicBezTo>
                    <a:pt x="1570" y="12"/>
                    <a:pt x="1547" y="12"/>
                    <a:pt x="1524" y="12"/>
                  </a:cubicBezTo>
                  <a:cubicBezTo>
                    <a:pt x="1480" y="13"/>
                    <a:pt x="1436" y="12"/>
                    <a:pt x="1393" y="11"/>
                  </a:cubicBezTo>
                  <a:cubicBezTo>
                    <a:pt x="1356" y="10"/>
                    <a:pt x="1320" y="11"/>
                    <a:pt x="1283" y="10"/>
                  </a:cubicBezTo>
                  <a:cubicBezTo>
                    <a:pt x="1257" y="10"/>
                    <a:pt x="1230" y="9"/>
                    <a:pt x="1204" y="9"/>
                  </a:cubicBezTo>
                  <a:cubicBezTo>
                    <a:pt x="1174" y="8"/>
                    <a:pt x="1145" y="10"/>
                    <a:pt x="1115" y="10"/>
                  </a:cubicBezTo>
                  <a:cubicBezTo>
                    <a:pt x="1051" y="9"/>
                    <a:pt x="986" y="10"/>
                    <a:pt x="921" y="11"/>
                  </a:cubicBezTo>
                  <a:cubicBezTo>
                    <a:pt x="880" y="11"/>
                    <a:pt x="839" y="9"/>
                    <a:pt x="798" y="8"/>
                  </a:cubicBezTo>
                  <a:cubicBezTo>
                    <a:pt x="772" y="8"/>
                    <a:pt x="746" y="7"/>
                    <a:pt x="720" y="7"/>
                  </a:cubicBezTo>
                  <a:cubicBezTo>
                    <a:pt x="671" y="7"/>
                    <a:pt x="622" y="8"/>
                    <a:pt x="573" y="8"/>
                  </a:cubicBezTo>
                  <a:cubicBezTo>
                    <a:pt x="544" y="8"/>
                    <a:pt x="516" y="8"/>
                    <a:pt x="487" y="7"/>
                  </a:cubicBezTo>
                  <a:cubicBezTo>
                    <a:pt x="468" y="7"/>
                    <a:pt x="449" y="6"/>
                    <a:pt x="430" y="6"/>
                  </a:cubicBezTo>
                  <a:cubicBezTo>
                    <a:pt x="420" y="5"/>
                    <a:pt x="410" y="6"/>
                    <a:pt x="400" y="7"/>
                  </a:cubicBezTo>
                  <a:cubicBezTo>
                    <a:pt x="397" y="7"/>
                    <a:pt x="395" y="7"/>
                    <a:pt x="392" y="7"/>
                  </a:cubicBezTo>
                  <a:cubicBezTo>
                    <a:pt x="367" y="7"/>
                    <a:pt x="342" y="7"/>
                    <a:pt x="318" y="7"/>
                  </a:cubicBezTo>
                  <a:cubicBezTo>
                    <a:pt x="311" y="7"/>
                    <a:pt x="304" y="6"/>
                    <a:pt x="297" y="6"/>
                  </a:cubicBezTo>
                  <a:cubicBezTo>
                    <a:pt x="294" y="6"/>
                    <a:pt x="291" y="6"/>
                    <a:pt x="288" y="6"/>
                  </a:cubicBezTo>
                  <a:cubicBezTo>
                    <a:pt x="254" y="9"/>
                    <a:pt x="220" y="6"/>
                    <a:pt x="186" y="6"/>
                  </a:cubicBezTo>
                  <a:cubicBezTo>
                    <a:pt x="163" y="6"/>
                    <a:pt x="141" y="7"/>
                    <a:pt x="119" y="8"/>
                  </a:cubicBezTo>
                  <a:cubicBezTo>
                    <a:pt x="97" y="8"/>
                    <a:pt x="75" y="10"/>
                    <a:pt x="53" y="10"/>
                  </a:cubicBezTo>
                  <a:cubicBezTo>
                    <a:pt x="45" y="10"/>
                    <a:pt x="37" y="10"/>
                    <a:pt x="29" y="10"/>
                  </a:cubicBezTo>
                  <a:cubicBezTo>
                    <a:pt x="21" y="9"/>
                    <a:pt x="13" y="9"/>
                    <a:pt x="5" y="9"/>
                  </a:cubicBezTo>
                  <a:cubicBezTo>
                    <a:pt x="5" y="9"/>
                    <a:pt x="0" y="9"/>
                    <a:pt x="0" y="6"/>
                  </a:cubicBezTo>
                  <a:cubicBezTo>
                    <a:pt x="0" y="2"/>
                    <a:pt x="21" y="4"/>
                    <a:pt x="2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2" name="Freeform 20"/>
            <p:cNvSpPr>
              <a:spLocks/>
            </p:cNvSpPr>
            <p:nvPr userDrawn="1"/>
          </p:nvSpPr>
          <p:spPr bwMode="auto">
            <a:xfrm>
              <a:off x="-2586" y="878"/>
              <a:ext cx="3648" cy="24"/>
            </a:xfrm>
            <a:custGeom>
              <a:avLst/>
              <a:gdLst>
                <a:gd name="T0" fmla="*/ 10 w 1940"/>
                <a:gd name="T1" fmla="*/ 4 h 13"/>
                <a:gd name="T2" fmla="*/ 37 w 1940"/>
                <a:gd name="T3" fmla="*/ 3 h 13"/>
                <a:gd name="T4" fmla="*/ 75 w 1940"/>
                <a:gd name="T5" fmla="*/ 3 h 13"/>
                <a:gd name="T6" fmla="*/ 200 w 1940"/>
                <a:gd name="T7" fmla="*/ 2 h 13"/>
                <a:gd name="T8" fmla="*/ 251 w 1940"/>
                <a:gd name="T9" fmla="*/ 1 h 13"/>
                <a:gd name="T10" fmla="*/ 383 w 1940"/>
                <a:gd name="T11" fmla="*/ 5 h 13"/>
                <a:gd name="T12" fmla="*/ 439 w 1940"/>
                <a:gd name="T13" fmla="*/ 7 h 13"/>
                <a:gd name="T14" fmla="*/ 488 w 1940"/>
                <a:gd name="T15" fmla="*/ 6 h 13"/>
                <a:gd name="T16" fmla="*/ 521 w 1940"/>
                <a:gd name="T17" fmla="*/ 4 h 13"/>
                <a:gd name="T18" fmla="*/ 672 w 1940"/>
                <a:gd name="T19" fmla="*/ 2 h 13"/>
                <a:gd name="T20" fmla="*/ 822 w 1940"/>
                <a:gd name="T21" fmla="*/ 2 h 13"/>
                <a:gd name="T22" fmla="*/ 894 w 1940"/>
                <a:gd name="T23" fmla="*/ 5 h 13"/>
                <a:gd name="T24" fmla="*/ 986 w 1940"/>
                <a:gd name="T25" fmla="*/ 4 h 13"/>
                <a:gd name="T26" fmla="*/ 1069 w 1940"/>
                <a:gd name="T27" fmla="*/ 4 h 13"/>
                <a:gd name="T28" fmla="*/ 1114 w 1940"/>
                <a:gd name="T29" fmla="*/ 5 h 13"/>
                <a:gd name="T30" fmla="*/ 1167 w 1940"/>
                <a:gd name="T31" fmla="*/ 5 h 13"/>
                <a:gd name="T32" fmla="*/ 1289 w 1940"/>
                <a:gd name="T33" fmla="*/ 6 h 13"/>
                <a:gd name="T34" fmla="*/ 1384 w 1940"/>
                <a:gd name="T35" fmla="*/ 6 h 13"/>
                <a:gd name="T36" fmla="*/ 1545 w 1940"/>
                <a:gd name="T37" fmla="*/ 5 h 13"/>
                <a:gd name="T38" fmla="*/ 1594 w 1940"/>
                <a:gd name="T39" fmla="*/ 6 h 13"/>
                <a:gd name="T40" fmla="*/ 1751 w 1940"/>
                <a:gd name="T41" fmla="*/ 6 h 13"/>
                <a:gd name="T42" fmla="*/ 1805 w 1940"/>
                <a:gd name="T43" fmla="*/ 4 h 13"/>
                <a:gd name="T44" fmla="*/ 1829 w 1940"/>
                <a:gd name="T45" fmla="*/ 4 h 13"/>
                <a:gd name="T46" fmla="*/ 1925 w 1940"/>
                <a:gd name="T47" fmla="*/ 6 h 13"/>
                <a:gd name="T48" fmla="*/ 1937 w 1940"/>
                <a:gd name="T49" fmla="*/ 7 h 13"/>
                <a:gd name="T50" fmla="*/ 1940 w 1940"/>
                <a:gd name="T51" fmla="*/ 9 h 13"/>
                <a:gd name="T52" fmla="*/ 1933 w 1940"/>
                <a:gd name="T53" fmla="*/ 11 h 13"/>
                <a:gd name="T54" fmla="*/ 1842 w 1940"/>
                <a:gd name="T55" fmla="*/ 9 h 13"/>
                <a:gd name="T56" fmla="*/ 1763 w 1940"/>
                <a:gd name="T57" fmla="*/ 10 h 13"/>
                <a:gd name="T58" fmla="*/ 1724 w 1940"/>
                <a:gd name="T59" fmla="*/ 11 h 13"/>
                <a:gd name="T60" fmla="*/ 1592 w 1940"/>
                <a:gd name="T61" fmla="*/ 11 h 13"/>
                <a:gd name="T62" fmla="*/ 1520 w 1940"/>
                <a:gd name="T63" fmla="*/ 8 h 13"/>
                <a:gd name="T64" fmla="*/ 1461 w 1940"/>
                <a:gd name="T65" fmla="*/ 8 h 13"/>
                <a:gd name="T66" fmla="*/ 1438 w 1940"/>
                <a:gd name="T67" fmla="*/ 9 h 13"/>
                <a:gd name="T68" fmla="*/ 1259 w 1940"/>
                <a:gd name="T69" fmla="*/ 10 h 13"/>
                <a:gd name="T70" fmla="*/ 1116 w 1940"/>
                <a:gd name="T71" fmla="*/ 10 h 13"/>
                <a:gd name="T72" fmla="*/ 1031 w 1940"/>
                <a:gd name="T73" fmla="*/ 8 h 13"/>
                <a:gd name="T74" fmla="*/ 1017 w 1940"/>
                <a:gd name="T75" fmla="*/ 8 h 13"/>
                <a:gd name="T76" fmla="*/ 879 w 1940"/>
                <a:gd name="T77" fmla="*/ 9 h 13"/>
                <a:gd name="T78" fmla="*/ 701 w 1940"/>
                <a:gd name="T79" fmla="*/ 7 h 13"/>
                <a:gd name="T80" fmla="*/ 635 w 1940"/>
                <a:gd name="T81" fmla="*/ 6 h 13"/>
                <a:gd name="T82" fmla="*/ 513 w 1940"/>
                <a:gd name="T83" fmla="*/ 9 h 13"/>
                <a:gd name="T84" fmla="*/ 451 w 1940"/>
                <a:gd name="T85" fmla="*/ 12 h 13"/>
                <a:gd name="T86" fmla="*/ 438 w 1940"/>
                <a:gd name="T87" fmla="*/ 12 h 13"/>
                <a:gd name="T88" fmla="*/ 406 w 1940"/>
                <a:gd name="T89" fmla="*/ 10 h 13"/>
                <a:gd name="T90" fmla="*/ 333 w 1940"/>
                <a:gd name="T91" fmla="*/ 7 h 13"/>
                <a:gd name="T92" fmla="*/ 256 w 1940"/>
                <a:gd name="T93" fmla="*/ 5 h 13"/>
                <a:gd name="T94" fmla="*/ 220 w 1940"/>
                <a:gd name="T95" fmla="*/ 6 h 13"/>
                <a:gd name="T96" fmla="*/ 196 w 1940"/>
                <a:gd name="T97" fmla="*/ 7 h 13"/>
                <a:gd name="T98" fmla="*/ 66 w 1940"/>
                <a:gd name="T99" fmla="*/ 7 h 13"/>
                <a:gd name="T100" fmla="*/ 6 w 1940"/>
                <a:gd name="T101" fmla="*/ 7 h 13"/>
                <a:gd name="T102" fmla="*/ 0 w 1940"/>
                <a:gd name="T103" fmla="*/ 5 h 13"/>
                <a:gd name="T104" fmla="*/ 10 w 1940"/>
                <a:gd name="T10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40" h="13">
                  <a:moveTo>
                    <a:pt x="10" y="4"/>
                  </a:moveTo>
                  <a:cubicBezTo>
                    <a:pt x="19" y="3"/>
                    <a:pt x="28" y="3"/>
                    <a:pt x="37" y="3"/>
                  </a:cubicBezTo>
                  <a:cubicBezTo>
                    <a:pt x="50" y="3"/>
                    <a:pt x="62" y="3"/>
                    <a:pt x="75" y="3"/>
                  </a:cubicBezTo>
                  <a:cubicBezTo>
                    <a:pt x="116" y="2"/>
                    <a:pt x="158" y="1"/>
                    <a:pt x="200" y="2"/>
                  </a:cubicBezTo>
                  <a:cubicBezTo>
                    <a:pt x="217" y="3"/>
                    <a:pt x="234" y="1"/>
                    <a:pt x="251" y="1"/>
                  </a:cubicBezTo>
                  <a:cubicBezTo>
                    <a:pt x="295" y="1"/>
                    <a:pt x="339" y="2"/>
                    <a:pt x="383" y="5"/>
                  </a:cubicBezTo>
                  <a:cubicBezTo>
                    <a:pt x="402" y="6"/>
                    <a:pt x="420" y="7"/>
                    <a:pt x="439" y="7"/>
                  </a:cubicBezTo>
                  <a:cubicBezTo>
                    <a:pt x="455" y="7"/>
                    <a:pt x="472" y="6"/>
                    <a:pt x="488" y="6"/>
                  </a:cubicBezTo>
                  <a:cubicBezTo>
                    <a:pt x="499" y="5"/>
                    <a:pt x="510" y="5"/>
                    <a:pt x="521" y="4"/>
                  </a:cubicBezTo>
                  <a:cubicBezTo>
                    <a:pt x="572" y="2"/>
                    <a:pt x="622" y="0"/>
                    <a:pt x="672" y="2"/>
                  </a:cubicBezTo>
                  <a:cubicBezTo>
                    <a:pt x="722" y="4"/>
                    <a:pt x="772" y="1"/>
                    <a:pt x="822" y="2"/>
                  </a:cubicBezTo>
                  <a:cubicBezTo>
                    <a:pt x="846" y="3"/>
                    <a:pt x="870" y="4"/>
                    <a:pt x="894" y="5"/>
                  </a:cubicBezTo>
                  <a:cubicBezTo>
                    <a:pt x="925" y="5"/>
                    <a:pt x="956" y="4"/>
                    <a:pt x="986" y="4"/>
                  </a:cubicBezTo>
                  <a:cubicBezTo>
                    <a:pt x="1014" y="4"/>
                    <a:pt x="1042" y="4"/>
                    <a:pt x="1069" y="4"/>
                  </a:cubicBezTo>
                  <a:cubicBezTo>
                    <a:pt x="1084" y="4"/>
                    <a:pt x="1099" y="5"/>
                    <a:pt x="1114" y="5"/>
                  </a:cubicBezTo>
                  <a:cubicBezTo>
                    <a:pt x="1132" y="5"/>
                    <a:pt x="1149" y="6"/>
                    <a:pt x="1167" y="5"/>
                  </a:cubicBezTo>
                  <a:cubicBezTo>
                    <a:pt x="1208" y="4"/>
                    <a:pt x="1248" y="6"/>
                    <a:pt x="1289" y="6"/>
                  </a:cubicBezTo>
                  <a:cubicBezTo>
                    <a:pt x="1320" y="7"/>
                    <a:pt x="1352" y="7"/>
                    <a:pt x="1384" y="6"/>
                  </a:cubicBezTo>
                  <a:cubicBezTo>
                    <a:pt x="1437" y="4"/>
                    <a:pt x="1491" y="2"/>
                    <a:pt x="1545" y="5"/>
                  </a:cubicBezTo>
                  <a:cubicBezTo>
                    <a:pt x="1561" y="6"/>
                    <a:pt x="1578" y="6"/>
                    <a:pt x="1594" y="6"/>
                  </a:cubicBezTo>
                  <a:cubicBezTo>
                    <a:pt x="1647" y="6"/>
                    <a:pt x="1699" y="6"/>
                    <a:pt x="1751" y="6"/>
                  </a:cubicBezTo>
                  <a:cubicBezTo>
                    <a:pt x="1769" y="6"/>
                    <a:pt x="1787" y="4"/>
                    <a:pt x="1805" y="4"/>
                  </a:cubicBezTo>
                  <a:cubicBezTo>
                    <a:pt x="1813" y="4"/>
                    <a:pt x="1821" y="3"/>
                    <a:pt x="1829" y="4"/>
                  </a:cubicBezTo>
                  <a:cubicBezTo>
                    <a:pt x="1861" y="7"/>
                    <a:pt x="1893" y="7"/>
                    <a:pt x="1925" y="6"/>
                  </a:cubicBezTo>
                  <a:cubicBezTo>
                    <a:pt x="1929" y="6"/>
                    <a:pt x="1933" y="6"/>
                    <a:pt x="1937" y="7"/>
                  </a:cubicBezTo>
                  <a:cubicBezTo>
                    <a:pt x="1938" y="7"/>
                    <a:pt x="1940" y="7"/>
                    <a:pt x="1940" y="9"/>
                  </a:cubicBezTo>
                  <a:cubicBezTo>
                    <a:pt x="1940" y="10"/>
                    <a:pt x="1936" y="11"/>
                    <a:pt x="1933" y="11"/>
                  </a:cubicBezTo>
                  <a:cubicBezTo>
                    <a:pt x="1903" y="11"/>
                    <a:pt x="1872" y="12"/>
                    <a:pt x="1842" y="9"/>
                  </a:cubicBezTo>
                  <a:cubicBezTo>
                    <a:pt x="1816" y="8"/>
                    <a:pt x="1789" y="8"/>
                    <a:pt x="1763" y="10"/>
                  </a:cubicBezTo>
                  <a:cubicBezTo>
                    <a:pt x="1750" y="11"/>
                    <a:pt x="1737" y="11"/>
                    <a:pt x="1724" y="11"/>
                  </a:cubicBezTo>
                  <a:cubicBezTo>
                    <a:pt x="1680" y="11"/>
                    <a:pt x="1636" y="11"/>
                    <a:pt x="1592" y="11"/>
                  </a:cubicBezTo>
                  <a:cubicBezTo>
                    <a:pt x="1568" y="11"/>
                    <a:pt x="1544" y="9"/>
                    <a:pt x="1520" y="8"/>
                  </a:cubicBezTo>
                  <a:cubicBezTo>
                    <a:pt x="1500" y="8"/>
                    <a:pt x="1481" y="9"/>
                    <a:pt x="1461" y="8"/>
                  </a:cubicBezTo>
                  <a:cubicBezTo>
                    <a:pt x="1453" y="8"/>
                    <a:pt x="1446" y="8"/>
                    <a:pt x="1438" y="9"/>
                  </a:cubicBezTo>
                  <a:cubicBezTo>
                    <a:pt x="1379" y="13"/>
                    <a:pt x="1319" y="12"/>
                    <a:pt x="1259" y="10"/>
                  </a:cubicBezTo>
                  <a:cubicBezTo>
                    <a:pt x="1212" y="8"/>
                    <a:pt x="1164" y="11"/>
                    <a:pt x="1116" y="10"/>
                  </a:cubicBezTo>
                  <a:cubicBezTo>
                    <a:pt x="1088" y="9"/>
                    <a:pt x="1059" y="9"/>
                    <a:pt x="1031" y="8"/>
                  </a:cubicBezTo>
                  <a:cubicBezTo>
                    <a:pt x="1026" y="8"/>
                    <a:pt x="1022" y="8"/>
                    <a:pt x="1017" y="8"/>
                  </a:cubicBezTo>
                  <a:cubicBezTo>
                    <a:pt x="971" y="9"/>
                    <a:pt x="925" y="10"/>
                    <a:pt x="879" y="9"/>
                  </a:cubicBezTo>
                  <a:cubicBezTo>
                    <a:pt x="819" y="7"/>
                    <a:pt x="760" y="7"/>
                    <a:pt x="701" y="7"/>
                  </a:cubicBezTo>
                  <a:cubicBezTo>
                    <a:pt x="679" y="7"/>
                    <a:pt x="657" y="7"/>
                    <a:pt x="635" y="6"/>
                  </a:cubicBezTo>
                  <a:cubicBezTo>
                    <a:pt x="594" y="6"/>
                    <a:pt x="553" y="7"/>
                    <a:pt x="513" y="9"/>
                  </a:cubicBezTo>
                  <a:cubicBezTo>
                    <a:pt x="492" y="10"/>
                    <a:pt x="472" y="11"/>
                    <a:pt x="451" y="12"/>
                  </a:cubicBezTo>
                  <a:cubicBezTo>
                    <a:pt x="447" y="12"/>
                    <a:pt x="442" y="12"/>
                    <a:pt x="438" y="12"/>
                  </a:cubicBezTo>
                  <a:cubicBezTo>
                    <a:pt x="427" y="11"/>
                    <a:pt x="417" y="10"/>
                    <a:pt x="406" y="10"/>
                  </a:cubicBezTo>
                  <a:cubicBezTo>
                    <a:pt x="382" y="9"/>
                    <a:pt x="357" y="8"/>
                    <a:pt x="333" y="7"/>
                  </a:cubicBezTo>
                  <a:cubicBezTo>
                    <a:pt x="307" y="6"/>
                    <a:pt x="281" y="6"/>
                    <a:pt x="256" y="5"/>
                  </a:cubicBezTo>
                  <a:cubicBezTo>
                    <a:pt x="244" y="5"/>
                    <a:pt x="232" y="6"/>
                    <a:pt x="220" y="6"/>
                  </a:cubicBezTo>
                  <a:cubicBezTo>
                    <a:pt x="212" y="7"/>
                    <a:pt x="204" y="7"/>
                    <a:pt x="196" y="7"/>
                  </a:cubicBezTo>
                  <a:cubicBezTo>
                    <a:pt x="153" y="5"/>
                    <a:pt x="109" y="7"/>
                    <a:pt x="66" y="7"/>
                  </a:cubicBezTo>
                  <a:cubicBezTo>
                    <a:pt x="46" y="7"/>
                    <a:pt x="26" y="7"/>
                    <a:pt x="6" y="7"/>
                  </a:cubicBezTo>
                  <a:cubicBezTo>
                    <a:pt x="4" y="7"/>
                    <a:pt x="0" y="7"/>
                    <a:pt x="0" y="5"/>
                  </a:cubicBezTo>
                  <a:cubicBezTo>
                    <a:pt x="0" y="4"/>
                    <a:pt x="10" y="4"/>
                    <a:pt x="1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3" name="Freeform 21"/>
            <p:cNvSpPr>
              <a:spLocks/>
            </p:cNvSpPr>
            <p:nvPr userDrawn="1"/>
          </p:nvSpPr>
          <p:spPr bwMode="auto">
            <a:xfrm>
              <a:off x="-2629" y="620"/>
              <a:ext cx="3730" cy="27"/>
            </a:xfrm>
            <a:custGeom>
              <a:avLst/>
              <a:gdLst>
                <a:gd name="T0" fmla="*/ 1976 w 1984"/>
                <a:gd name="T1" fmla="*/ 12 h 14"/>
                <a:gd name="T2" fmla="*/ 1898 w 1984"/>
                <a:gd name="T3" fmla="*/ 10 h 14"/>
                <a:gd name="T4" fmla="*/ 1802 w 1984"/>
                <a:gd name="T5" fmla="*/ 11 h 14"/>
                <a:gd name="T6" fmla="*/ 1753 w 1984"/>
                <a:gd name="T7" fmla="*/ 10 h 14"/>
                <a:gd name="T8" fmla="*/ 1708 w 1984"/>
                <a:gd name="T9" fmla="*/ 10 h 14"/>
                <a:gd name="T10" fmla="*/ 1628 w 1984"/>
                <a:gd name="T11" fmla="*/ 10 h 14"/>
                <a:gd name="T12" fmla="*/ 1537 w 1984"/>
                <a:gd name="T13" fmla="*/ 10 h 14"/>
                <a:gd name="T14" fmla="*/ 1447 w 1984"/>
                <a:gd name="T15" fmla="*/ 11 h 14"/>
                <a:gd name="T16" fmla="*/ 1369 w 1984"/>
                <a:gd name="T17" fmla="*/ 12 h 14"/>
                <a:gd name="T18" fmla="*/ 1345 w 1984"/>
                <a:gd name="T19" fmla="*/ 12 h 14"/>
                <a:gd name="T20" fmla="*/ 1262 w 1984"/>
                <a:gd name="T21" fmla="*/ 11 h 14"/>
                <a:gd name="T22" fmla="*/ 1210 w 1984"/>
                <a:gd name="T23" fmla="*/ 11 h 14"/>
                <a:gd name="T24" fmla="*/ 1089 w 1984"/>
                <a:gd name="T25" fmla="*/ 10 h 14"/>
                <a:gd name="T26" fmla="*/ 1057 w 1984"/>
                <a:gd name="T27" fmla="*/ 10 h 14"/>
                <a:gd name="T28" fmla="*/ 970 w 1984"/>
                <a:gd name="T29" fmla="*/ 10 h 14"/>
                <a:gd name="T30" fmla="*/ 878 w 1984"/>
                <a:gd name="T31" fmla="*/ 7 h 14"/>
                <a:gd name="T32" fmla="*/ 792 w 1984"/>
                <a:gd name="T33" fmla="*/ 7 h 14"/>
                <a:gd name="T34" fmla="*/ 731 w 1984"/>
                <a:gd name="T35" fmla="*/ 8 h 14"/>
                <a:gd name="T36" fmla="*/ 662 w 1984"/>
                <a:gd name="T37" fmla="*/ 8 h 14"/>
                <a:gd name="T38" fmla="*/ 639 w 1984"/>
                <a:gd name="T39" fmla="*/ 8 h 14"/>
                <a:gd name="T40" fmla="*/ 492 w 1984"/>
                <a:gd name="T41" fmla="*/ 8 h 14"/>
                <a:gd name="T42" fmla="*/ 432 w 1984"/>
                <a:gd name="T43" fmla="*/ 9 h 14"/>
                <a:gd name="T44" fmla="*/ 329 w 1984"/>
                <a:gd name="T45" fmla="*/ 6 h 14"/>
                <a:gd name="T46" fmla="*/ 288 w 1984"/>
                <a:gd name="T47" fmla="*/ 5 h 14"/>
                <a:gd name="T48" fmla="*/ 211 w 1984"/>
                <a:gd name="T49" fmla="*/ 7 h 14"/>
                <a:gd name="T50" fmla="*/ 157 w 1984"/>
                <a:gd name="T51" fmla="*/ 10 h 14"/>
                <a:gd name="T52" fmla="*/ 109 w 1984"/>
                <a:gd name="T53" fmla="*/ 11 h 14"/>
                <a:gd name="T54" fmla="*/ 74 w 1984"/>
                <a:gd name="T55" fmla="*/ 10 h 14"/>
                <a:gd name="T56" fmla="*/ 33 w 1984"/>
                <a:gd name="T57" fmla="*/ 9 h 14"/>
                <a:gd name="T58" fmla="*/ 13 w 1984"/>
                <a:gd name="T59" fmla="*/ 9 h 14"/>
                <a:gd name="T60" fmla="*/ 0 w 1984"/>
                <a:gd name="T61" fmla="*/ 8 h 14"/>
                <a:gd name="T62" fmla="*/ 7 w 1984"/>
                <a:gd name="T63" fmla="*/ 4 h 14"/>
                <a:gd name="T64" fmla="*/ 71 w 1984"/>
                <a:gd name="T65" fmla="*/ 5 h 14"/>
                <a:gd name="T66" fmla="*/ 90 w 1984"/>
                <a:gd name="T67" fmla="*/ 6 h 14"/>
                <a:gd name="T68" fmla="*/ 147 w 1984"/>
                <a:gd name="T69" fmla="*/ 6 h 14"/>
                <a:gd name="T70" fmla="*/ 168 w 1984"/>
                <a:gd name="T71" fmla="*/ 4 h 14"/>
                <a:gd name="T72" fmla="*/ 206 w 1984"/>
                <a:gd name="T73" fmla="*/ 3 h 14"/>
                <a:gd name="T74" fmla="*/ 283 w 1984"/>
                <a:gd name="T75" fmla="*/ 1 h 14"/>
                <a:gd name="T76" fmla="*/ 343 w 1984"/>
                <a:gd name="T77" fmla="*/ 2 h 14"/>
                <a:gd name="T78" fmla="*/ 442 w 1984"/>
                <a:gd name="T79" fmla="*/ 3 h 14"/>
                <a:gd name="T80" fmla="*/ 504 w 1984"/>
                <a:gd name="T81" fmla="*/ 2 h 14"/>
                <a:gd name="T82" fmla="*/ 607 w 1984"/>
                <a:gd name="T83" fmla="*/ 1 h 14"/>
                <a:gd name="T84" fmla="*/ 628 w 1984"/>
                <a:gd name="T85" fmla="*/ 2 h 14"/>
                <a:gd name="T86" fmla="*/ 655 w 1984"/>
                <a:gd name="T87" fmla="*/ 3 h 14"/>
                <a:gd name="T88" fmla="*/ 780 w 1984"/>
                <a:gd name="T89" fmla="*/ 3 h 14"/>
                <a:gd name="T90" fmla="*/ 888 w 1984"/>
                <a:gd name="T91" fmla="*/ 3 h 14"/>
                <a:gd name="T92" fmla="*/ 943 w 1984"/>
                <a:gd name="T93" fmla="*/ 6 h 14"/>
                <a:gd name="T94" fmla="*/ 1059 w 1984"/>
                <a:gd name="T95" fmla="*/ 6 h 14"/>
                <a:gd name="T96" fmla="*/ 1166 w 1984"/>
                <a:gd name="T97" fmla="*/ 8 h 14"/>
                <a:gd name="T98" fmla="*/ 1184 w 1984"/>
                <a:gd name="T99" fmla="*/ 7 h 14"/>
                <a:gd name="T100" fmla="*/ 1249 w 1984"/>
                <a:gd name="T101" fmla="*/ 6 h 14"/>
                <a:gd name="T102" fmla="*/ 1292 w 1984"/>
                <a:gd name="T103" fmla="*/ 6 h 14"/>
                <a:gd name="T104" fmla="*/ 1315 w 1984"/>
                <a:gd name="T105" fmla="*/ 6 h 14"/>
                <a:gd name="T106" fmla="*/ 1457 w 1984"/>
                <a:gd name="T107" fmla="*/ 6 h 14"/>
                <a:gd name="T108" fmla="*/ 1555 w 1984"/>
                <a:gd name="T109" fmla="*/ 5 h 14"/>
                <a:gd name="T110" fmla="*/ 1649 w 1984"/>
                <a:gd name="T111" fmla="*/ 5 h 14"/>
                <a:gd name="T112" fmla="*/ 1711 w 1984"/>
                <a:gd name="T113" fmla="*/ 6 h 14"/>
                <a:gd name="T114" fmla="*/ 1816 w 1984"/>
                <a:gd name="T115" fmla="*/ 6 h 14"/>
                <a:gd name="T116" fmla="*/ 1972 w 1984"/>
                <a:gd name="T117" fmla="*/ 7 h 14"/>
                <a:gd name="T118" fmla="*/ 1984 w 1984"/>
                <a:gd name="T119" fmla="*/ 10 h 14"/>
                <a:gd name="T120" fmla="*/ 1976 w 1984"/>
                <a:gd name="T121"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984" h="14">
                  <a:moveTo>
                    <a:pt x="1976" y="12"/>
                  </a:moveTo>
                  <a:cubicBezTo>
                    <a:pt x="1950" y="12"/>
                    <a:pt x="1924" y="11"/>
                    <a:pt x="1898" y="10"/>
                  </a:cubicBezTo>
                  <a:cubicBezTo>
                    <a:pt x="1866" y="10"/>
                    <a:pt x="1834" y="12"/>
                    <a:pt x="1802" y="11"/>
                  </a:cubicBezTo>
                  <a:cubicBezTo>
                    <a:pt x="1785" y="11"/>
                    <a:pt x="1769" y="10"/>
                    <a:pt x="1753" y="10"/>
                  </a:cubicBezTo>
                  <a:cubicBezTo>
                    <a:pt x="1738" y="10"/>
                    <a:pt x="1723" y="11"/>
                    <a:pt x="1708" y="10"/>
                  </a:cubicBezTo>
                  <a:cubicBezTo>
                    <a:pt x="1681" y="10"/>
                    <a:pt x="1655" y="10"/>
                    <a:pt x="1628" y="10"/>
                  </a:cubicBezTo>
                  <a:cubicBezTo>
                    <a:pt x="1598" y="10"/>
                    <a:pt x="1567" y="10"/>
                    <a:pt x="1537" y="10"/>
                  </a:cubicBezTo>
                  <a:cubicBezTo>
                    <a:pt x="1507" y="11"/>
                    <a:pt x="1477" y="11"/>
                    <a:pt x="1447" y="11"/>
                  </a:cubicBezTo>
                  <a:cubicBezTo>
                    <a:pt x="1421" y="12"/>
                    <a:pt x="1395" y="11"/>
                    <a:pt x="1369" y="12"/>
                  </a:cubicBezTo>
                  <a:cubicBezTo>
                    <a:pt x="1361" y="12"/>
                    <a:pt x="1353" y="12"/>
                    <a:pt x="1345" y="12"/>
                  </a:cubicBezTo>
                  <a:cubicBezTo>
                    <a:pt x="1317" y="11"/>
                    <a:pt x="1290" y="11"/>
                    <a:pt x="1262" y="11"/>
                  </a:cubicBezTo>
                  <a:cubicBezTo>
                    <a:pt x="1245" y="10"/>
                    <a:pt x="1227" y="9"/>
                    <a:pt x="1210" y="11"/>
                  </a:cubicBezTo>
                  <a:cubicBezTo>
                    <a:pt x="1169" y="14"/>
                    <a:pt x="1129" y="11"/>
                    <a:pt x="1089" y="10"/>
                  </a:cubicBezTo>
                  <a:cubicBezTo>
                    <a:pt x="1078" y="10"/>
                    <a:pt x="1068" y="10"/>
                    <a:pt x="1057" y="10"/>
                  </a:cubicBezTo>
                  <a:cubicBezTo>
                    <a:pt x="1028" y="10"/>
                    <a:pt x="999" y="10"/>
                    <a:pt x="970" y="10"/>
                  </a:cubicBezTo>
                  <a:cubicBezTo>
                    <a:pt x="939" y="10"/>
                    <a:pt x="908" y="7"/>
                    <a:pt x="878" y="7"/>
                  </a:cubicBezTo>
                  <a:cubicBezTo>
                    <a:pt x="849" y="6"/>
                    <a:pt x="821" y="7"/>
                    <a:pt x="792" y="7"/>
                  </a:cubicBezTo>
                  <a:cubicBezTo>
                    <a:pt x="772" y="8"/>
                    <a:pt x="751" y="8"/>
                    <a:pt x="731" y="8"/>
                  </a:cubicBezTo>
                  <a:cubicBezTo>
                    <a:pt x="708" y="8"/>
                    <a:pt x="685" y="8"/>
                    <a:pt x="662" y="8"/>
                  </a:cubicBezTo>
                  <a:cubicBezTo>
                    <a:pt x="654" y="8"/>
                    <a:pt x="647" y="8"/>
                    <a:pt x="639" y="8"/>
                  </a:cubicBezTo>
                  <a:cubicBezTo>
                    <a:pt x="590" y="5"/>
                    <a:pt x="541" y="5"/>
                    <a:pt x="492" y="8"/>
                  </a:cubicBezTo>
                  <a:cubicBezTo>
                    <a:pt x="472" y="9"/>
                    <a:pt x="452" y="8"/>
                    <a:pt x="432" y="9"/>
                  </a:cubicBezTo>
                  <a:cubicBezTo>
                    <a:pt x="398" y="9"/>
                    <a:pt x="363" y="6"/>
                    <a:pt x="329" y="6"/>
                  </a:cubicBezTo>
                  <a:cubicBezTo>
                    <a:pt x="315" y="5"/>
                    <a:pt x="302" y="5"/>
                    <a:pt x="288" y="5"/>
                  </a:cubicBezTo>
                  <a:cubicBezTo>
                    <a:pt x="262" y="6"/>
                    <a:pt x="237" y="7"/>
                    <a:pt x="211" y="7"/>
                  </a:cubicBezTo>
                  <a:cubicBezTo>
                    <a:pt x="192" y="7"/>
                    <a:pt x="175" y="8"/>
                    <a:pt x="157" y="10"/>
                  </a:cubicBezTo>
                  <a:cubicBezTo>
                    <a:pt x="141" y="11"/>
                    <a:pt x="125" y="12"/>
                    <a:pt x="109" y="11"/>
                  </a:cubicBezTo>
                  <a:cubicBezTo>
                    <a:pt x="97" y="10"/>
                    <a:pt x="86" y="11"/>
                    <a:pt x="74" y="10"/>
                  </a:cubicBezTo>
                  <a:cubicBezTo>
                    <a:pt x="60" y="8"/>
                    <a:pt x="47" y="9"/>
                    <a:pt x="33" y="9"/>
                  </a:cubicBezTo>
                  <a:cubicBezTo>
                    <a:pt x="26" y="8"/>
                    <a:pt x="20" y="9"/>
                    <a:pt x="13" y="9"/>
                  </a:cubicBezTo>
                  <a:cubicBezTo>
                    <a:pt x="8" y="9"/>
                    <a:pt x="0" y="11"/>
                    <a:pt x="0" y="8"/>
                  </a:cubicBezTo>
                  <a:cubicBezTo>
                    <a:pt x="0" y="5"/>
                    <a:pt x="5" y="4"/>
                    <a:pt x="7" y="4"/>
                  </a:cubicBezTo>
                  <a:cubicBezTo>
                    <a:pt x="28" y="4"/>
                    <a:pt x="49" y="3"/>
                    <a:pt x="71" y="5"/>
                  </a:cubicBezTo>
                  <a:cubicBezTo>
                    <a:pt x="77" y="6"/>
                    <a:pt x="84" y="6"/>
                    <a:pt x="90" y="6"/>
                  </a:cubicBezTo>
                  <a:cubicBezTo>
                    <a:pt x="109" y="6"/>
                    <a:pt x="128" y="6"/>
                    <a:pt x="147" y="6"/>
                  </a:cubicBezTo>
                  <a:cubicBezTo>
                    <a:pt x="154" y="6"/>
                    <a:pt x="161" y="4"/>
                    <a:pt x="168" y="4"/>
                  </a:cubicBezTo>
                  <a:cubicBezTo>
                    <a:pt x="181" y="3"/>
                    <a:pt x="193" y="3"/>
                    <a:pt x="206" y="3"/>
                  </a:cubicBezTo>
                  <a:cubicBezTo>
                    <a:pt x="231" y="2"/>
                    <a:pt x="257" y="1"/>
                    <a:pt x="283" y="1"/>
                  </a:cubicBezTo>
                  <a:cubicBezTo>
                    <a:pt x="303" y="1"/>
                    <a:pt x="323" y="1"/>
                    <a:pt x="343" y="2"/>
                  </a:cubicBezTo>
                  <a:cubicBezTo>
                    <a:pt x="376" y="2"/>
                    <a:pt x="409" y="3"/>
                    <a:pt x="442" y="3"/>
                  </a:cubicBezTo>
                  <a:cubicBezTo>
                    <a:pt x="463" y="4"/>
                    <a:pt x="483" y="4"/>
                    <a:pt x="504" y="2"/>
                  </a:cubicBezTo>
                  <a:cubicBezTo>
                    <a:pt x="538" y="0"/>
                    <a:pt x="573" y="2"/>
                    <a:pt x="607" y="1"/>
                  </a:cubicBezTo>
                  <a:cubicBezTo>
                    <a:pt x="614" y="1"/>
                    <a:pt x="621" y="2"/>
                    <a:pt x="628" y="2"/>
                  </a:cubicBezTo>
                  <a:cubicBezTo>
                    <a:pt x="637" y="3"/>
                    <a:pt x="646" y="3"/>
                    <a:pt x="655" y="3"/>
                  </a:cubicBezTo>
                  <a:cubicBezTo>
                    <a:pt x="697" y="3"/>
                    <a:pt x="738" y="3"/>
                    <a:pt x="780" y="3"/>
                  </a:cubicBezTo>
                  <a:cubicBezTo>
                    <a:pt x="816" y="3"/>
                    <a:pt x="852" y="3"/>
                    <a:pt x="888" y="3"/>
                  </a:cubicBezTo>
                  <a:cubicBezTo>
                    <a:pt x="906" y="3"/>
                    <a:pt x="925" y="5"/>
                    <a:pt x="943" y="6"/>
                  </a:cubicBezTo>
                  <a:cubicBezTo>
                    <a:pt x="982" y="6"/>
                    <a:pt x="1020" y="5"/>
                    <a:pt x="1059" y="6"/>
                  </a:cubicBezTo>
                  <a:cubicBezTo>
                    <a:pt x="1094" y="6"/>
                    <a:pt x="1130" y="7"/>
                    <a:pt x="1166" y="8"/>
                  </a:cubicBezTo>
                  <a:cubicBezTo>
                    <a:pt x="1172" y="8"/>
                    <a:pt x="1178" y="8"/>
                    <a:pt x="1184" y="7"/>
                  </a:cubicBezTo>
                  <a:cubicBezTo>
                    <a:pt x="1206" y="5"/>
                    <a:pt x="1227" y="5"/>
                    <a:pt x="1249" y="6"/>
                  </a:cubicBezTo>
                  <a:cubicBezTo>
                    <a:pt x="1263" y="6"/>
                    <a:pt x="1278" y="6"/>
                    <a:pt x="1292" y="6"/>
                  </a:cubicBezTo>
                  <a:cubicBezTo>
                    <a:pt x="1300" y="6"/>
                    <a:pt x="1307" y="6"/>
                    <a:pt x="1315" y="6"/>
                  </a:cubicBezTo>
                  <a:cubicBezTo>
                    <a:pt x="1362" y="6"/>
                    <a:pt x="1410" y="6"/>
                    <a:pt x="1457" y="6"/>
                  </a:cubicBezTo>
                  <a:cubicBezTo>
                    <a:pt x="1490" y="6"/>
                    <a:pt x="1522" y="5"/>
                    <a:pt x="1555" y="5"/>
                  </a:cubicBezTo>
                  <a:cubicBezTo>
                    <a:pt x="1586" y="5"/>
                    <a:pt x="1618" y="5"/>
                    <a:pt x="1649" y="5"/>
                  </a:cubicBezTo>
                  <a:cubicBezTo>
                    <a:pt x="1670" y="6"/>
                    <a:pt x="1690" y="6"/>
                    <a:pt x="1711" y="6"/>
                  </a:cubicBezTo>
                  <a:cubicBezTo>
                    <a:pt x="1746" y="6"/>
                    <a:pt x="1781" y="6"/>
                    <a:pt x="1816" y="6"/>
                  </a:cubicBezTo>
                  <a:cubicBezTo>
                    <a:pt x="1868" y="7"/>
                    <a:pt x="1920" y="6"/>
                    <a:pt x="1972" y="7"/>
                  </a:cubicBezTo>
                  <a:cubicBezTo>
                    <a:pt x="1976" y="7"/>
                    <a:pt x="1984" y="7"/>
                    <a:pt x="1984" y="10"/>
                  </a:cubicBezTo>
                  <a:cubicBezTo>
                    <a:pt x="1984" y="12"/>
                    <a:pt x="1976" y="12"/>
                    <a:pt x="197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4" name="Freeform 22"/>
            <p:cNvSpPr>
              <a:spLocks/>
            </p:cNvSpPr>
            <p:nvPr userDrawn="1"/>
          </p:nvSpPr>
          <p:spPr bwMode="auto">
            <a:xfrm>
              <a:off x="-2595" y="748"/>
              <a:ext cx="3668" cy="24"/>
            </a:xfrm>
            <a:custGeom>
              <a:avLst/>
              <a:gdLst>
                <a:gd name="T0" fmla="*/ 0 w 1951"/>
                <a:gd name="T1" fmla="*/ 5 h 13"/>
                <a:gd name="T2" fmla="*/ 5 w 1951"/>
                <a:gd name="T3" fmla="*/ 3 h 13"/>
                <a:gd name="T4" fmla="*/ 107 w 1951"/>
                <a:gd name="T5" fmla="*/ 1 h 13"/>
                <a:gd name="T6" fmla="*/ 116 w 1951"/>
                <a:gd name="T7" fmla="*/ 1 h 13"/>
                <a:gd name="T8" fmla="*/ 183 w 1951"/>
                <a:gd name="T9" fmla="*/ 2 h 13"/>
                <a:gd name="T10" fmla="*/ 216 w 1951"/>
                <a:gd name="T11" fmla="*/ 1 h 13"/>
                <a:gd name="T12" fmla="*/ 304 w 1951"/>
                <a:gd name="T13" fmla="*/ 1 h 13"/>
                <a:gd name="T14" fmla="*/ 349 w 1951"/>
                <a:gd name="T15" fmla="*/ 0 h 13"/>
                <a:gd name="T16" fmla="*/ 374 w 1951"/>
                <a:gd name="T17" fmla="*/ 1 h 13"/>
                <a:gd name="T18" fmla="*/ 576 w 1951"/>
                <a:gd name="T19" fmla="*/ 4 h 13"/>
                <a:gd name="T20" fmla="*/ 626 w 1951"/>
                <a:gd name="T21" fmla="*/ 4 h 13"/>
                <a:gd name="T22" fmla="*/ 653 w 1951"/>
                <a:gd name="T23" fmla="*/ 3 h 13"/>
                <a:gd name="T24" fmla="*/ 741 w 1951"/>
                <a:gd name="T25" fmla="*/ 3 h 13"/>
                <a:gd name="T26" fmla="*/ 880 w 1951"/>
                <a:gd name="T27" fmla="*/ 6 h 13"/>
                <a:gd name="T28" fmla="*/ 956 w 1951"/>
                <a:gd name="T29" fmla="*/ 4 h 13"/>
                <a:gd name="T30" fmla="*/ 1025 w 1951"/>
                <a:gd name="T31" fmla="*/ 5 h 13"/>
                <a:gd name="T32" fmla="*/ 1110 w 1951"/>
                <a:gd name="T33" fmla="*/ 6 h 13"/>
                <a:gd name="T34" fmla="*/ 1251 w 1951"/>
                <a:gd name="T35" fmla="*/ 7 h 13"/>
                <a:gd name="T36" fmla="*/ 1399 w 1951"/>
                <a:gd name="T37" fmla="*/ 5 h 13"/>
                <a:gd name="T38" fmla="*/ 1500 w 1951"/>
                <a:gd name="T39" fmla="*/ 6 h 13"/>
                <a:gd name="T40" fmla="*/ 1577 w 1951"/>
                <a:gd name="T41" fmla="*/ 7 h 13"/>
                <a:gd name="T42" fmla="*/ 1642 w 1951"/>
                <a:gd name="T43" fmla="*/ 4 h 13"/>
                <a:gd name="T44" fmla="*/ 1744 w 1951"/>
                <a:gd name="T45" fmla="*/ 5 h 13"/>
                <a:gd name="T46" fmla="*/ 1787 w 1951"/>
                <a:gd name="T47" fmla="*/ 5 h 13"/>
                <a:gd name="T48" fmla="*/ 1870 w 1951"/>
                <a:gd name="T49" fmla="*/ 4 h 13"/>
                <a:gd name="T50" fmla="*/ 1943 w 1951"/>
                <a:gd name="T51" fmla="*/ 7 h 13"/>
                <a:gd name="T52" fmla="*/ 1951 w 1951"/>
                <a:gd name="T53" fmla="*/ 11 h 13"/>
                <a:gd name="T54" fmla="*/ 1942 w 1951"/>
                <a:gd name="T55" fmla="*/ 12 h 13"/>
                <a:gd name="T56" fmla="*/ 1886 w 1951"/>
                <a:gd name="T57" fmla="*/ 10 h 13"/>
                <a:gd name="T58" fmla="*/ 1775 w 1951"/>
                <a:gd name="T59" fmla="*/ 10 h 13"/>
                <a:gd name="T60" fmla="*/ 1738 w 1951"/>
                <a:gd name="T61" fmla="*/ 10 h 13"/>
                <a:gd name="T62" fmla="*/ 1633 w 1951"/>
                <a:gd name="T63" fmla="*/ 9 h 13"/>
                <a:gd name="T64" fmla="*/ 1558 w 1951"/>
                <a:gd name="T65" fmla="*/ 12 h 13"/>
                <a:gd name="T66" fmla="*/ 1473 w 1951"/>
                <a:gd name="T67" fmla="*/ 9 h 13"/>
                <a:gd name="T68" fmla="*/ 1424 w 1951"/>
                <a:gd name="T69" fmla="*/ 9 h 13"/>
                <a:gd name="T70" fmla="*/ 1282 w 1951"/>
                <a:gd name="T71" fmla="*/ 12 h 13"/>
                <a:gd name="T72" fmla="*/ 1173 w 1951"/>
                <a:gd name="T73" fmla="*/ 11 h 13"/>
                <a:gd name="T74" fmla="*/ 1056 w 1951"/>
                <a:gd name="T75" fmla="*/ 10 h 13"/>
                <a:gd name="T76" fmla="*/ 1001 w 1951"/>
                <a:gd name="T77" fmla="*/ 9 h 13"/>
                <a:gd name="T78" fmla="*/ 893 w 1951"/>
                <a:gd name="T79" fmla="*/ 11 h 13"/>
                <a:gd name="T80" fmla="*/ 875 w 1951"/>
                <a:gd name="T81" fmla="*/ 10 h 13"/>
                <a:gd name="T82" fmla="*/ 845 w 1951"/>
                <a:gd name="T83" fmla="*/ 9 h 13"/>
                <a:gd name="T84" fmla="*/ 752 w 1951"/>
                <a:gd name="T85" fmla="*/ 8 h 13"/>
                <a:gd name="T86" fmla="*/ 685 w 1951"/>
                <a:gd name="T87" fmla="*/ 6 h 13"/>
                <a:gd name="T88" fmla="*/ 645 w 1951"/>
                <a:gd name="T89" fmla="*/ 8 h 13"/>
                <a:gd name="T90" fmla="*/ 612 w 1951"/>
                <a:gd name="T91" fmla="*/ 9 h 13"/>
                <a:gd name="T92" fmla="*/ 477 w 1951"/>
                <a:gd name="T93" fmla="*/ 8 h 13"/>
                <a:gd name="T94" fmla="*/ 364 w 1951"/>
                <a:gd name="T95" fmla="*/ 5 h 13"/>
                <a:gd name="T96" fmla="*/ 337 w 1951"/>
                <a:gd name="T97" fmla="*/ 5 h 13"/>
                <a:gd name="T98" fmla="*/ 253 w 1951"/>
                <a:gd name="T99" fmla="*/ 5 h 13"/>
                <a:gd name="T100" fmla="*/ 160 w 1951"/>
                <a:gd name="T101" fmla="*/ 6 h 13"/>
                <a:gd name="T102" fmla="*/ 129 w 1951"/>
                <a:gd name="T103" fmla="*/ 6 h 13"/>
                <a:gd name="T104" fmla="*/ 35 w 1951"/>
                <a:gd name="T105" fmla="*/ 7 h 13"/>
                <a:gd name="T106" fmla="*/ 8 w 1951"/>
                <a:gd name="T107" fmla="*/ 7 h 13"/>
                <a:gd name="T108" fmla="*/ 0 w 1951"/>
                <a:gd name="T109"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51" h="13">
                  <a:moveTo>
                    <a:pt x="0" y="5"/>
                  </a:moveTo>
                  <a:cubicBezTo>
                    <a:pt x="0" y="3"/>
                    <a:pt x="4" y="3"/>
                    <a:pt x="5" y="3"/>
                  </a:cubicBezTo>
                  <a:cubicBezTo>
                    <a:pt x="39" y="2"/>
                    <a:pt x="73" y="1"/>
                    <a:pt x="107" y="1"/>
                  </a:cubicBezTo>
                  <a:cubicBezTo>
                    <a:pt x="110" y="1"/>
                    <a:pt x="113" y="0"/>
                    <a:pt x="116" y="1"/>
                  </a:cubicBezTo>
                  <a:cubicBezTo>
                    <a:pt x="138" y="3"/>
                    <a:pt x="161" y="2"/>
                    <a:pt x="183" y="2"/>
                  </a:cubicBezTo>
                  <a:cubicBezTo>
                    <a:pt x="194" y="2"/>
                    <a:pt x="205" y="1"/>
                    <a:pt x="216" y="1"/>
                  </a:cubicBezTo>
                  <a:cubicBezTo>
                    <a:pt x="245" y="1"/>
                    <a:pt x="275" y="1"/>
                    <a:pt x="304" y="1"/>
                  </a:cubicBezTo>
                  <a:cubicBezTo>
                    <a:pt x="319" y="1"/>
                    <a:pt x="334" y="1"/>
                    <a:pt x="349" y="0"/>
                  </a:cubicBezTo>
                  <a:cubicBezTo>
                    <a:pt x="357" y="0"/>
                    <a:pt x="366" y="0"/>
                    <a:pt x="374" y="1"/>
                  </a:cubicBezTo>
                  <a:cubicBezTo>
                    <a:pt x="442" y="3"/>
                    <a:pt x="509" y="4"/>
                    <a:pt x="576" y="4"/>
                  </a:cubicBezTo>
                  <a:cubicBezTo>
                    <a:pt x="593" y="4"/>
                    <a:pt x="609" y="5"/>
                    <a:pt x="626" y="4"/>
                  </a:cubicBezTo>
                  <a:cubicBezTo>
                    <a:pt x="635" y="4"/>
                    <a:pt x="644" y="4"/>
                    <a:pt x="653" y="3"/>
                  </a:cubicBezTo>
                  <a:cubicBezTo>
                    <a:pt x="682" y="0"/>
                    <a:pt x="711" y="2"/>
                    <a:pt x="741" y="3"/>
                  </a:cubicBezTo>
                  <a:cubicBezTo>
                    <a:pt x="787" y="4"/>
                    <a:pt x="833" y="5"/>
                    <a:pt x="880" y="6"/>
                  </a:cubicBezTo>
                  <a:cubicBezTo>
                    <a:pt x="905" y="6"/>
                    <a:pt x="931" y="4"/>
                    <a:pt x="956" y="4"/>
                  </a:cubicBezTo>
                  <a:cubicBezTo>
                    <a:pt x="979" y="4"/>
                    <a:pt x="1002" y="5"/>
                    <a:pt x="1025" y="5"/>
                  </a:cubicBezTo>
                  <a:cubicBezTo>
                    <a:pt x="1053" y="6"/>
                    <a:pt x="1082" y="6"/>
                    <a:pt x="1110" y="6"/>
                  </a:cubicBezTo>
                  <a:cubicBezTo>
                    <a:pt x="1157" y="6"/>
                    <a:pt x="1204" y="6"/>
                    <a:pt x="1251" y="7"/>
                  </a:cubicBezTo>
                  <a:cubicBezTo>
                    <a:pt x="1300" y="8"/>
                    <a:pt x="1349" y="7"/>
                    <a:pt x="1399" y="5"/>
                  </a:cubicBezTo>
                  <a:cubicBezTo>
                    <a:pt x="1433" y="4"/>
                    <a:pt x="1467" y="3"/>
                    <a:pt x="1500" y="6"/>
                  </a:cubicBezTo>
                  <a:cubicBezTo>
                    <a:pt x="1526" y="8"/>
                    <a:pt x="1551" y="7"/>
                    <a:pt x="1577" y="7"/>
                  </a:cubicBezTo>
                  <a:cubicBezTo>
                    <a:pt x="1599" y="6"/>
                    <a:pt x="1620" y="5"/>
                    <a:pt x="1642" y="4"/>
                  </a:cubicBezTo>
                  <a:cubicBezTo>
                    <a:pt x="1676" y="4"/>
                    <a:pt x="1710" y="6"/>
                    <a:pt x="1744" y="5"/>
                  </a:cubicBezTo>
                  <a:cubicBezTo>
                    <a:pt x="1759" y="5"/>
                    <a:pt x="1773" y="5"/>
                    <a:pt x="1787" y="5"/>
                  </a:cubicBezTo>
                  <a:cubicBezTo>
                    <a:pt x="1815" y="4"/>
                    <a:pt x="1842" y="4"/>
                    <a:pt x="1870" y="4"/>
                  </a:cubicBezTo>
                  <a:cubicBezTo>
                    <a:pt x="1894" y="5"/>
                    <a:pt x="1919" y="6"/>
                    <a:pt x="1943" y="7"/>
                  </a:cubicBezTo>
                  <a:cubicBezTo>
                    <a:pt x="1946" y="7"/>
                    <a:pt x="1951" y="7"/>
                    <a:pt x="1951" y="11"/>
                  </a:cubicBezTo>
                  <a:cubicBezTo>
                    <a:pt x="1951" y="13"/>
                    <a:pt x="1945" y="12"/>
                    <a:pt x="1942" y="12"/>
                  </a:cubicBezTo>
                  <a:cubicBezTo>
                    <a:pt x="1923" y="11"/>
                    <a:pt x="1904" y="11"/>
                    <a:pt x="1886" y="10"/>
                  </a:cubicBezTo>
                  <a:cubicBezTo>
                    <a:pt x="1849" y="9"/>
                    <a:pt x="1812" y="8"/>
                    <a:pt x="1775" y="10"/>
                  </a:cubicBezTo>
                  <a:cubicBezTo>
                    <a:pt x="1762" y="11"/>
                    <a:pt x="1750" y="11"/>
                    <a:pt x="1738" y="10"/>
                  </a:cubicBezTo>
                  <a:cubicBezTo>
                    <a:pt x="1703" y="9"/>
                    <a:pt x="1668" y="8"/>
                    <a:pt x="1633" y="9"/>
                  </a:cubicBezTo>
                  <a:cubicBezTo>
                    <a:pt x="1608" y="10"/>
                    <a:pt x="1583" y="11"/>
                    <a:pt x="1558" y="12"/>
                  </a:cubicBezTo>
                  <a:cubicBezTo>
                    <a:pt x="1530" y="12"/>
                    <a:pt x="1501" y="10"/>
                    <a:pt x="1473" y="9"/>
                  </a:cubicBezTo>
                  <a:cubicBezTo>
                    <a:pt x="1457" y="8"/>
                    <a:pt x="1440" y="9"/>
                    <a:pt x="1424" y="9"/>
                  </a:cubicBezTo>
                  <a:cubicBezTo>
                    <a:pt x="1376" y="10"/>
                    <a:pt x="1329" y="13"/>
                    <a:pt x="1282" y="12"/>
                  </a:cubicBezTo>
                  <a:cubicBezTo>
                    <a:pt x="1245" y="11"/>
                    <a:pt x="1209" y="11"/>
                    <a:pt x="1173" y="11"/>
                  </a:cubicBezTo>
                  <a:cubicBezTo>
                    <a:pt x="1134" y="11"/>
                    <a:pt x="1095" y="11"/>
                    <a:pt x="1056" y="10"/>
                  </a:cubicBezTo>
                  <a:cubicBezTo>
                    <a:pt x="1037" y="10"/>
                    <a:pt x="1019" y="9"/>
                    <a:pt x="1001" y="9"/>
                  </a:cubicBezTo>
                  <a:cubicBezTo>
                    <a:pt x="965" y="8"/>
                    <a:pt x="929" y="8"/>
                    <a:pt x="893" y="11"/>
                  </a:cubicBezTo>
                  <a:cubicBezTo>
                    <a:pt x="887" y="11"/>
                    <a:pt x="881" y="10"/>
                    <a:pt x="875" y="10"/>
                  </a:cubicBezTo>
                  <a:cubicBezTo>
                    <a:pt x="865" y="10"/>
                    <a:pt x="855" y="9"/>
                    <a:pt x="845" y="9"/>
                  </a:cubicBezTo>
                  <a:cubicBezTo>
                    <a:pt x="814" y="8"/>
                    <a:pt x="783" y="8"/>
                    <a:pt x="752" y="8"/>
                  </a:cubicBezTo>
                  <a:cubicBezTo>
                    <a:pt x="730" y="7"/>
                    <a:pt x="708" y="6"/>
                    <a:pt x="685" y="6"/>
                  </a:cubicBezTo>
                  <a:cubicBezTo>
                    <a:pt x="672" y="6"/>
                    <a:pt x="658" y="7"/>
                    <a:pt x="645" y="8"/>
                  </a:cubicBezTo>
                  <a:cubicBezTo>
                    <a:pt x="634" y="8"/>
                    <a:pt x="623" y="9"/>
                    <a:pt x="612" y="9"/>
                  </a:cubicBezTo>
                  <a:cubicBezTo>
                    <a:pt x="567" y="9"/>
                    <a:pt x="522" y="9"/>
                    <a:pt x="477" y="8"/>
                  </a:cubicBezTo>
                  <a:cubicBezTo>
                    <a:pt x="439" y="7"/>
                    <a:pt x="401" y="6"/>
                    <a:pt x="364" y="5"/>
                  </a:cubicBezTo>
                  <a:cubicBezTo>
                    <a:pt x="355" y="5"/>
                    <a:pt x="346" y="5"/>
                    <a:pt x="337" y="5"/>
                  </a:cubicBezTo>
                  <a:cubicBezTo>
                    <a:pt x="309" y="7"/>
                    <a:pt x="281" y="6"/>
                    <a:pt x="253" y="5"/>
                  </a:cubicBezTo>
                  <a:cubicBezTo>
                    <a:pt x="222" y="3"/>
                    <a:pt x="191" y="7"/>
                    <a:pt x="160" y="6"/>
                  </a:cubicBezTo>
                  <a:cubicBezTo>
                    <a:pt x="150" y="6"/>
                    <a:pt x="139" y="6"/>
                    <a:pt x="129" y="6"/>
                  </a:cubicBezTo>
                  <a:cubicBezTo>
                    <a:pt x="98" y="5"/>
                    <a:pt x="66" y="6"/>
                    <a:pt x="35" y="7"/>
                  </a:cubicBezTo>
                  <a:cubicBezTo>
                    <a:pt x="26" y="8"/>
                    <a:pt x="17" y="7"/>
                    <a:pt x="8" y="7"/>
                  </a:cubicBezTo>
                  <a:cubicBezTo>
                    <a:pt x="6" y="7"/>
                    <a:pt x="0" y="7"/>
                    <a:pt x="0" y="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5" name="Freeform 23"/>
            <p:cNvSpPr>
              <a:spLocks/>
            </p:cNvSpPr>
            <p:nvPr userDrawn="1"/>
          </p:nvSpPr>
          <p:spPr bwMode="auto">
            <a:xfrm>
              <a:off x="-1992" y="2154"/>
              <a:ext cx="2458" cy="30"/>
            </a:xfrm>
            <a:custGeom>
              <a:avLst/>
              <a:gdLst>
                <a:gd name="T0" fmla="*/ 1299 w 1307"/>
                <a:gd name="T1" fmla="*/ 16 h 16"/>
                <a:gd name="T2" fmla="*/ 1272 w 1307"/>
                <a:gd name="T3" fmla="*/ 16 h 16"/>
                <a:gd name="T4" fmla="*/ 1186 w 1307"/>
                <a:gd name="T5" fmla="*/ 14 h 16"/>
                <a:gd name="T6" fmla="*/ 1038 w 1307"/>
                <a:gd name="T7" fmla="*/ 13 h 16"/>
                <a:gd name="T8" fmla="*/ 910 w 1307"/>
                <a:gd name="T9" fmla="*/ 13 h 16"/>
                <a:gd name="T10" fmla="*/ 799 w 1307"/>
                <a:gd name="T11" fmla="*/ 12 h 16"/>
                <a:gd name="T12" fmla="*/ 652 w 1307"/>
                <a:gd name="T13" fmla="*/ 11 h 16"/>
                <a:gd name="T14" fmla="*/ 547 w 1307"/>
                <a:gd name="T15" fmla="*/ 9 h 16"/>
                <a:gd name="T16" fmla="*/ 427 w 1307"/>
                <a:gd name="T17" fmla="*/ 7 h 16"/>
                <a:gd name="T18" fmla="*/ 332 w 1307"/>
                <a:gd name="T19" fmla="*/ 8 h 16"/>
                <a:gd name="T20" fmla="*/ 173 w 1307"/>
                <a:gd name="T21" fmla="*/ 9 h 16"/>
                <a:gd name="T22" fmla="*/ 80 w 1307"/>
                <a:gd name="T23" fmla="*/ 8 h 16"/>
                <a:gd name="T24" fmla="*/ 34 w 1307"/>
                <a:gd name="T25" fmla="*/ 10 h 16"/>
                <a:gd name="T26" fmla="*/ 7 w 1307"/>
                <a:gd name="T27" fmla="*/ 10 h 16"/>
                <a:gd name="T28" fmla="*/ 0 w 1307"/>
                <a:gd name="T29" fmla="*/ 7 h 16"/>
                <a:gd name="T30" fmla="*/ 3 w 1307"/>
                <a:gd name="T31" fmla="*/ 5 h 16"/>
                <a:gd name="T32" fmla="*/ 20 w 1307"/>
                <a:gd name="T33" fmla="*/ 5 h 16"/>
                <a:gd name="T34" fmla="*/ 65 w 1307"/>
                <a:gd name="T35" fmla="*/ 3 h 16"/>
                <a:gd name="T36" fmla="*/ 81 w 1307"/>
                <a:gd name="T37" fmla="*/ 3 h 16"/>
                <a:gd name="T38" fmla="*/ 187 w 1307"/>
                <a:gd name="T39" fmla="*/ 5 h 16"/>
                <a:gd name="T40" fmla="*/ 308 w 1307"/>
                <a:gd name="T41" fmla="*/ 3 h 16"/>
                <a:gd name="T42" fmla="*/ 393 w 1307"/>
                <a:gd name="T43" fmla="*/ 1 h 16"/>
                <a:gd name="T44" fmla="*/ 498 w 1307"/>
                <a:gd name="T45" fmla="*/ 4 h 16"/>
                <a:gd name="T46" fmla="*/ 539 w 1307"/>
                <a:gd name="T47" fmla="*/ 4 h 16"/>
                <a:gd name="T48" fmla="*/ 623 w 1307"/>
                <a:gd name="T49" fmla="*/ 6 h 16"/>
                <a:gd name="T50" fmla="*/ 693 w 1307"/>
                <a:gd name="T51" fmla="*/ 6 h 16"/>
                <a:gd name="T52" fmla="*/ 759 w 1307"/>
                <a:gd name="T53" fmla="*/ 6 h 16"/>
                <a:gd name="T54" fmla="*/ 828 w 1307"/>
                <a:gd name="T55" fmla="*/ 8 h 16"/>
                <a:gd name="T56" fmla="*/ 867 w 1307"/>
                <a:gd name="T57" fmla="*/ 8 h 16"/>
                <a:gd name="T58" fmla="*/ 1118 w 1307"/>
                <a:gd name="T59" fmla="*/ 8 h 16"/>
                <a:gd name="T60" fmla="*/ 1211 w 1307"/>
                <a:gd name="T61" fmla="*/ 10 h 16"/>
                <a:gd name="T62" fmla="*/ 1295 w 1307"/>
                <a:gd name="T63" fmla="*/ 11 h 16"/>
                <a:gd name="T64" fmla="*/ 1307 w 1307"/>
                <a:gd name="T65" fmla="*/ 14 h 16"/>
                <a:gd name="T66" fmla="*/ 1299 w 1307"/>
                <a:gd name="T67"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07" h="16">
                  <a:moveTo>
                    <a:pt x="1299" y="16"/>
                  </a:moveTo>
                  <a:cubicBezTo>
                    <a:pt x="1290" y="16"/>
                    <a:pt x="1281" y="16"/>
                    <a:pt x="1272" y="16"/>
                  </a:cubicBezTo>
                  <a:cubicBezTo>
                    <a:pt x="1243" y="15"/>
                    <a:pt x="1215" y="14"/>
                    <a:pt x="1186" y="14"/>
                  </a:cubicBezTo>
                  <a:cubicBezTo>
                    <a:pt x="1137" y="13"/>
                    <a:pt x="1087" y="13"/>
                    <a:pt x="1038" y="13"/>
                  </a:cubicBezTo>
                  <a:cubicBezTo>
                    <a:pt x="995" y="13"/>
                    <a:pt x="953" y="13"/>
                    <a:pt x="910" y="13"/>
                  </a:cubicBezTo>
                  <a:cubicBezTo>
                    <a:pt x="873" y="13"/>
                    <a:pt x="836" y="14"/>
                    <a:pt x="799" y="12"/>
                  </a:cubicBezTo>
                  <a:cubicBezTo>
                    <a:pt x="750" y="10"/>
                    <a:pt x="701" y="12"/>
                    <a:pt x="652" y="11"/>
                  </a:cubicBezTo>
                  <a:cubicBezTo>
                    <a:pt x="617" y="10"/>
                    <a:pt x="582" y="9"/>
                    <a:pt x="547" y="9"/>
                  </a:cubicBezTo>
                  <a:cubicBezTo>
                    <a:pt x="507" y="8"/>
                    <a:pt x="467" y="7"/>
                    <a:pt x="427" y="7"/>
                  </a:cubicBezTo>
                  <a:cubicBezTo>
                    <a:pt x="395" y="7"/>
                    <a:pt x="364" y="7"/>
                    <a:pt x="332" y="8"/>
                  </a:cubicBezTo>
                  <a:cubicBezTo>
                    <a:pt x="279" y="9"/>
                    <a:pt x="226" y="12"/>
                    <a:pt x="173" y="9"/>
                  </a:cubicBezTo>
                  <a:cubicBezTo>
                    <a:pt x="142" y="8"/>
                    <a:pt x="111" y="9"/>
                    <a:pt x="80" y="8"/>
                  </a:cubicBezTo>
                  <a:cubicBezTo>
                    <a:pt x="65" y="8"/>
                    <a:pt x="49" y="9"/>
                    <a:pt x="34" y="10"/>
                  </a:cubicBezTo>
                  <a:cubicBezTo>
                    <a:pt x="25" y="10"/>
                    <a:pt x="16" y="10"/>
                    <a:pt x="7" y="10"/>
                  </a:cubicBezTo>
                  <a:cubicBezTo>
                    <a:pt x="4" y="10"/>
                    <a:pt x="0" y="11"/>
                    <a:pt x="0" y="7"/>
                  </a:cubicBezTo>
                  <a:cubicBezTo>
                    <a:pt x="0" y="6"/>
                    <a:pt x="2" y="6"/>
                    <a:pt x="3" y="5"/>
                  </a:cubicBezTo>
                  <a:cubicBezTo>
                    <a:pt x="9" y="5"/>
                    <a:pt x="14" y="5"/>
                    <a:pt x="20" y="5"/>
                  </a:cubicBezTo>
                  <a:cubicBezTo>
                    <a:pt x="35" y="4"/>
                    <a:pt x="50" y="4"/>
                    <a:pt x="65" y="3"/>
                  </a:cubicBezTo>
                  <a:cubicBezTo>
                    <a:pt x="70" y="3"/>
                    <a:pt x="76" y="2"/>
                    <a:pt x="81" y="3"/>
                  </a:cubicBezTo>
                  <a:cubicBezTo>
                    <a:pt x="117" y="3"/>
                    <a:pt x="152" y="4"/>
                    <a:pt x="187" y="5"/>
                  </a:cubicBezTo>
                  <a:cubicBezTo>
                    <a:pt x="227" y="5"/>
                    <a:pt x="268" y="4"/>
                    <a:pt x="308" y="3"/>
                  </a:cubicBezTo>
                  <a:cubicBezTo>
                    <a:pt x="336" y="3"/>
                    <a:pt x="365" y="3"/>
                    <a:pt x="393" y="1"/>
                  </a:cubicBezTo>
                  <a:cubicBezTo>
                    <a:pt x="428" y="0"/>
                    <a:pt x="463" y="3"/>
                    <a:pt x="498" y="4"/>
                  </a:cubicBezTo>
                  <a:cubicBezTo>
                    <a:pt x="512" y="4"/>
                    <a:pt x="525" y="4"/>
                    <a:pt x="539" y="4"/>
                  </a:cubicBezTo>
                  <a:cubicBezTo>
                    <a:pt x="567" y="5"/>
                    <a:pt x="595" y="6"/>
                    <a:pt x="623" y="6"/>
                  </a:cubicBezTo>
                  <a:cubicBezTo>
                    <a:pt x="646" y="6"/>
                    <a:pt x="670" y="6"/>
                    <a:pt x="693" y="6"/>
                  </a:cubicBezTo>
                  <a:cubicBezTo>
                    <a:pt x="715" y="6"/>
                    <a:pt x="737" y="4"/>
                    <a:pt x="759" y="6"/>
                  </a:cubicBezTo>
                  <a:cubicBezTo>
                    <a:pt x="782" y="7"/>
                    <a:pt x="805" y="7"/>
                    <a:pt x="828" y="8"/>
                  </a:cubicBezTo>
                  <a:cubicBezTo>
                    <a:pt x="841" y="8"/>
                    <a:pt x="854" y="8"/>
                    <a:pt x="867" y="8"/>
                  </a:cubicBezTo>
                  <a:cubicBezTo>
                    <a:pt x="951" y="8"/>
                    <a:pt x="1034" y="7"/>
                    <a:pt x="1118" y="8"/>
                  </a:cubicBezTo>
                  <a:cubicBezTo>
                    <a:pt x="1149" y="8"/>
                    <a:pt x="1180" y="9"/>
                    <a:pt x="1211" y="10"/>
                  </a:cubicBezTo>
                  <a:cubicBezTo>
                    <a:pt x="1239" y="10"/>
                    <a:pt x="1267" y="11"/>
                    <a:pt x="1295" y="11"/>
                  </a:cubicBezTo>
                  <a:cubicBezTo>
                    <a:pt x="1295" y="11"/>
                    <a:pt x="1307" y="11"/>
                    <a:pt x="1307" y="14"/>
                  </a:cubicBezTo>
                  <a:cubicBezTo>
                    <a:pt x="1307" y="16"/>
                    <a:pt x="1299" y="16"/>
                    <a:pt x="1299"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6" name="Freeform 24"/>
            <p:cNvSpPr>
              <a:spLocks/>
            </p:cNvSpPr>
            <p:nvPr userDrawn="1"/>
          </p:nvSpPr>
          <p:spPr bwMode="auto">
            <a:xfrm>
              <a:off x="-1997" y="2116"/>
              <a:ext cx="2467" cy="19"/>
            </a:xfrm>
            <a:custGeom>
              <a:avLst/>
              <a:gdLst>
                <a:gd name="T0" fmla="*/ 3 w 1312"/>
                <a:gd name="T1" fmla="*/ 1 h 10"/>
                <a:gd name="T2" fmla="*/ 73 w 1312"/>
                <a:gd name="T3" fmla="*/ 4 h 10"/>
                <a:gd name="T4" fmla="*/ 514 w 1312"/>
                <a:gd name="T5" fmla="*/ 1 h 10"/>
                <a:gd name="T6" fmla="*/ 562 w 1312"/>
                <a:gd name="T7" fmla="*/ 3 h 10"/>
                <a:gd name="T8" fmla="*/ 631 w 1312"/>
                <a:gd name="T9" fmla="*/ 4 h 10"/>
                <a:gd name="T10" fmla="*/ 677 w 1312"/>
                <a:gd name="T11" fmla="*/ 2 h 10"/>
                <a:gd name="T12" fmla="*/ 772 w 1312"/>
                <a:gd name="T13" fmla="*/ 2 h 10"/>
                <a:gd name="T14" fmla="*/ 833 w 1312"/>
                <a:gd name="T15" fmla="*/ 1 h 10"/>
                <a:gd name="T16" fmla="*/ 986 w 1312"/>
                <a:gd name="T17" fmla="*/ 2 h 10"/>
                <a:gd name="T18" fmla="*/ 1094 w 1312"/>
                <a:gd name="T19" fmla="*/ 3 h 10"/>
                <a:gd name="T20" fmla="*/ 1174 w 1312"/>
                <a:gd name="T21" fmla="*/ 5 h 10"/>
                <a:gd name="T22" fmla="*/ 1297 w 1312"/>
                <a:gd name="T23" fmla="*/ 4 h 10"/>
                <a:gd name="T24" fmla="*/ 1312 w 1312"/>
                <a:gd name="T25" fmla="*/ 5 h 10"/>
                <a:gd name="T26" fmla="*/ 1305 w 1312"/>
                <a:gd name="T27" fmla="*/ 7 h 10"/>
                <a:gd name="T28" fmla="*/ 1249 w 1312"/>
                <a:gd name="T29" fmla="*/ 9 h 10"/>
                <a:gd name="T30" fmla="*/ 1133 w 1312"/>
                <a:gd name="T31" fmla="*/ 9 h 10"/>
                <a:gd name="T32" fmla="*/ 1091 w 1312"/>
                <a:gd name="T33" fmla="*/ 7 h 10"/>
                <a:gd name="T34" fmla="*/ 978 w 1312"/>
                <a:gd name="T35" fmla="*/ 6 h 10"/>
                <a:gd name="T36" fmla="*/ 879 w 1312"/>
                <a:gd name="T37" fmla="*/ 5 h 10"/>
                <a:gd name="T38" fmla="*/ 814 w 1312"/>
                <a:gd name="T39" fmla="*/ 6 h 10"/>
                <a:gd name="T40" fmla="*/ 759 w 1312"/>
                <a:gd name="T41" fmla="*/ 7 h 10"/>
                <a:gd name="T42" fmla="*/ 559 w 1312"/>
                <a:gd name="T43" fmla="*/ 8 h 10"/>
                <a:gd name="T44" fmla="*/ 500 w 1312"/>
                <a:gd name="T45" fmla="*/ 6 h 10"/>
                <a:gd name="T46" fmla="*/ 467 w 1312"/>
                <a:gd name="T47" fmla="*/ 7 h 10"/>
                <a:gd name="T48" fmla="*/ 62 w 1312"/>
                <a:gd name="T49" fmla="*/ 8 h 10"/>
                <a:gd name="T50" fmla="*/ 37 w 1312"/>
                <a:gd name="T51" fmla="*/ 7 h 10"/>
                <a:gd name="T52" fmla="*/ 10 w 1312"/>
                <a:gd name="T53" fmla="*/ 6 h 10"/>
                <a:gd name="T54" fmla="*/ 0 w 1312"/>
                <a:gd name="T55" fmla="*/ 3 h 10"/>
                <a:gd name="T56" fmla="*/ 3 w 1312"/>
                <a:gd name="T5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12" h="10">
                  <a:moveTo>
                    <a:pt x="3" y="1"/>
                  </a:moveTo>
                  <a:cubicBezTo>
                    <a:pt x="27" y="2"/>
                    <a:pt x="50" y="3"/>
                    <a:pt x="73" y="4"/>
                  </a:cubicBezTo>
                  <a:cubicBezTo>
                    <a:pt x="94" y="4"/>
                    <a:pt x="462" y="2"/>
                    <a:pt x="514" y="1"/>
                  </a:cubicBezTo>
                  <a:cubicBezTo>
                    <a:pt x="530" y="1"/>
                    <a:pt x="546" y="3"/>
                    <a:pt x="562" y="3"/>
                  </a:cubicBezTo>
                  <a:cubicBezTo>
                    <a:pt x="585" y="4"/>
                    <a:pt x="608" y="4"/>
                    <a:pt x="631" y="4"/>
                  </a:cubicBezTo>
                  <a:cubicBezTo>
                    <a:pt x="647" y="4"/>
                    <a:pt x="662" y="3"/>
                    <a:pt x="677" y="2"/>
                  </a:cubicBezTo>
                  <a:cubicBezTo>
                    <a:pt x="709" y="2"/>
                    <a:pt x="740" y="2"/>
                    <a:pt x="772" y="2"/>
                  </a:cubicBezTo>
                  <a:cubicBezTo>
                    <a:pt x="792" y="2"/>
                    <a:pt x="813" y="2"/>
                    <a:pt x="833" y="1"/>
                  </a:cubicBezTo>
                  <a:cubicBezTo>
                    <a:pt x="884" y="0"/>
                    <a:pt x="935" y="1"/>
                    <a:pt x="986" y="2"/>
                  </a:cubicBezTo>
                  <a:cubicBezTo>
                    <a:pt x="1022" y="2"/>
                    <a:pt x="1058" y="2"/>
                    <a:pt x="1094" y="3"/>
                  </a:cubicBezTo>
                  <a:cubicBezTo>
                    <a:pt x="1121" y="3"/>
                    <a:pt x="1147" y="5"/>
                    <a:pt x="1174" y="5"/>
                  </a:cubicBezTo>
                  <a:cubicBezTo>
                    <a:pt x="1215" y="5"/>
                    <a:pt x="1256" y="4"/>
                    <a:pt x="1297" y="4"/>
                  </a:cubicBezTo>
                  <a:cubicBezTo>
                    <a:pt x="1301" y="4"/>
                    <a:pt x="1312" y="3"/>
                    <a:pt x="1312" y="5"/>
                  </a:cubicBezTo>
                  <a:cubicBezTo>
                    <a:pt x="1312" y="7"/>
                    <a:pt x="1307" y="7"/>
                    <a:pt x="1305" y="7"/>
                  </a:cubicBezTo>
                  <a:cubicBezTo>
                    <a:pt x="1286" y="8"/>
                    <a:pt x="1268" y="9"/>
                    <a:pt x="1249" y="9"/>
                  </a:cubicBezTo>
                  <a:cubicBezTo>
                    <a:pt x="1210" y="9"/>
                    <a:pt x="1172" y="9"/>
                    <a:pt x="1133" y="9"/>
                  </a:cubicBezTo>
                  <a:cubicBezTo>
                    <a:pt x="1119" y="9"/>
                    <a:pt x="1105" y="8"/>
                    <a:pt x="1091" y="7"/>
                  </a:cubicBezTo>
                  <a:cubicBezTo>
                    <a:pt x="1053" y="7"/>
                    <a:pt x="1016" y="7"/>
                    <a:pt x="978" y="6"/>
                  </a:cubicBezTo>
                  <a:cubicBezTo>
                    <a:pt x="945" y="6"/>
                    <a:pt x="912" y="5"/>
                    <a:pt x="879" y="5"/>
                  </a:cubicBezTo>
                  <a:cubicBezTo>
                    <a:pt x="857" y="5"/>
                    <a:pt x="836" y="6"/>
                    <a:pt x="814" y="6"/>
                  </a:cubicBezTo>
                  <a:cubicBezTo>
                    <a:pt x="796" y="7"/>
                    <a:pt x="778" y="7"/>
                    <a:pt x="759" y="7"/>
                  </a:cubicBezTo>
                  <a:cubicBezTo>
                    <a:pt x="714" y="7"/>
                    <a:pt x="580" y="9"/>
                    <a:pt x="559" y="8"/>
                  </a:cubicBezTo>
                  <a:cubicBezTo>
                    <a:pt x="539" y="6"/>
                    <a:pt x="520" y="6"/>
                    <a:pt x="500" y="6"/>
                  </a:cubicBezTo>
                  <a:cubicBezTo>
                    <a:pt x="489" y="6"/>
                    <a:pt x="478" y="6"/>
                    <a:pt x="467" y="7"/>
                  </a:cubicBezTo>
                  <a:cubicBezTo>
                    <a:pt x="423" y="8"/>
                    <a:pt x="81" y="10"/>
                    <a:pt x="62" y="8"/>
                  </a:cubicBezTo>
                  <a:cubicBezTo>
                    <a:pt x="54" y="7"/>
                    <a:pt x="45" y="7"/>
                    <a:pt x="37" y="7"/>
                  </a:cubicBezTo>
                  <a:cubicBezTo>
                    <a:pt x="28" y="7"/>
                    <a:pt x="19" y="7"/>
                    <a:pt x="10" y="6"/>
                  </a:cubicBezTo>
                  <a:cubicBezTo>
                    <a:pt x="7" y="6"/>
                    <a:pt x="0" y="5"/>
                    <a:pt x="0" y="3"/>
                  </a:cubicBezTo>
                  <a:cubicBezTo>
                    <a:pt x="0" y="2"/>
                    <a:pt x="3" y="1"/>
                    <a:pt x="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7" name="Freeform 25"/>
            <p:cNvSpPr>
              <a:spLocks/>
            </p:cNvSpPr>
            <p:nvPr userDrawn="1"/>
          </p:nvSpPr>
          <p:spPr bwMode="auto">
            <a:xfrm>
              <a:off x="-1992" y="2028"/>
              <a:ext cx="2458" cy="26"/>
            </a:xfrm>
            <a:custGeom>
              <a:avLst/>
              <a:gdLst>
                <a:gd name="T0" fmla="*/ 1300 w 1307"/>
                <a:gd name="T1" fmla="*/ 14 h 14"/>
                <a:gd name="T2" fmla="*/ 1178 w 1307"/>
                <a:gd name="T3" fmla="*/ 12 h 14"/>
                <a:gd name="T4" fmla="*/ 1130 w 1307"/>
                <a:gd name="T5" fmla="*/ 12 h 14"/>
                <a:gd name="T6" fmla="*/ 987 w 1307"/>
                <a:gd name="T7" fmla="*/ 10 h 14"/>
                <a:gd name="T8" fmla="*/ 907 w 1307"/>
                <a:gd name="T9" fmla="*/ 10 h 14"/>
                <a:gd name="T10" fmla="*/ 886 w 1307"/>
                <a:gd name="T11" fmla="*/ 10 h 14"/>
                <a:gd name="T12" fmla="*/ 814 w 1307"/>
                <a:gd name="T13" fmla="*/ 12 h 14"/>
                <a:gd name="T14" fmla="*/ 792 w 1307"/>
                <a:gd name="T15" fmla="*/ 11 h 14"/>
                <a:gd name="T16" fmla="*/ 702 w 1307"/>
                <a:gd name="T17" fmla="*/ 10 h 14"/>
                <a:gd name="T18" fmla="*/ 566 w 1307"/>
                <a:gd name="T19" fmla="*/ 8 h 14"/>
                <a:gd name="T20" fmla="*/ 485 w 1307"/>
                <a:gd name="T21" fmla="*/ 7 h 14"/>
                <a:gd name="T22" fmla="*/ 410 w 1307"/>
                <a:gd name="T23" fmla="*/ 7 h 14"/>
                <a:gd name="T24" fmla="*/ 358 w 1307"/>
                <a:gd name="T25" fmla="*/ 9 h 14"/>
                <a:gd name="T26" fmla="*/ 256 w 1307"/>
                <a:gd name="T27" fmla="*/ 8 h 14"/>
                <a:gd name="T28" fmla="*/ 232 w 1307"/>
                <a:gd name="T29" fmla="*/ 7 h 14"/>
                <a:gd name="T30" fmla="*/ 120 w 1307"/>
                <a:gd name="T31" fmla="*/ 8 h 14"/>
                <a:gd name="T32" fmla="*/ 110 w 1307"/>
                <a:gd name="T33" fmla="*/ 9 h 14"/>
                <a:gd name="T34" fmla="*/ 6 w 1307"/>
                <a:gd name="T35" fmla="*/ 9 h 14"/>
                <a:gd name="T36" fmla="*/ 3 w 1307"/>
                <a:gd name="T37" fmla="*/ 9 h 14"/>
                <a:gd name="T38" fmla="*/ 0 w 1307"/>
                <a:gd name="T39" fmla="*/ 7 h 14"/>
                <a:gd name="T40" fmla="*/ 3 w 1307"/>
                <a:gd name="T41" fmla="*/ 5 h 14"/>
                <a:gd name="T42" fmla="*/ 38 w 1307"/>
                <a:gd name="T43" fmla="*/ 5 h 14"/>
                <a:gd name="T44" fmla="*/ 72 w 1307"/>
                <a:gd name="T45" fmla="*/ 6 h 14"/>
                <a:gd name="T46" fmla="*/ 152 w 1307"/>
                <a:gd name="T47" fmla="*/ 3 h 14"/>
                <a:gd name="T48" fmla="*/ 270 w 1307"/>
                <a:gd name="T49" fmla="*/ 4 h 14"/>
                <a:gd name="T50" fmla="*/ 328 w 1307"/>
                <a:gd name="T51" fmla="*/ 5 h 14"/>
                <a:gd name="T52" fmla="*/ 446 w 1307"/>
                <a:gd name="T53" fmla="*/ 2 h 14"/>
                <a:gd name="T54" fmla="*/ 562 w 1307"/>
                <a:gd name="T55" fmla="*/ 3 h 14"/>
                <a:gd name="T56" fmla="*/ 652 w 1307"/>
                <a:gd name="T57" fmla="*/ 5 h 14"/>
                <a:gd name="T58" fmla="*/ 735 w 1307"/>
                <a:gd name="T59" fmla="*/ 5 h 14"/>
                <a:gd name="T60" fmla="*/ 774 w 1307"/>
                <a:gd name="T61" fmla="*/ 6 h 14"/>
                <a:gd name="T62" fmla="*/ 848 w 1307"/>
                <a:gd name="T63" fmla="*/ 6 h 14"/>
                <a:gd name="T64" fmla="*/ 993 w 1307"/>
                <a:gd name="T65" fmla="*/ 5 h 14"/>
                <a:gd name="T66" fmla="*/ 1079 w 1307"/>
                <a:gd name="T67" fmla="*/ 6 h 14"/>
                <a:gd name="T68" fmla="*/ 1193 w 1307"/>
                <a:gd name="T69" fmla="*/ 8 h 14"/>
                <a:gd name="T70" fmla="*/ 1288 w 1307"/>
                <a:gd name="T71" fmla="*/ 9 h 14"/>
                <a:gd name="T72" fmla="*/ 1303 w 1307"/>
                <a:gd name="T73" fmla="*/ 9 h 14"/>
                <a:gd name="T74" fmla="*/ 1307 w 1307"/>
                <a:gd name="T75" fmla="*/ 12 h 14"/>
                <a:gd name="T76" fmla="*/ 1300 w 1307"/>
                <a:gd name="T77"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07" h="14">
                  <a:moveTo>
                    <a:pt x="1300" y="14"/>
                  </a:moveTo>
                  <a:cubicBezTo>
                    <a:pt x="1260" y="13"/>
                    <a:pt x="1219" y="13"/>
                    <a:pt x="1178" y="12"/>
                  </a:cubicBezTo>
                  <a:cubicBezTo>
                    <a:pt x="1162" y="12"/>
                    <a:pt x="1146" y="12"/>
                    <a:pt x="1130" y="12"/>
                  </a:cubicBezTo>
                  <a:cubicBezTo>
                    <a:pt x="1082" y="11"/>
                    <a:pt x="1035" y="10"/>
                    <a:pt x="987" y="10"/>
                  </a:cubicBezTo>
                  <a:cubicBezTo>
                    <a:pt x="960" y="9"/>
                    <a:pt x="934" y="10"/>
                    <a:pt x="907" y="10"/>
                  </a:cubicBezTo>
                  <a:cubicBezTo>
                    <a:pt x="900" y="10"/>
                    <a:pt x="893" y="10"/>
                    <a:pt x="886" y="10"/>
                  </a:cubicBezTo>
                  <a:cubicBezTo>
                    <a:pt x="862" y="11"/>
                    <a:pt x="838" y="11"/>
                    <a:pt x="814" y="12"/>
                  </a:cubicBezTo>
                  <a:cubicBezTo>
                    <a:pt x="807" y="12"/>
                    <a:pt x="800" y="11"/>
                    <a:pt x="792" y="11"/>
                  </a:cubicBezTo>
                  <a:cubicBezTo>
                    <a:pt x="762" y="11"/>
                    <a:pt x="732" y="10"/>
                    <a:pt x="702" y="10"/>
                  </a:cubicBezTo>
                  <a:cubicBezTo>
                    <a:pt x="657" y="10"/>
                    <a:pt x="612" y="11"/>
                    <a:pt x="566" y="8"/>
                  </a:cubicBezTo>
                  <a:cubicBezTo>
                    <a:pt x="539" y="6"/>
                    <a:pt x="512" y="7"/>
                    <a:pt x="485" y="7"/>
                  </a:cubicBezTo>
                  <a:cubicBezTo>
                    <a:pt x="460" y="7"/>
                    <a:pt x="435" y="7"/>
                    <a:pt x="410" y="7"/>
                  </a:cubicBezTo>
                  <a:cubicBezTo>
                    <a:pt x="393" y="7"/>
                    <a:pt x="375" y="8"/>
                    <a:pt x="358" y="9"/>
                  </a:cubicBezTo>
                  <a:cubicBezTo>
                    <a:pt x="324" y="10"/>
                    <a:pt x="290" y="11"/>
                    <a:pt x="256" y="8"/>
                  </a:cubicBezTo>
                  <a:cubicBezTo>
                    <a:pt x="248" y="7"/>
                    <a:pt x="240" y="7"/>
                    <a:pt x="232" y="7"/>
                  </a:cubicBezTo>
                  <a:cubicBezTo>
                    <a:pt x="195" y="7"/>
                    <a:pt x="158" y="8"/>
                    <a:pt x="120" y="8"/>
                  </a:cubicBezTo>
                  <a:cubicBezTo>
                    <a:pt x="117" y="8"/>
                    <a:pt x="113" y="8"/>
                    <a:pt x="110" y="9"/>
                  </a:cubicBezTo>
                  <a:cubicBezTo>
                    <a:pt x="75" y="13"/>
                    <a:pt x="41" y="10"/>
                    <a:pt x="6" y="9"/>
                  </a:cubicBezTo>
                  <a:cubicBezTo>
                    <a:pt x="5" y="9"/>
                    <a:pt x="4" y="9"/>
                    <a:pt x="3" y="9"/>
                  </a:cubicBezTo>
                  <a:cubicBezTo>
                    <a:pt x="2" y="9"/>
                    <a:pt x="0" y="9"/>
                    <a:pt x="0" y="7"/>
                  </a:cubicBezTo>
                  <a:cubicBezTo>
                    <a:pt x="0" y="6"/>
                    <a:pt x="1" y="5"/>
                    <a:pt x="3" y="5"/>
                  </a:cubicBezTo>
                  <a:cubicBezTo>
                    <a:pt x="15" y="5"/>
                    <a:pt x="26" y="5"/>
                    <a:pt x="38" y="5"/>
                  </a:cubicBezTo>
                  <a:cubicBezTo>
                    <a:pt x="49" y="5"/>
                    <a:pt x="61" y="6"/>
                    <a:pt x="72" y="6"/>
                  </a:cubicBezTo>
                  <a:cubicBezTo>
                    <a:pt x="99" y="5"/>
                    <a:pt x="126" y="3"/>
                    <a:pt x="152" y="3"/>
                  </a:cubicBezTo>
                  <a:cubicBezTo>
                    <a:pt x="191" y="2"/>
                    <a:pt x="230" y="0"/>
                    <a:pt x="270" y="4"/>
                  </a:cubicBezTo>
                  <a:cubicBezTo>
                    <a:pt x="289" y="5"/>
                    <a:pt x="309" y="5"/>
                    <a:pt x="328" y="5"/>
                  </a:cubicBezTo>
                  <a:cubicBezTo>
                    <a:pt x="368" y="4"/>
                    <a:pt x="407" y="2"/>
                    <a:pt x="446" y="2"/>
                  </a:cubicBezTo>
                  <a:cubicBezTo>
                    <a:pt x="485" y="2"/>
                    <a:pt x="523" y="2"/>
                    <a:pt x="562" y="3"/>
                  </a:cubicBezTo>
                  <a:cubicBezTo>
                    <a:pt x="592" y="3"/>
                    <a:pt x="622" y="5"/>
                    <a:pt x="652" y="5"/>
                  </a:cubicBezTo>
                  <a:cubicBezTo>
                    <a:pt x="680" y="6"/>
                    <a:pt x="708" y="5"/>
                    <a:pt x="735" y="5"/>
                  </a:cubicBezTo>
                  <a:cubicBezTo>
                    <a:pt x="748" y="5"/>
                    <a:pt x="761" y="5"/>
                    <a:pt x="774" y="6"/>
                  </a:cubicBezTo>
                  <a:cubicBezTo>
                    <a:pt x="799" y="7"/>
                    <a:pt x="824" y="6"/>
                    <a:pt x="848" y="6"/>
                  </a:cubicBezTo>
                  <a:cubicBezTo>
                    <a:pt x="896" y="5"/>
                    <a:pt x="945" y="5"/>
                    <a:pt x="993" y="5"/>
                  </a:cubicBezTo>
                  <a:cubicBezTo>
                    <a:pt x="1022" y="5"/>
                    <a:pt x="1050" y="5"/>
                    <a:pt x="1079" y="6"/>
                  </a:cubicBezTo>
                  <a:cubicBezTo>
                    <a:pt x="1117" y="6"/>
                    <a:pt x="1155" y="7"/>
                    <a:pt x="1193" y="8"/>
                  </a:cubicBezTo>
                  <a:cubicBezTo>
                    <a:pt x="1225" y="8"/>
                    <a:pt x="1257" y="8"/>
                    <a:pt x="1288" y="9"/>
                  </a:cubicBezTo>
                  <a:cubicBezTo>
                    <a:pt x="1293" y="9"/>
                    <a:pt x="1298" y="9"/>
                    <a:pt x="1303" y="9"/>
                  </a:cubicBezTo>
                  <a:cubicBezTo>
                    <a:pt x="1303" y="9"/>
                    <a:pt x="1307" y="10"/>
                    <a:pt x="1307" y="12"/>
                  </a:cubicBezTo>
                  <a:cubicBezTo>
                    <a:pt x="1307" y="14"/>
                    <a:pt x="1300" y="14"/>
                    <a:pt x="130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8" name="Freeform 26"/>
            <p:cNvSpPr>
              <a:spLocks/>
            </p:cNvSpPr>
            <p:nvPr userDrawn="1"/>
          </p:nvSpPr>
          <p:spPr bwMode="auto">
            <a:xfrm>
              <a:off x="-1982" y="2202"/>
              <a:ext cx="2437" cy="23"/>
            </a:xfrm>
            <a:custGeom>
              <a:avLst/>
              <a:gdLst>
                <a:gd name="T0" fmla="*/ 7 w 1296"/>
                <a:gd name="T1" fmla="*/ 4 h 12"/>
                <a:gd name="T2" fmla="*/ 17 w 1296"/>
                <a:gd name="T3" fmla="*/ 3 h 12"/>
                <a:gd name="T4" fmla="*/ 104 w 1296"/>
                <a:gd name="T5" fmla="*/ 5 h 12"/>
                <a:gd name="T6" fmla="*/ 185 w 1296"/>
                <a:gd name="T7" fmla="*/ 4 h 12"/>
                <a:gd name="T8" fmla="*/ 193 w 1296"/>
                <a:gd name="T9" fmla="*/ 4 h 12"/>
                <a:gd name="T10" fmla="*/ 247 w 1296"/>
                <a:gd name="T11" fmla="*/ 4 h 12"/>
                <a:gd name="T12" fmla="*/ 312 w 1296"/>
                <a:gd name="T13" fmla="*/ 2 h 12"/>
                <a:gd name="T14" fmla="*/ 438 w 1296"/>
                <a:gd name="T15" fmla="*/ 1 h 12"/>
                <a:gd name="T16" fmla="*/ 483 w 1296"/>
                <a:gd name="T17" fmla="*/ 3 h 12"/>
                <a:gd name="T18" fmla="*/ 602 w 1296"/>
                <a:gd name="T19" fmla="*/ 2 h 12"/>
                <a:gd name="T20" fmla="*/ 627 w 1296"/>
                <a:gd name="T21" fmla="*/ 3 h 12"/>
                <a:gd name="T22" fmla="*/ 743 w 1296"/>
                <a:gd name="T23" fmla="*/ 4 h 12"/>
                <a:gd name="T24" fmla="*/ 835 w 1296"/>
                <a:gd name="T25" fmla="*/ 5 h 12"/>
                <a:gd name="T26" fmla="*/ 949 w 1296"/>
                <a:gd name="T27" fmla="*/ 5 h 12"/>
                <a:gd name="T28" fmla="*/ 1008 w 1296"/>
                <a:gd name="T29" fmla="*/ 5 h 12"/>
                <a:gd name="T30" fmla="*/ 1083 w 1296"/>
                <a:gd name="T31" fmla="*/ 4 h 12"/>
                <a:gd name="T32" fmla="*/ 1098 w 1296"/>
                <a:gd name="T33" fmla="*/ 3 h 12"/>
                <a:gd name="T34" fmla="*/ 1248 w 1296"/>
                <a:gd name="T35" fmla="*/ 5 h 12"/>
                <a:gd name="T36" fmla="*/ 1289 w 1296"/>
                <a:gd name="T37" fmla="*/ 6 h 12"/>
                <a:gd name="T38" fmla="*/ 1295 w 1296"/>
                <a:gd name="T39" fmla="*/ 6 h 12"/>
                <a:gd name="T40" fmla="*/ 1296 w 1296"/>
                <a:gd name="T41" fmla="*/ 8 h 12"/>
                <a:gd name="T42" fmla="*/ 1295 w 1296"/>
                <a:gd name="T43" fmla="*/ 10 h 12"/>
                <a:gd name="T44" fmla="*/ 1283 w 1296"/>
                <a:gd name="T45" fmla="*/ 11 h 12"/>
                <a:gd name="T46" fmla="*/ 1229 w 1296"/>
                <a:gd name="T47" fmla="*/ 10 h 12"/>
                <a:gd name="T48" fmla="*/ 1152 w 1296"/>
                <a:gd name="T49" fmla="*/ 10 h 12"/>
                <a:gd name="T50" fmla="*/ 1068 w 1296"/>
                <a:gd name="T51" fmla="*/ 9 h 12"/>
                <a:gd name="T52" fmla="*/ 1038 w 1296"/>
                <a:gd name="T53" fmla="*/ 9 h 12"/>
                <a:gd name="T54" fmla="*/ 975 w 1296"/>
                <a:gd name="T55" fmla="*/ 11 h 12"/>
                <a:gd name="T56" fmla="*/ 918 w 1296"/>
                <a:gd name="T57" fmla="*/ 9 h 12"/>
                <a:gd name="T58" fmla="*/ 909 w 1296"/>
                <a:gd name="T59" fmla="*/ 10 h 12"/>
                <a:gd name="T60" fmla="*/ 864 w 1296"/>
                <a:gd name="T61" fmla="*/ 10 h 12"/>
                <a:gd name="T62" fmla="*/ 719 w 1296"/>
                <a:gd name="T63" fmla="*/ 9 h 12"/>
                <a:gd name="T64" fmla="*/ 573 w 1296"/>
                <a:gd name="T65" fmla="*/ 7 h 12"/>
                <a:gd name="T66" fmla="*/ 566 w 1296"/>
                <a:gd name="T67" fmla="*/ 7 h 12"/>
                <a:gd name="T68" fmla="*/ 471 w 1296"/>
                <a:gd name="T69" fmla="*/ 7 h 12"/>
                <a:gd name="T70" fmla="*/ 402 w 1296"/>
                <a:gd name="T71" fmla="*/ 6 h 12"/>
                <a:gd name="T72" fmla="*/ 310 w 1296"/>
                <a:gd name="T73" fmla="*/ 7 h 12"/>
                <a:gd name="T74" fmla="*/ 193 w 1296"/>
                <a:gd name="T75" fmla="*/ 10 h 12"/>
                <a:gd name="T76" fmla="*/ 151 w 1296"/>
                <a:gd name="T77" fmla="*/ 11 h 12"/>
                <a:gd name="T78" fmla="*/ 82 w 1296"/>
                <a:gd name="T79" fmla="*/ 9 h 12"/>
                <a:gd name="T80" fmla="*/ 7 w 1296"/>
                <a:gd name="T81" fmla="*/ 10 h 12"/>
                <a:gd name="T82" fmla="*/ 0 w 1296"/>
                <a:gd name="T83" fmla="*/ 7 h 12"/>
                <a:gd name="T84" fmla="*/ 7 w 1296"/>
                <a:gd name="T8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96" h="12">
                  <a:moveTo>
                    <a:pt x="7" y="4"/>
                  </a:moveTo>
                  <a:cubicBezTo>
                    <a:pt x="10" y="4"/>
                    <a:pt x="13" y="3"/>
                    <a:pt x="17" y="3"/>
                  </a:cubicBezTo>
                  <a:cubicBezTo>
                    <a:pt x="46" y="5"/>
                    <a:pt x="75" y="3"/>
                    <a:pt x="104" y="5"/>
                  </a:cubicBezTo>
                  <a:cubicBezTo>
                    <a:pt x="131" y="6"/>
                    <a:pt x="158" y="5"/>
                    <a:pt x="185" y="4"/>
                  </a:cubicBezTo>
                  <a:cubicBezTo>
                    <a:pt x="188" y="4"/>
                    <a:pt x="190" y="4"/>
                    <a:pt x="193" y="4"/>
                  </a:cubicBezTo>
                  <a:cubicBezTo>
                    <a:pt x="211" y="4"/>
                    <a:pt x="229" y="4"/>
                    <a:pt x="247" y="4"/>
                  </a:cubicBezTo>
                  <a:cubicBezTo>
                    <a:pt x="268" y="3"/>
                    <a:pt x="290" y="3"/>
                    <a:pt x="312" y="2"/>
                  </a:cubicBezTo>
                  <a:cubicBezTo>
                    <a:pt x="354" y="0"/>
                    <a:pt x="396" y="0"/>
                    <a:pt x="438" y="1"/>
                  </a:cubicBezTo>
                  <a:cubicBezTo>
                    <a:pt x="453" y="1"/>
                    <a:pt x="468" y="3"/>
                    <a:pt x="483" y="3"/>
                  </a:cubicBezTo>
                  <a:cubicBezTo>
                    <a:pt x="523" y="3"/>
                    <a:pt x="562" y="2"/>
                    <a:pt x="602" y="2"/>
                  </a:cubicBezTo>
                  <a:cubicBezTo>
                    <a:pt x="610" y="2"/>
                    <a:pt x="619" y="3"/>
                    <a:pt x="627" y="3"/>
                  </a:cubicBezTo>
                  <a:cubicBezTo>
                    <a:pt x="666" y="3"/>
                    <a:pt x="705" y="4"/>
                    <a:pt x="743" y="4"/>
                  </a:cubicBezTo>
                  <a:cubicBezTo>
                    <a:pt x="774" y="4"/>
                    <a:pt x="804" y="5"/>
                    <a:pt x="835" y="5"/>
                  </a:cubicBezTo>
                  <a:cubicBezTo>
                    <a:pt x="873" y="5"/>
                    <a:pt x="911" y="5"/>
                    <a:pt x="949" y="5"/>
                  </a:cubicBezTo>
                  <a:cubicBezTo>
                    <a:pt x="969" y="5"/>
                    <a:pt x="987" y="6"/>
                    <a:pt x="1008" y="5"/>
                  </a:cubicBezTo>
                  <a:cubicBezTo>
                    <a:pt x="1033" y="4"/>
                    <a:pt x="1058" y="4"/>
                    <a:pt x="1083" y="4"/>
                  </a:cubicBezTo>
                  <a:cubicBezTo>
                    <a:pt x="1088" y="4"/>
                    <a:pt x="1093" y="3"/>
                    <a:pt x="1098" y="3"/>
                  </a:cubicBezTo>
                  <a:cubicBezTo>
                    <a:pt x="1148" y="4"/>
                    <a:pt x="1198" y="4"/>
                    <a:pt x="1248" y="5"/>
                  </a:cubicBezTo>
                  <a:cubicBezTo>
                    <a:pt x="1262" y="5"/>
                    <a:pt x="1275" y="5"/>
                    <a:pt x="1289" y="6"/>
                  </a:cubicBezTo>
                  <a:cubicBezTo>
                    <a:pt x="1291" y="6"/>
                    <a:pt x="1293" y="6"/>
                    <a:pt x="1295" y="6"/>
                  </a:cubicBezTo>
                  <a:cubicBezTo>
                    <a:pt x="1296" y="6"/>
                    <a:pt x="1296" y="7"/>
                    <a:pt x="1296" y="8"/>
                  </a:cubicBezTo>
                  <a:cubicBezTo>
                    <a:pt x="1296" y="9"/>
                    <a:pt x="1295" y="10"/>
                    <a:pt x="1295" y="10"/>
                  </a:cubicBezTo>
                  <a:cubicBezTo>
                    <a:pt x="1291" y="11"/>
                    <a:pt x="1287" y="11"/>
                    <a:pt x="1283" y="11"/>
                  </a:cubicBezTo>
                  <a:cubicBezTo>
                    <a:pt x="1265" y="11"/>
                    <a:pt x="1247" y="10"/>
                    <a:pt x="1229" y="10"/>
                  </a:cubicBezTo>
                  <a:cubicBezTo>
                    <a:pt x="1203" y="10"/>
                    <a:pt x="1178" y="10"/>
                    <a:pt x="1152" y="10"/>
                  </a:cubicBezTo>
                  <a:cubicBezTo>
                    <a:pt x="1124" y="10"/>
                    <a:pt x="1096" y="9"/>
                    <a:pt x="1068" y="9"/>
                  </a:cubicBezTo>
                  <a:cubicBezTo>
                    <a:pt x="1058" y="9"/>
                    <a:pt x="1048" y="9"/>
                    <a:pt x="1038" y="9"/>
                  </a:cubicBezTo>
                  <a:cubicBezTo>
                    <a:pt x="1017" y="9"/>
                    <a:pt x="996" y="12"/>
                    <a:pt x="975" y="11"/>
                  </a:cubicBezTo>
                  <a:cubicBezTo>
                    <a:pt x="956" y="10"/>
                    <a:pt x="937" y="10"/>
                    <a:pt x="918" y="9"/>
                  </a:cubicBezTo>
                  <a:cubicBezTo>
                    <a:pt x="915" y="9"/>
                    <a:pt x="912" y="10"/>
                    <a:pt x="909" y="10"/>
                  </a:cubicBezTo>
                  <a:cubicBezTo>
                    <a:pt x="894" y="10"/>
                    <a:pt x="879" y="11"/>
                    <a:pt x="864" y="10"/>
                  </a:cubicBezTo>
                  <a:cubicBezTo>
                    <a:pt x="815" y="10"/>
                    <a:pt x="767" y="9"/>
                    <a:pt x="719" y="9"/>
                  </a:cubicBezTo>
                  <a:cubicBezTo>
                    <a:pt x="671" y="8"/>
                    <a:pt x="622" y="8"/>
                    <a:pt x="573" y="7"/>
                  </a:cubicBezTo>
                  <a:cubicBezTo>
                    <a:pt x="571" y="7"/>
                    <a:pt x="568" y="7"/>
                    <a:pt x="566" y="7"/>
                  </a:cubicBezTo>
                  <a:cubicBezTo>
                    <a:pt x="534" y="7"/>
                    <a:pt x="503" y="8"/>
                    <a:pt x="471" y="7"/>
                  </a:cubicBezTo>
                  <a:cubicBezTo>
                    <a:pt x="448" y="7"/>
                    <a:pt x="425" y="5"/>
                    <a:pt x="402" y="6"/>
                  </a:cubicBezTo>
                  <a:cubicBezTo>
                    <a:pt x="371" y="6"/>
                    <a:pt x="341" y="7"/>
                    <a:pt x="310" y="7"/>
                  </a:cubicBezTo>
                  <a:cubicBezTo>
                    <a:pt x="271" y="8"/>
                    <a:pt x="232" y="9"/>
                    <a:pt x="193" y="10"/>
                  </a:cubicBezTo>
                  <a:cubicBezTo>
                    <a:pt x="179" y="10"/>
                    <a:pt x="165" y="10"/>
                    <a:pt x="151" y="11"/>
                  </a:cubicBezTo>
                  <a:cubicBezTo>
                    <a:pt x="128" y="11"/>
                    <a:pt x="105" y="9"/>
                    <a:pt x="82" y="9"/>
                  </a:cubicBezTo>
                  <a:cubicBezTo>
                    <a:pt x="57" y="8"/>
                    <a:pt x="32" y="9"/>
                    <a:pt x="7" y="10"/>
                  </a:cubicBezTo>
                  <a:cubicBezTo>
                    <a:pt x="7" y="10"/>
                    <a:pt x="0" y="10"/>
                    <a:pt x="0" y="7"/>
                  </a:cubicBezTo>
                  <a:cubicBezTo>
                    <a:pt x="0" y="5"/>
                    <a:pt x="7" y="4"/>
                    <a:pt x="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39" name="Freeform 27"/>
            <p:cNvSpPr>
              <a:spLocks/>
            </p:cNvSpPr>
            <p:nvPr userDrawn="1"/>
          </p:nvSpPr>
          <p:spPr bwMode="auto">
            <a:xfrm>
              <a:off x="-1982" y="1984"/>
              <a:ext cx="2435" cy="31"/>
            </a:xfrm>
            <a:custGeom>
              <a:avLst/>
              <a:gdLst>
                <a:gd name="T0" fmla="*/ 1292 w 1295"/>
                <a:gd name="T1" fmla="*/ 16 h 16"/>
                <a:gd name="T2" fmla="*/ 1263 w 1295"/>
                <a:gd name="T3" fmla="*/ 16 h 16"/>
                <a:gd name="T4" fmla="*/ 1201 w 1295"/>
                <a:gd name="T5" fmla="*/ 14 h 16"/>
                <a:gd name="T6" fmla="*/ 1111 w 1295"/>
                <a:gd name="T7" fmla="*/ 14 h 16"/>
                <a:gd name="T8" fmla="*/ 1021 w 1295"/>
                <a:gd name="T9" fmla="*/ 14 h 16"/>
                <a:gd name="T10" fmla="*/ 944 w 1295"/>
                <a:gd name="T11" fmla="*/ 13 h 16"/>
                <a:gd name="T12" fmla="*/ 869 w 1295"/>
                <a:gd name="T13" fmla="*/ 11 h 16"/>
                <a:gd name="T14" fmla="*/ 770 w 1295"/>
                <a:gd name="T15" fmla="*/ 11 h 16"/>
                <a:gd name="T16" fmla="*/ 583 w 1295"/>
                <a:gd name="T17" fmla="*/ 10 h 16"/>
                <a:gd name="T18" fmla="*/ 555 w 1295"/>
                <a:gd name="T19" fmla="*/ 9 h 16"/>
                <a:gd name="T20" fmla="*/ 472 w 1295"/>
                <a:gd name="T21" fmla="*/ 6 h 16"/>
                <a:gd name="T22" fmla="*/ 376 w 1295"/>
                <a:gd name="T23" fmla="*/ 8 h 16"/>
                <a:gd name="T24" fmla="*/ 292 w 1295"/>
                <a:gd name="T25" fmla="*/ 9 h 16"/>
                <a:gd name="T26" fmla="*/ 247 w 1295"/>
                <a:gd name="T27" fmla="*/ 9 h 16"/>
                <a:gd name="T28" fmla="*/ 139 w 1295"/>
                <a:gd name="T29" fmla="*/ 8 h 16"/>
                <a:gd name="T30" fmla="*/ 67 w 1295"/>
                <a:gd name="T31" fmla="*/ 9 h 16"/>
                <a:gd name="T32" fmla="*/ 7 w 1295"/>
                <a:gd name="T33" fmla="*/ 11 h 16"/>
                <a:gd name="T34" fmla="*/ 0 w 1295"/>
                <a:gd name="T35" fmla="*/ 8 h 16"/>
                <a:gd name="T36" fmla="*/ 5 w 1295"/>
                <a:gd name="T37" fmla="*/ 6 h 16"/>
                <a:gd name="T38" fmla="*/ 41 w 1295"/>
                <a:gd name="T39" fmla="*/ 5 h 16"/>
                <a:gd name="T40" fmla="*/ 148 w 1295"/>
                <a:gd name="T41" fmla="*/ 3 h 16"/>
                <a:gd name="T42" fmla="*/ 212 w 1295"/>
                <a:gd name="T43" fmla="*/ 4 h 16"/>
                <a:gd name="T44" fmla="*/ 253 w 1295"/>
                <a:gd name="T45" fmla="*/ 4 h 16"/>
                <a:gd name="T46" fmla="*/ 292 w 1295"/>
                <a:gd name="T47" fmla="*/ 4 h 16"/>
                <a:gd name="T48" fmla="*/ 328 w 1295"/>
                <a:gd name="T49" fmla="*/ 4 h 16"/>
                <a:gd name="T50" fmla="*/ 400 w 1295"/>
                <a:gd name="T51" fmla="*/ 2 h 16"/>
                <a:gd name="T52" fmla="*/ 478 w 1295"/>
                <a:gd name="T53" fmla="*/ 1 h 16"/>
                <a:gd name="T54" fmla="*/ 544 w 1295"/>
                <a:gd name="T55" fmla="*/ 3 h 16"/>
                <a:gd name="T56" fmla="*/ 624 w 1295"/>
                <a:gd name="T57" fmla="*/ 6 h 16"/>
                <a:gd name="T58" fmla="*/ 768 w 1295"/>
                <a:gd name="T59" fmla="*/ 6 h 16"/>
                <a:gd name="T60" fmla="*/ 899 w 1295"/>
                <a:gd name="T61" fmla="*/ 7 h 16"/>
                <a:gd name="T62" fmla="*/ 976 w 1295"/>
                <a:gd name="T63" fmla="*/ 8 h 16"/>
                <a:gd name="T64" fmla="*/ 1079 w 1295"/>
                <a:gd name="T65" fmla="*/ 9 h 16"/>
                <a:gd name="T66" fmla="*/ 1204 w 1295"/>
                <a:gd name="T67" fmla="*/ 9 h 16"/>
                <a:gd name="T68" fmla="*/ 1249 w 1295"/>
                <a:gd name="T69" fmla="*/ 10 h 16"/>
                <a:gd name="T70" fmla="*/ 1284 w 1295"/>
                <a:gd name="T71" fmla="*/ 11 h 16"/>
                <a:gd name="T72" fmla="*/ 1295 w 1295"/>
                <a:gd name="T73" fmla="*/ 13 h 16"/>
                <a:gd name="T74" fmla="*/ 1292 w 1295"/>
                <a:gd name="T75"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95" h="16">
                  <a:moveTo>
                    <a:pt x="1292" y="16"/>
                  </a:moveTo>
                  <a:cubicBezTo>
                    <a:pt x="1282" y="16"/>
                    <a:pt x="1272" y="16"/>
                    <a:pt x="1263" y="16"/>
                  </a:cubicBezTo>
                  <a:cubicBezTo>
                    <a:pt x="1242" y="15"/>
                    <a:pt x="1222" y="14"/>
                    <a:pt x="1201" y="14"/>
                  </a:cubicBezTo>
                  <a:cubicBezTo>
                    <a:pt x="1171" y="13"/>
                    <a:pt x="1141" y="14"/>
                    <a:pt x="1111" y="14"/>
                  </a:cubicBezTo>
                  <a:cubicBezTo>
                    <a:pt x="1081" y="14"/>
                    <a:pt x="1051" y="15"/>
                    <a:pt x="1021" y="14"/>
                  </a:cubicBezTo>
                  <a:cubicBezTo>
                    <a:pt x="995" y="14"/>
                    <a:pt x="970" y="13"/>
                    <a:pt x="944" y="13"/>
                  </a:cubicBezTo>
                  <a:cubicBezTo>
                    <a:pt x="919" y="12"/>
                    <a:pt x="894" y="11"/>
                    <a:pt x="869" y="11"/>
                  </a:cubicBezTo>
                  <a:cubicBezTo>
                    <a:pt x="836" y="11"/>
                    <a:pt x="803" y="11"/>
                    <a:pt x="770" y="11"/>
                  </a:cubicBezTo>
                  <a:cubicBezTo>
                    <a:pt x="708" y="11"/>
                    <a:pt x="646" y="11"/>
                    <a:pt x="583" y="10"/>
                  </a:cubicBezTo>
                  <a:cubicBezTo>
                    <a:pt x="574" y="10"/>
                    <a:pt x="564" y="9"/>
                    <a:pt x="555" y="9"/>
                  </a:cubicBezTo>
                  <a:cubicBezTo>
                    <a:pt x="527" y="8"/>
                    <a:pt x="500" y="6"/>
                    <a:pt x="472" y="6"/>
                  </a:cubicBezTo>
                  <a:cubicBezTo>
                    <a:pt x="440" y="6"/>
                    <a:pt x="408" y="7"/>
                    <a:pt x="376" y="8"/>
                  </a:cubicBezTo>
                  <a:cubicBezTo>
                    <a:pt x="348" y="8"/>
                    <a:pt x="320" y="9"/>
                    <a:pt x="292" y="9"/>
                  </a:cubicBezTo>
                  <a:cubicBezTo>
                    <a:pt x="277" y="9"/>
                    <a:pt x="262" y="9"/>
                    <a:pt x="247" y="9"/>
                  </a:cubicBezTo>
                  <a:cubicBezTo>
                    <a:pt x="211" y="8"/>
                    <a:pt x="175" y="8"/>
                    <a:pt x="139" y="8"/>
                  </a:cubicBezTo>
                  <a:cubicBezTo>
                    <a:pt x="115" y="7"/>
                    <a:pt x="91" y="8"/>
                    <a:pt x="67" y="9"/>
                  </a:cubicBezTo>
                  <a:cubicBezTo>
                    <a:pt x="47" y="10"/>
                    <a:pt x="27" y="10"/>
                    <a:pt x="7" y="11"/>
                  </a:cubicBezTo>
                  <a:cubicBezTo>
                    <a:pt x="4" y="11"/>
                    <a:pt x="0" y="11"/>
                    <a:pt x="0" y="8"/>
                  </a:cubicBezTo>
                  <a:cubicBezTo>
                    <a:pt x="0" y="6"/>
                    <a:pt x="3" y="6"/>
                    <a:pt x="5" y="6"/>
                  </a:cubicBezTo>
                  <a:cubicBezTo>
                    <a:pt x="17" y="5"/>
                    <a:pt x="29" y="6"/>
                    <a:pt x="41" y="5"/>
                  </a:cubicBezTo>
                  <a:cubicBezTo>
                    <a:pt x="77" y="4"/>
                    <a:pt x="112" y="2"/>
                    <a:pt x="148" y="3"/>
                  </a:cubicBezTo>
                  <a:cubicBezTo>
                    <a:pt x="169" y="3"/>
                    <a:pt x="191" y="4"/>
                    <a:pt x="212" y="4"/>
                  </a:cubicBezTo>
                  <a:cubicBezTo>
                    <a:pt x="226" y="4"/>
                    <a:pt x="239" y="4"/>
                    <a:pt x="253" y="4"/>
                  </a:cubicBezTo>
                  <a:cubicBezTo>
                    <a:pt x="266" y="4"/>
                    <a:pt x="279" y="4"/>
                    <a:pt x="292" y="4"/>
                  </a:cubicBezTo>
                  <a:cubicBezTo>
                    <a:pt x="304" y="4"/>
                    <a:pt x="316" y="4"/>
                    <a:pt x="328" y="4"/>
                  </a:cubicBezTo>
                  <a:cubicBezTo>
                    <a:pt x="352" y="3"/>
                    <a:pt x="376" y="2"/>
                    <a:pt x="400" y="2"/>
                  </a:cubicBezTo>
                  <a:cubicBezTo>
                    <a:pt x="426" y="1"/>
                    <a:pt x="452" y="0"/>
                    <a:pt x="478" y="1"/>
                  </a:cubicBezTo>
                  <a:cubicBezTo>
                    <a:pt x="500" y="1"/>
                    <a:pt x="522" y="3"/>
                    <a:pt x="544" y="3"/>
                  </a:cubicBezTo>
                  <a:cubicBezTo>
                    <a:pt x="571" y="4"/>
                    <a:pt x="597" y="5"/>
                    <a:pt x="624" y="6"/>
                  </a:cubicBezTo>
                  <a:cubicBezTo>
                    <a:pt x="672" y="6"/>
                    <a:pt x="720" y="6"/>
                    <a:pt x="768" y="6"/>
                  </a:cubicBezTo>
                  <a:cubicBezTo>
                    <a:pt x="812" y="6"/>
                    <a:pt x="855" y="6"/>
                    <a:pt x="899" y="7"/>
                  </a:cubicBezTo>
                  <a:cubicBezTo>
                    <a:pt x="925" y="7"/>
                    <a:pt x="950" y="7"/>
                    <a:pt x="976" y="8"/>
                  </a:cubicBezTo>
                  <a:cubicBezTo>
                    <a:pt x="1010" y="10"/>
                    <a:pt x="1045" y="9"/>
                    <a:pt x="1079" y="9"/>
                  </a:cubicBezTo>
                  <a:cubicBezTo>
                    <a:pt x="1121" y="8"/>
                    <a:pt x="1163" y="8"/>
                    <a:pt x="1204" y="9"/>
                  </a:cubicBezTo>
                  <a:cubicBezTo>
                    <a:pt x="1219" y="9"/>
                    <a:pt x="1234" y="10"/>
                    <a:pt x="1249" y="10"/>
                  </a:cubicBezTo>
                  <a:cubicBezTo>
                    <a:pt x="1261" y="10"/>
                    <a:pt x="1272" y="10"/>
                    <a:pt x="1284" y="11"/>
                  </a:cubicBezTo>
                  <a:cubicBezTo>
                    <a:pt x="1284" y="11"/>
                    <a:pt x="1295" y="11"/>
                    <a:pt x="1295" y="13"/>
                  </a:cubicBezTo>
                  <a:cubicBezTo>
                    <a:pt x="1295" y="15"/>
                    <a:pt x="1292" y="16"/>
                    <a:pt x="129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0" name="Freeform 28"/>
            <p:cNvSpPr>
              <a:spLocks/>
            </p:cNvSpPr>
            <p:nvPr userDrawn="1"/>
          </p:nvSpPr>
          <p:spPr bwMode="auto">
            <a:xfrm>
              <a:off x="-1997" y="2073"/>
              <a:ext cx="2467" cy="20"/>
            </a:xfrm>
            <a:custGeom>
              <a:avLst/>
              <a:gdLst>
                <a:gd name="T0" fmla="*/ 5 w 1312"/>
                <a:gd name="T1" fmla="*/ 3 h 11"/>
                <a:gd name="T2" fmla="*/ 81 w 1312"/>
                <a:gd name="T3" fmla="*/ 2 h 11"/>
                <a:gd name="T4" fmla="*/ 152 w 1312"/>
                <a:gd name="T5" fmla="*/ 2 h 11"/>
                <a:gd name="T6" fmla="*/ 173 w 1312"/>
                <a:gd name="T7" fmla="*/ 2 h 11"/>
                <a:gd name="T8" fmla="*/ 246 w 1312"/>
                <a:gd name="T9" fmla="*/ 3 h 11"/>
                <a:gd name="T10" fmla="*/ 330 w 1312"/>
                <a:gd name="T11" fmla="*/ 3 h 11"/>
                <a:gd name="T12" fmla="*/ 368 w 1312"/>
                <a:gd name="T13" fmla="*/ 2 h 11"/>
                <a:gd name="T14" fmla="*/ 425 w 1312"/>
                <a:gd name="T15" fmla="*/ 1 h 11"/>
                <a:gd name="T16" fmla="*/ 485 w 1312"/>
                <a:gd name="T17" fmla="*/ 3 h 11"/>
                <a:gd name="T18" fmla="*/ 548 w 1312"/>
                <a:gd name="T19" fmla="*/ 1 h 11"/>
                <a:gd name="T20" fmla="*/ 574 w 1312"/>
                <a:gd name="T21" fmla="*/ 1 h 11"/>
                <a:gd name="T22" fmla="*/ 659 w 1312"/>
                <a:gd name="T23" fmla="*/ 3 h 11"/>
                <a:gd name="T24" fmla="*/ 765 w 1312"/>
                <a:gd name="T25" fmla="*/ 4 h 11"/>
                <a:gd name="T26" fmla="*/ 844 w 1312"/>
                <a:gd name="T27" fmla="*/ 3 h 11"/>
                <a:gd name="T28" fmla="*/ 926 w 1312"/>
                <a:gd name="T29" fmla="*/ 2 h 11"/>
                <a:gd name="T30" fmla="*/ 1005 w 1312"/>
                <a:gd name="T31" fmla="*/ 2 h 11"/>
                <a:gd name="T32" fmla="*/ 1091 w 1312"/>
                <a:gd name="T33" fmla="*/ 2 h 11"/>
                <a:gd name="T34" fmla="*/ 1228 w 1312"/>
                <a:gd name="T35" fmla="*/ 4 h 11"/>
                <a:gd name="T36" fmla="*/ 1303 w 1312"/>
                <a:gd name="T37" fmla="*/ 5 h 11"/>
                <a:gd name="T38" fmla="*/ 1307 w 1312"/>
                <a:gd name="T39" fmla="*/ 5 h 11"/>
                <a:gd name="T40" fmla="*/ 1312 w 1312"/>
                <a:gd name="T41" fmla="*/ 7 h 11"/>
                <a:gd name="T42" fmla="*/ 1309 w 1312"/>
                <a:gd name="T43" fmla="*/ 9 h 11"/>
                <a:gd name="T44" fmla="*/ 1293 w 1312"/>
                <a:gd name="T45" fmla="*/ 10 h 11"/>
                <a:gd name="T46" fmla="*/ 1234 w 1312"/>
                <a:gd name="T47" fmla="*/ 9 h 11"/>
                <a:gd name="T48" fmla="*/ 1188 w 1312"/>
                <a:gd name="T49" fmla="*/ 8 h 11"/>
                <a:gd name="T50" fmla="*/ 1107 w 1312"/>
                <a:gd name="T51" fmla="*/ 7 h 11"/>
                <a:gd name="T52" fmla="*/ 1057 w 1312"/>
                <a:gd name="T53" fmla="*/ 8 h 11"/>
                <a:gd name="T54" fmla="*/ 961 w 1312"/>
                <a:gd name="T55" fmla="*/ 6 h 11"/>
                <a:gd name="T56" fmla="*/ 913 w 1312"/>
                <a:gd name="T57" fmla="*/ 8 h 11"/>
                <a:gd name="T58" fmla="*/ 845 w 1312"/>
                <a:gd name="T59" fmla="*/ 8 h 11"/>
                <a:gd name="T60" fmla="*/ 832 w 1312"/>
                <a:gd name="T61" fmla="*/ 8 h 11"/>
                <a:gd name="T62" fmla="*/ 744 w 1312"/>
                <a:gd name="T63" fmla="*/ 9 h 11"/>
                <a:gd name="T64" fmla="*/ 665 w 1312"/>
                <a:gd name="T65" fmla="*/ 8 h 11"/>
                <a:gd name="T66" fmla="*/ 593 w 1312"/>
                <a:gd name="T67" fmla="*/ 8 h 11"/>
                <a:gd name="T68" fmla="*/ 569 w 1312"/>
                <a:gd name="T69" fmla="*/ 6 h 11"/>
                <a:gd name="T70" fmla="*/ 528 w 1312"/>
                <a:gd name="T71" fmla="*/ 7 h 11"/>
                <a:gd name="T72" fmla="*/ 453 w 1312"/>
                <a:gd name="T73" fmla="*/ 7 h 11"/>
                <a:gd name="T74" fmla="*/ 384 w 1312"/>
                <a:gd name="T75" fmla="*/ 6 h 11"/>
                <a:gd name="T76" fmla="*/ 369 w 1312"/>
                <a:gd name="T77" fmla="*/ 6 h 11"/>
                <a:gd name="T78" fmla="*/ 301 w 1312"/>
                <a:gd name="T79" fmla="*/ 7 h 11"/>
                <a:gd name="T80" fmla="*/ 249 w 1312"/>
                <a:gd name="T81" fmla="*/ 8 h 11"/>
                <a:gd name="T82" fmla="*/ 173 w 1312"/>
                <a:gd name="T83" fmla="*/ 7 h 11"/>
                <a:gd name="T84" fmla="*/ 148 w 1312"/>
                <a:gd name="T85" fmla="*/ 8 h 11"/>
                <a:gd name="T86" fmla="*/ 86 w 1312"/>
                <a:gd name="T87" fmla="*/ 7 h 11"/>
                <a:gd name="T88" fmla="*/ 10 w 1312"/>
                <a:gd name="T89" fmla="*/ 7 h 11"/>
                <a:gd name="T90" fmla="*/ 0 w 1312"/>
                <a:gd name="T91" fmla="*/ 5 h 11"/>
                <a:gd name="T92" fmla="*/ 5 w 1312"/>
                <a:gd name="T93"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12" h="11">
                  <a:moveTo>
                    <a:pt x="5" y="3"/>
                  </a:moveTo>
                  <a:cubicBezTo>
                    <a:pt x="32" y="1"/>
                    <a:pt x="56" y="0"/>
                    <a:pt x="81" y="2"/>
                  </a:cubicBezTo>
                  <a:cubicBezTo>
                    <a:pt x="104" y="3"/>
                    <a:pt x="128" y="4"/>
                    <a:pt x="152" y="2"/>
                  </a:cubicBezTo>
                  <a:cubicBezTo>
                    <a:pt x="158" y="2"/>
                    <a:pt x="166" y="2"/>
                    <a:pt x="173" y="2"/>
                  </a:cubicBezTo>
                  <a:cubicBezTo>
                    <a:pt x="197" y="2"/>
                    <a:pt x="222" y="3"/>
                    <a:pt x="246" y="3"/>
                  </a:cubicBezTo>
                  <a:cubicBezTo>
                    <a:pt x="274" y="3"/>
                    <a:pt x="302" y="3"/>
                    <a:pt x="330" y="3"/>
                  </a:cubicBezTo>
                  <a:cubicBezTo>
                    <a:pt x="343" y="2"/>
                    <a:pt x="356" y="2"/>
                    <a:pt x="368" y="2"/>
                  </a:cubicBezTo>
                  <a:cubicBezTo>
                    <a:pt x="387" y="0"/>
                    <a:pt x="406" y="0"/>
                    <a:pt x="425" y="1"/>
                  </a:cubicBezTo>
                  <a:cubicBezTo>
                    <a:pt x="445" y="3"/>
                    <a:pt x="465" y="2"/>
                    <a:pt x="485" y="3"/>
                  </a:cubicBezTo>
                  <a:cubicBezTo>
                    <a:pt x="506" y="3"/>
                    <a:pt x="527" y="3"/>
                    <a:pt x="548" y="1"/>
                  </a:cubicBezTo>
                  <a:cubicBezTo>
                    <a:pt x="557" y="0"/>
                    <a:pt x="565" y="1"/>
                    <a:pt x="574" y="1"/>
                  </a:cubicBezTo>
                  <a:cubicBezTo>
                    <a:pt x="602" y="2"/>
                    <a:pt x="631" y="2"/>
                    <a:pt x="659" y="3"/>
                  </a:cubicBezTo>
                  <a:cubicBezTo>
                    <a:pt x="695" y="4"/>
                    <a:pt x="730" y="4"/>
                    <a:pt x="765" y="4"/>
                  </a:cubicBezTo>
                  <a:cubicBezTo>
                    <a:pt x="791" y="5"/>
                    <a:pt x="818" y="4"/>
                    <a:pt x="844" y="3"/>
                  </a:cubicBezTo>
                  <a:cubicBezTo>
                    <a:pt x="871" y="2"/>
                    <a:pt x="899" y="4"/>
                    <a:pt x="926" y="2"/>
                  </a:cubicBezTo>
                  <a:cubicBezTo>
                    <a:pt x="952" y="1"/>
                    <a:pt x="979" y="2"/>
                    <a:pt x="1005" y="2"/>
                  </a:cubicBezTo>
                  <a:cubicBezTo>
                    <a:pt x="1034" y="3"/>
                    <a:pt x="1062" y="2"/>
                    <a:pt x="1091" y="2"/>
                  </a:cubicBezTo>
                  <a:cubicBezTo>
                    <a:pt x="1136" y="2"/>
                    <a:pt x="1182" y="2"/>
                    <a:pt x="1228" y="4"/>
                  </a:cubicBezTo>
                  <a:cubicBezTo>
                    <a:pt x="1253" y="5"/>
                    <a:pt x="1278" y="5"/>
                    <a:pt x="1303" y="5"/>
                  </a:cubicBezTo>
                  <a:cubicBezTo>
                    <a:pt x="1304" y="5"/>
                    <a:pt x="1306" y="5"/>
                    <a:pt x="1307" y="5"/>
                  </a:cubicBezTo>
                  <a:cubicBezTo>
                    <a:pt x="1307" y="5"/>
                    <a:pt x="1312" y="5"/>
                    <a:pt x="1312" y="7"/>
                  </a:cubicBezTo>
                  <a:cubicBezTo>
                    <a:pt x="1312" y="9"/>
                    <a:pt x="1309" y="9"/>
                    <a:pt x="1309" y="9"/>
                  </a:cubicBezTo>
                  <a:cubicBezTo>
                    <a:pt x="1304" y="10"/>
                    <a:pt x="1299" y="10"/>
                    <a:pt x="1293" y="10"/>
                  </a:cubicBezTo>
                  <a:cubicBezTo>
                    <a:pt x="1274" y="10"/>
                    <a:pt x="1254" y="9"/>
                    <a:pt x="1234" y="9"/>
                  </a:cubicBezTo>
                  <a:cubicBezTo>
                    <a:pt x="1219" y="8"/>
                    <a:pt x="1203" y="8"/>
                    <a:pt x="1188" y="8"/>
                  </a:cubicBezTo>
                  <a:cubicBezTo>
                    <a:pt x="1161" y="8"/>
                    <a:pt x="1134" y="8"/>
                    <a:pt x="1107" y="7"/>
                  </a:cubicBezTo>
                  <a:cubicBezTo>
                    <a:pt x="1090" y="7"/>
                    <a:pt x="1074" y="8"/>
                    <a:pt x="1057" y="8"/>
                  </a:cubicBezTo>
                  <a:cubicBezTo>
                    <a:pt x="1025" y="7"/>
                    <a:pt x="993" y="6"/>
                    <a:pt x="961" y="6"/>
                  </a:cubicBezTo>
                  <a:cubicBezTo>
                    <a:pt x="945" y="6"/>
                    <a:pt x="929" y="8"/>
                    <a:pt x="913" y="8"/>
                  </a:cubicBezTo>
                  <a:cubicBezTo>
                    <a:pt x="890" y="9"/>
                    <a:pt x="868" y="8"/>
                    <a:pt x="845" y="8"/>
                  </a:cubicBezTo>
                  <a:cubicBezTo>
                    <a:pt x="841" y="8"/>
                    <a:pt x="836" y="8"/>
                    <a:pt x="832" y="8"/>
                  </a:cubicBezTo>
                  <a:cubicBezTo>
                    <a:pt x="803" y="11"/>
                    <a:pt x="774" y="9"/>
                    <a:pt x="744" y="9"/>
                  </a:cubicBezTo>
                  <a:cubicBezTo>
                    <a:pt x="718" y="9"/>
                    <a:pt x="691" y="8"/>
                    <a:pt x="665" y="8"/>
                  </a:cubicBezTo>
                  <a:cubicBezTo>
                    <a:pt x="641" y="8"/>
                    <a:pt x="617" y="8"/>
                    <a:pt x="593" y="8"/>
                  </a:cubicBezTo>
                  <a:cubicBezTo>
                    <a:pt x="585" y="7"/>
                    <a:pt x="577" y="6"/>
                    <a:pt x="569" y="6"/>
                  </a:cubicBezTo>
                  <a:cubicBezTo>
                    <a:pt x="555" y="6"/>
                    <a:pt x="542" y="7"/>
                    <a:pt x="528" y="7"/>
                  </a:cubicBezTo>
                  <a:cubicBezTo>
                    <a:pt x="503" y="8"/>
                    <a:pt x="478" y="7"/>
                    <a:pt x="453" y="7"/>
                  </a:cubicBezTo>
                  <a:cubicBezTo>
                    <a:pt x="430" y="6"/>
                    <a:pt x="407" y="6"/>
                    <a:pt x="384" y="6"/>
                  </a:cubicBezTo>
                  <a:cubicBezTo>
                    <a:pt x="379" y="6"/>
                    <a:pt x="374" y="6"/>
                    <a:pt x="369" y="6"/>
                  </a:cubicBezTo>
                  <a:cubicBezTo>
                    <a:pt x="346" y="9"/>
                    <a:pt x="324" y="7"/>
                    <a:pt x="301" y="7"/>
                  </a:cubicBezTo>
                  <a:cubicBezTo>
                    <a:pt x="284" y="7"/>
                    <a:pt x="266" y="7"/>
                    <a:pt x="249" y="8"/>
                  </a:cubicBezTo>
                  <a:cubicBezTo>
                    <a:pt x="223" y="8"/>
                    <a:pt x="198" y="9"/>
                    <a:pt x="173" y="7"/>
                  </a:cubicBezTo>
                  <a:cubicBezTo>
                    <a:pt x="165" y="6"/>
                    <a:pt x="156" y="7"/>
                    <a:pt x="148" y="8"/>
                  </a:cubicBezTo>
                  <a:cubicBezTo>
                    <a:pt x="127" y="9"/>
                    <a:pt x="107" y="9"/>
                    <a:pt x="86" y="7"/>
                  </a:cubicBezTo>
                  <a:cubicBezTo>
                    <a:pt x="61" y="5"/>
                    <a:pt x="35" y="5"/>
                    <a:pt x="10" y="7"/>
                  </a:cubicBezTo>
                  <a:cubicBezTo>
                    <a:pt x="10" y="7"/>
                    <a:pt x="0" y="8"/>
                    <a:pt x="0" y="5"/>
                  </a:cubicBezTo>
                  <a:cubicBezTo>
                    <a:pt x="0" y="3"/>
                    <a:pt x="5" y="3"/>
                    <a:pt x="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1" name="Freeform 29"/>
            <p:cNvSpPr>
              <a:spLocks/>
            </p:cNvSpPr>
            <p:nvPr userDrawn="1"/>
          </p:nvSpPr>
          <p:spPr bwMode="auto">
            <a:xfrm>
              <a:off x="-1963" y="2240"/>
              <a:ext cx="2386" cy="24"/>
            </a:xfrm>
            <a:custGeom>
              <a:avLst/>
              <a:gdLst>
                <a:gd name="T0" fmla="*/ 1260 w 1269"/>
                <a:gd name="T1" fmla="*/ 12 h 13"/>
                <a:gd name="T2" fmla="*/ 1211 w 1269"/>
                <a:gd name="T3" fmla="*/ 12 h 13"/>
                <a:gd name="T4" fmla="*/ 1190 w 1269"/>
                <a:gd name="T5" fmla="*/ 12 h 13"/>
                <a:gd name="T6" fmla="*/ 1108 w 1269"/>
                <a:gd name="T7" fmla="*/ 13 h 13"/>
                <a:gd name="T8" fmla="*/ 1008 w 1269"/>
                <a:gd name="T9" fmla="*/ 12 h 13"/>
                <a:gd name="T10" fmla="*/ 907 w 1269"/>
                <a:gd name="T11" fmla="*/ 12 h 13"/>
                <a:gd name="T12" fmla="*/ 823 w 1269"/>
                <a:gd name="T13" fmla="*/ 12 h 13"/>
                <a:gd name="T14" fmla="*/ 709 w 1269"/>
                <a:gd name="T15" fmla="*/ 11 h 13"/>
                <a:gd name="T16" fmla="*/ 630 w 1269"/>
                <a:gd name="T17" fmla="*/ 10 h 13"/>
                <a:gd name="T18" fmla="*/ 573 w 1269"/>
                <a:gd name="T19" fmla="*/ 10 h 13"/>
                <a:gd name="T20" fmla="*/ 516 w 1269"/>
                <a:gd name="T21" fmla="*/ 8 h 13"/>
                <a:gd name="T22" fmla="*/ 415 w 1269"/>
                <a:gd name="T23" fmla="*/ 6 h 13"/>
                <a:gd name="T24" fmla="*/ 315 w 1269"/>
                <a:gd name="T25" fmla="*/ 9 h 13"/>
                <a:gd name="T26" fmla="*/ 295 w 1269"/>
                <a:gd name="T27" fmla="*/ 10 h 13"/>
                <a:gd name="T28" fmla="*/ 260 w 1269"/>
                <a:gd name="T29" fmla="*/ 9 h 13"/>
                <a:gd name="T30" fmla="*/ 132 w 1269"/>
                <a:gd name="T31" fmla="*/ 9 h 13"/>
                <a:gd name="T32" fmla="*/ 88 w 1269"/>
                <a:gd name="T33" fmla="*/ 10 h 13"/>
                <a:gd name="T34" fmla="*/ 37 w 1269"/>
                <a:gd name="T35" fmla="*/ 10 h 13"/>
                <a:gd name="T36" fmla="*/ 5 w 1269"/>
                <a:gd name="T37" fmla="*/ 9 h 13"/>
                <a:gd name="T38" fmla="*/ 0 w 1269"/>
                <a:gd name="T39" fmla="*/ 7 h 13"/>
                <a:gd name="T40" fmla="*/ 4 w 1269"/>
                <a:gd name="T41" fmla="*/ 4 h 13"/>
                <a:gd name="T42" fmla="*/ 97 w 1269"/>
                <a:gd name="T43" fmla="*/ 4 h 13"/>
                <a:gd name="T44" fmla="*/ 193 w 1269"/>
                <a:gd name="T45" fmla="*/ 2 h 13"/>
                <a:gd name="T46" fmla="*/ 266 w 1269"/>
                <a:gd name="T47" fmla="*/ 4 h 13"/>
                <a:gd name="T48" fmla="*/ 302 w 1269"/>
                <a:gd name="T49" fmla="*/ 5 h 13"/>
                <a:gd name="T50" fmla="*/ 365 w 1269"/>
                <a:gd name="T51" fmla="*/ 2 h 13"/>
                <a:gd name="T52" fmla="*/ 471 w 1269"/>
                <a:gd name="T53" fmla="*/ 2 h 13"/>
                <a:gd name="T54" fmla="*/ 551 w 1269"/>
                <a:gd name="T55" fmla="*/ 4 h 13"/>
                <a:gd name="T56" fmla="*/ 736 w 1269"/>
                <a:gd name="T57" fmla="*/ 6 h 13"/>
                <a:gd name="T58" fmla="*/ 806 w 1269"/>
                <a:gd name="T59" fmla="*/ 7 h 13"/>
                <a:gd name="T60" fmla="*/ 862 w 1269"/>
                <a:gd name="T61" fmla="*/ 7 h 13"/>
                <a:gd name="T62" fmla="*/ 962 w 1269"/>
                <a:gd name="T63" fmla="*/ 6 h 13"/>
                <a:gd name="T64" fmla="*/ 1115 w 1269"/>
                <a:gd name="T65" fmla="*/ 8 h 13"/>
                <a:gd name="T66" fmla="*/ 1205 w 1269"/>
                <a:gd name="T67" fmla="*/ 8 h 13"/>
                <a:gd name="T68" fmla="*/ 1250 w 1269"/>
                <a:gd name="T69" fmla="*/ 7 h 13"/>
                <a:gd name="T70" fmla="*/ 1266 w 1269"/>
                <a:gd name="T71" fmla="*/ 7 h 13"/>
                <a:gd name="T72" fmla="*/ 1269 w 1269"/>
                <a:gd name="T73" fmla="*/ 10 h 13"/>
                <a:gd name="T74" fmla="*/ 1260 w 1269"/>
                <a:gd name="T75"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69" h="13">
                  <a:moveTo>
                    <a:pt x="1260" y="12"/>
                  </a:moveTo>
                  <a:cubicBezTo>
                    <a:pt x="1243" y="12"/>
                    <a:pt x="1227" y="12"/>
                    <a:pt x="1211" y="12"/>
                  </a:cubicBezTo>
                  <a:cubicBezTo>
                    <a:pt x="1204" y="12"/>
                    <a:pt x="1197" y="12"/>
                    <a:pt x="1190" y="12"/>
                  </a:cubicBezTo>
                  <a:cubicBezTo>
                    <a:pt x="1163" y="12"/>
                    <a:pt x="1136" y="13"/>
                    <a:pt x="1108" y="13"/>
                  </a:cubicBezTo>
                  <a:cubicBezTo>
                    <a:pt x="1075" y="13"/>
                    <a:pt x="1041" y="12"/>
                    <a:pt x="1008" y="12"/>
                  </a:cubicBezTo>
                  <a:cubicBezTo>
                    <a:pt x="974" y="12"/>
                    <a:pt x="940" y="12"/>
                    <a:pt x="907" y="12"/>
                  </a:cubicBezTo>
                  <a:cubicBezTo>
                    <a:pt x="879" y="12"/>
                    <a:pt x="851" y="12"/>
                    <a:pt x="823" y="12"/>
                  </a:cubicBezTo>
                  <a:cubicBezTo>
                    <a:pt x="785" y="12"/>
                    <a:pt x="747" y="11"/>
                    <a:pt x="709" y="11"/>
                  </a:cubicBezTo>
                  <a:cubicBezTo>
                    <a:pt x="683" y="11"/>
                    <a:pt x="657" y="12"/>
                    <a:pt x="630" y="10"/>
                  </a:cubicBezTo>
                  <a:cubicBezTo>
                    <a:pt x="611" y="9"/>
                    <a:pt x="592" y="11"/>
                    <a:pt x="573" y="10"/>
                  </a:cubicBezTo>
                  <a:cubicBezTo>
                    <a:pt x="554" y="9"/>
                    <a:pt x="535" y="8"/>
                    <a:pt x="516" y="8"/>
                  </a:cubicBezTo>
                  <a:cubicBezTo>
                    <a:pt x="483" y="7"/>
                    <a:pt x="449" y="6"/>
                    <a:pt x="415" y="6"/>
                  </a:cubicBezTo>
                  <a:cubicBezTo>
                    <a:pt x="382" y="7"/>
                    <a:pt x="348" y="8"/>
                    <a:pt x="315" y="9"/>
                  </a:cubicBezTo>
                  <a:cubicBezTo>
                    <a:pt x="308" y="9"/>
                    <a:pt x="302" y="10"/>
                    <a:pt x="295" y="10"/>
                  </a:cubicBezTo>
                  <a:cubicBezTo>
                    <a:pt x="283" y="10"/>
                    <a:pt x="272" y="9"/>
                    <a:pt x="260" y="9"/>
                  </a:cubicBezTo>
                  <a:cubicBezTo>
                    <a:pt x="217" y="8"/>
                    <a:pt x="175" y="8"/>
                    <a:pt x="132" y="9"/>
                  </a:cubicBezTo>
                  <a:cubicBezTo>
                    <a:pt x="117" y="10"/>
                    <a:pt x="102" y="10"/>
                    <a:pt x="88" y="10"/>
                  </a:cubicBezTo>
                  <a:cubicBezTo>
                    <a:pt x="71" y="10"/>
                    <a:pt x="54" y="10"/>
                    <a:pt x="37" y="10"/>
                  </a:cubicBezTo>
                  <a:cubicBezTo>
                    <a:pt x="27" y="10"/>
                    <a:pt x="16" y="9"/>
                    <a:pt x="5" y="9"/>
                  </a:cubicBezTo>
                  <a:cubicBezTo>
                    <a:pt x="4" y="9"/>
                    <a:pt x="0" y="9"/>
                    <a:pt x="0" y="7"/>
                  </a:cubicBezTo>
                  <a:cubicBezTo>
                    <a:pt x="0" y="4"/>
                    <a:pt x="2" y="4"/>
                    <a:pt x="4" y="4"/>
                  </a:cubicBezTo>
                  <a:cubicBezTo>
                    <a:pt x="35" y="4"/>
                    <a:pt x="66" y="3"/>
                    <a:pt x="97" y="4"/>
                  </a:cubicBezTo>
                  <a:cubicBezTo>
                    <a:pt x="129" y="5"/>
                    <a:pt x="161" y="2"/>
                    <a:pt x="193" y="2"/>
                  </a:cubicBezTo>
                  <a:cubicBezTo>
                    <a:pt x="218" y="3"/>
                    <a:pt x="242" y="4"/>
                    <a:pt x="266" y="4"/>
                  </a:cubicBezTo>
                  <a:cubicBezTo>
                    <a:pt x="278" y="5"/>
                    <a:pt x="290" y="5"/>
                    <a:pt x="302" y="5"/>
                  </a:cubicBezTo>
                  <a:cubicBezTo>
                    <a:pt x="323" y="4"/>
                    <a:pt x="344" y="2"/>
                    <a:pt x="365" y="2"/>
                  </a:cubicBezTo>
                  <a:cubicBezTo>
                    <a:pt x="400" y="2"/>
                    <a:pt x="436" y="0"/>
                    <a:pt x="471" y="2"/>
                  </a:cubicBezTo>
                  <a:cubicBezTo>
                    <a:pt x="497" y="4"/>
                    <a:pt x="524" y="4"/>
                    <a:pt x="551" y="4"/>
                  </a:cubicBezTo>
                  <a:cubicBezTo>
                    <a:pt x="613" y="5"/>
                    <a:pt x="675" y="5"/>
                    <a:pt x="736" y="6"/>
                  </a:cubicBezTo>
                  <a:cubicBezTo>
                    <a:pt x="760" y="6"/>
                    <a:pt x="783" y="7"/>
                    <a:pt x="806" y="7"/>
                  </a:cubicBezTo>
                  <a:cubicBezTo>
                    <a:pt x="825" y="7"/>
                    <a:pt x="844" y="7"/>
                    <a:pt x="862" y="7"/>
                  </a:cubicBezTo>
                  <a:cubicBezTo>
                    <a:pt x="896" y="7"/>
                    <a:pt x="929" y="6"/>
                    <a:pt x="962" y="6"/>
                  </a:cubicBezTo>
                  <a:cubicBezTo>
                    <a:pt x="1013" y="7"/>
                    <a:pt x="1064" y="8"/>
                    <a:pt x="1115" y="8"/>
                  </a:cubicBezTo>
                  <a:cubicBezTo>
                    <a:pt x="1145" y="9"/>
                    <a:pt x="1175" y="8"/>
                    <a:pt x="1205" y="8"/>
                  </a:cubicBezTo>
                  <a:cubicBezTo>
                    <a:pt x="1220" y="8"/>
                    <a:pt x="1235" y="7"/>
                    <a:pt x="1250" y="7"/>
                  </a:cubicBezTo>
                  <a:cubicBezTo>
                    <a:pt x="1255" y="7"/>
                    <a:pt x="1261" y="7"/>
                    <a:pt x="1266" y="7"/>
                  </a:cubicBezTo>
                  <a:cubicBezTo>
                    <a:pt x="1266" y="7"/>
                    <a:pt x="1269" y="8"/>
                    <a:pt x="1269" y="10"/>
                  </a:cubicBezTo>
                  <a:cubicBezTo>
                    <a:pt x="1269" y="12"/>
                    <a:pt x="1260" y="12"/>
                    <a:pt x="126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2" name="Freeform 30"/>
            <p:cNvSpPr>
              <a:spLocks/>
            </p:cNvSpPr>
            <p:nvPr userDrawn="1"/>
          </p:nvSpPr>
          <p:spPr bwMode="auto">
            <a:xfrm>
              <a:off x="-1933" y="1902"/>
              <a:ext cx="2350" cy="26"/>
            </a:xfrm>
            <a:custGeom>
              <a:avLst/>
              <a:gdLst>
                <a:gd name="T0" fmla="*/ 2 w 1250"/>
                <a:gd name="T1" fmla="*/ 4 h 14"/>
                <a:gd name="T2" fmla="*/ 104 w 1250"/>
                <a:gd name="T3" fmla="*/ 1 h 14"/>
                <a:gd name="T4" fmla="*/ 200 w 1250"/>
                <a:gd name="T5" fmla="*/ 1 h 14"/>
                <a:gd name="T6" fmla="*/ 229 w 1250"/>
                <a:gd name="T7" fmla="*/ 1 h 14"/>
                <a:gd name="T8" fmla="*/ 290 w 1250"/>
                <a:gd name="T9" fmla="*/ 2 h 14"/>
                <a:gd name="T10" fmla="*/ 337 w 1250"/>
                <a:gd name="T11" fmla="*/ 3 h 14"/>
                <a:gd name="T12" fmla="*/ 362 w 1250"/>
                <a:gd name="T13" fmla="*/ 3 h 14"/>
                <a:gd name="T14" fmla="*/ 457 w 1250"/>
                <a:gd name="T15" fmla="*/ 3 h 14"/>
                <a:gd name="T16" fmla="*/ 533 w 1250"/>
                <a:gd name="T17" fmla="*/ 4 h 14"/>
                <a:gd name="T18" fmla="*/ 622 w 1250"/>
                <a:gd name="T19" fmla="*/ 6 h 14"/>
                <a:gd name="T20" fmla="*/ 679 w 1250"/>
                <a:gd name="T21" fmla="*/ 4 h 14"/>
                <a:gd name="T22" fmla="*/ 759 w 1250"/>
                <a:gd name="T23" fmla="*/ 5 h 14"/>
                <a:gd name="T24" fmla="*/ 917 w 1250"/>
                <a:gd name="T25" fmla="*/ 5 h 14"/>
                <a:gd name="T26" fmla="*/ 996 w 1250"/>
                <a:gd name="T27" fmla="*/ 5 h 14"/>
                <a:gd name="T28" fmla="*/ 1131 w 1250"/>
                <a:gd name="T29" fmla="*/ 8 h 14"/>
                <a:gd name="T30" fmla="*/ 1243 w 1250"/>
                <a:gd name="T31" fmla="*/ 9 h 14"/>
                <a:gd name="T32" fmla="*/ 1250 w 1250"/>
                <a:gd name="T33" fmla="*/ 11 h 14"/>
                <a:gd name="T34" fmla="*/ 1246 w 1250"/>
                <a:gd name="T35" fmla="*/ 14 h 14"/>
                <a:gd name="T36" fmla="*/ 1222 w 1250"/>
                <a:gd name="T37" fmla="*/ 14 h 14"/>
                <a:gd name="T38" fmla="*/ 1154 w 1250"/>
                <a:gd name="T39" fmla="*/ 12 h 14"/>
                <a:gd name="T40" fmla="*/ 1048 w 1250"/>
                <a:gd name="T41" fmla="*/ 11 h 14"/>
                <a:gd name="T42" fmla="*/ 965 w 1250"/>
                <a:gd name="T43" fmla="*/ 10 h 14"/>
                <a:gd name="T44" fmla="*/ 862 w 1250"/>
                <a:gd name="T45" fmla="*/ 11 h 14"/>
                <a:gd name="T46" fmla="*/ 812 w 1250"/>
                <a:gd name="T47" fmla="*/ 10 h 14"/>
                <a:gd name="T48" fmla="*/ 649 w 1250"/>
                <a:gd name="T49" fmla="*/ 10 h 14"/>
                <a:gd name="T50" fmla="*/ 573 w 1250"/>
                <a:gd name="T51" fmla="*/ 11 h 14"/>
                <a:gd name="T52" fmla="*/ 529 w 1250"/>
                <a:gd name="T53" fmla="*/ 9 h 14"/>
                <a:gd name="T54" fmla="*/ 428 w 1250"/>
                <a:gd name="T55" fmla="*/ 7 h 14"/>
                <a:gd name="T56" fmla="*/ 359 w 1250"/>
                <a:gd name="T57" fmla="*/ 8 h 14"/>
                <a:gd name="T58" fmla="*/ 298 w 1250"/>
                <a:gd name="T59" fmla="*/ 8 h 14"/>
                <a:gd name="T60" fmla="*/ 265 w 1250"/>
                <a:gd name="T61" fmla="*/ 7 h 14"/>
                <a:gd name="T62" fmla="*/ 237 w 1250"/>
                <a:gd name="T63" fmla="*/ 6 h 14"/>
                <a:gd name="T64" fmla="*/ 118 w 1250"/>
                <a:gd name="T65" fmla="*/ 6 h 14"/>
                <a:gd name="T66" fmla="*/ 85 w 1250"/>
                <a:gd name="T67" fmla="*/ 6 h 14"/>
                <a:gd name="T68" fmla="*/ 27 w 1250"/>
                <a:gd name="T69" fmla="*/ 7 h 14"/>
                <a:gd name="T70" fmla="*/ 4 w 1250"/>
                <a:gd name="T71" fmla="*/ 9 h 14"/>
                <a:gd name="T72" fmla="*/ 0 w 1250"/>
                <a:gd name="T73" fmla="*/ 6 h 14"/>
                <a:gd name="T74" fmla="*/ 2 w 1250"/>
                <a:gd name="T75"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50" h="14">
                  <a:moveTo>
                    <a:pt x="2" y="4"/>
                  </a:moveTo>
                  <a:cubicBezTo>
                    <a:pt x="36" y="1"/>
                    <a:pt x="70" y="0"/>
                    <a:pt x="104" y="1"/>
                  </a:cubicBezTo>
                  <a:cubicBezTo>
                    <a:pt x="136" y="2"/>
                    <a:pt x="168" y="1"/>
                    <a:pt x="200" y="1"/>
                  </a:cubicBezTo>
                  <a:cubicBezTo>
                    <a:pt x="210" y="1"/>
                    <a:pt x="220" y="1"/>
                    <a:pt x="229" y="1"/>
                  </a:cubicBezTo>
                  <a:cubicBezTo>
                    <a:pt x="250" y="2"/>
                    <a:pt x="270" y="2"/>
                    <a:pt x="290" y="2"/>
                  </a:cubicBezTo>
                  <a:cubicBezTo>
                    <a:pt x="306" y="2"/>
                    <a:pt x="321" y="3"/>
                    <a:pt x="337" y="3"/>
                  </a:cubicBezTo>
                  <a:cubicBezTo>
                    <a:pt x="345" y="4"/>
                    <a:pt x="353" y="3"/>
                    <a:pt x="362" y="3"/>
                  </a:cubicBezTo>
                  <a:cubicBezTo>
                    <a:pt x="394" y="1"/>
                    <a:pt x="425" y="1"/>
                    <a:pt x="457" y="3"/>
                  </a:cubicBezTo>
                  <a:cubicBezTo>
                    <a:pt x="482" y="4"/>
                    <a:pt x="508" y="3"/>
                    <a:pt x="533" y="4"/>
                  </a:cubicBezTo>
                  <a:cubicBezTo>
                    <a:pt x="563" y="6"/>
                    <a:pt x="592" y="7"/>
                    <a:pt x="622" y="6"/>
                  </a:cubicBezTo>
                  <a:cubicBezTo>
                    <a:pt x="641" y="5"/>
                    <a:pt x="660" y="4"/>
                    <a:pt x="679" y="4"/>
                  </a:cubicBezTo>
                  <a:cubicBezTo>
                    <a:pt x="706" y="4"/>
                    <a:pt x="732" y="5"/>
                    <a:pt x="759" y="5"/>
                  </a:cubicBezTo>
                  <a:cubicBezTo>
                    <a:pt x="812" y="5"/>
                    <a:pt x="864" y="6"/>
                    <a:pt x="917" y="5"/>
                  </a:cubicBezTo>
                  <a:cubicBezTo>
                    <a:pt x="943" y="5"/>
                    <a:pt x="970" y="5"/>
                    <a:pt x="996" y="5"/>
                  </a:cubicBezTo>
                  <a:cubicBezTo>
                    <a:pt x="1041" y="6"/>
                    <a:pt x="1086" y="7"/>
                    <a:pt x="1131" y="8"/>
                  </a:cubicBezTo>
                  <a:cubicBezTo>
                    <a:pt x="1169" y="8"/>
                    <a:pt x="1206" y="9"/>
                    <a:pt x="1243" y="9"/>
                  </a:cubicBezTo>
                  <a:cubicBezTo>
                    <a:pt x="1245" y="9"/>
                    <a:pt x="1250" y="9"/>
                    <a:pt x="1250" y="11"/>
                  </a:cubicBezTo>
                  <a:cubicBezTo>
                    <a:pt x="1250" y="14"/>
                    <a:pt x="1247" y="14"/>
                    <a:pt x="1246" y="14"/>
                  </a:cubicBezTo>
                  <a:cubicBezTo>
                    <a:pt x="1238" y="14"/>
                    <a:pt x="1230" y="14"/>
                    <a:pt x="1222" y="14"/>
                  </a:cubicBezTo>
                  <a:cubicBezTo>
                    <a:pt x="1200" y="13"/>
                    <a:pt x="1177" y="12"/>
                    <a:pt x="1154" y="12"/>
                  </a:cubicBezTo>
                  <a:cubicBezTo>
                    <a:pt x="1119" y="13"/>
                    <a:pt x="1084" y="11"/>
                    <a:pt x="1048" y="11"/>
                  </a:cubicBezTo>
                  <a:cubicBezTo>
                    <a:pt x="1021" y="10"/>
                    <a:pt x="993" y="9"/>
                    <a:pt x="965" y="10"/>
                  </a:cubicBezTo>
                  <a:cubicBezTo>
                    <a:pt x="931" y="10"/>
                    <a:pt x="896" y="11"/>
                    <a:pt x="862" y="11"/>
                  </a:cubicBezTo>
                  <a:cubicBezTo>
                    <a:pt x="845" y="11"/>
                    <a:pt x="828" y="10"/>
                    <a:pt x="812" y="10"/>
                  </a:cubicBezTo>
                  <a:cubicBezTo>
                    <a:pt x="757" y="10"/>
                    <a:pt x="703" y="10"/>
                    <a:pt x="649" y="10"/>
                  </a:cubicBezTo>
                  <a:cubicBezTo>
                    <a:pt x="624" y="10"/>
                    <a:pt x="599" y="11"/>
                    <a:pt x="573" y="11"/>
                  </a:cubicBezTo>
                  <a:cubicBezTo>
                    <a:pt x="559" y="11"/>
                    <a:pt x="544" y="9"/>
                    <a:pt x="529" y="9"/>
                  </a:cubicBezTo>
                  <a:cubicBezTo>
                    <a:pt x="495" y="10"/>
                    <a:pt x="461" y="8"/>
                    <a:pt x="428" y="7"/>
                  </a:cubicBezTo>
                  <a:cubicBezTo>
                    <a:pt x="405" y="7"/>
                    <a:pt x="382" y="8"/>
                    <a:pt x="359" y="8"/>
                  </a:cubicBezTo>
                  <a:cubicBezTo>
                    <a:pt x="339" y="8"/>
                    <a:pt x="318" y="8"/>
                    <a:pt x="298" y="8"/>
                  </a:cubicBezTo>
                  <a:cubicBezTo>
                    <a:pt x="287" y="8"/>
                    <a:pt x="276" y="7"/>
                    <a:pt x="265" y="7"/>
                  </a:cubicBezTo>
                  <a:cubicBezTo>
                    <a:pt x="256" y="7"/>
                    <a:pt x="247" y="6"/>
                    <a:pt x="237" y="6"/>
                  </a:cubicBezTo>
                  <a:cubicBezTo>
                    <a:pt x="197" y="6"/>
                    <a:pt x="158" y="6"/>
                    <a:pt x="118" y="6"/>
                  </a:cubicBezTo>
                  <a:cubicBezTo>
                    <a:pt x="107" y="6"/>
                    <a:pt x="96" y="6"/>
                    <a:pt x="85" y="6"/>
                  </a:cubicBezTo>
                  <a:cubicBezTo>
                    <a:pt x="66" y="5"/>
                    <a:pt x="47" y="6"/>
                    <a:pt x="27" y="7"/>
                  </a:cubicBezTo>
                  <a:cubicBezTo>
                    <a:pt x="19" y="8"/>
                    <a:pt x="12" y="8"/>
                    <a:pt x="4" y="9"/>
                  </a:cubicBezTo>
                  <a:cubicBezTo>
                    <a:pt x="4" y="9"/>
                    <a:pt x="0" y="9"/>
                    <a:pt x="0" y="6"/>
                  </a:cubicBezTo>
                  <a:cubicBezTo>
                    <a:pt x="0" y="5"/>
                    <a:pt x="2"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3" name="Freeform 31"/>
            <p:cNvSpPr>
              <a:spLocks/>
            </p:cNvSpPr>
            <p:nvPr userDrawn="1"/>
          </p:nvSpPr>
          <p:spPr bwMode="auto">
            <a:xfrm>
              <a:off x="-1961" y="1945"/>
              <a:ext cx="2391" cy="24"/>
            </a:xfrm>
            <a:custGeom>
              <a:avLst/>
              <a:gdLst>
                <a:gd name="T0" fmla="*/ 1260 w 1272"/>
                <a:gd name="T1" fmla="*/ 12 h 13"/>
                <a:gd name="T2" fmla="*/ 1222 w 1272"/>
                <a:gd name="T3" fmla="*/ 11 h 13"/>
                <a:gd name="T4" fmla="*/ 1150 w 1272"/>
                <a:gd name="T5" fmla="*/ 9 h 13"/>
                <a:gd name="T6" fmla="*/ 1126 w 1272"/>
                <a:gd name="T7" fmla="*/ 10 h 13"/>
                <a:gd name="T8" fmla="*/ 1072 w 1272"/>
                <a:gd name="T9" fmla="*/ 10 h 13"/>
                <a:gd name="T10" fmla="*/ 989 w 1272"/>
                <a:gd name="T11" fmla="*/ 10 h 13"/>
                <a:gd name="T12" fmla="*/ 859 w 1272"/>
                <a:gd name="T13" fmla="*/ 10 h 13"/>
                <a:gd name="T14" fmla="*/ 816 w 1272"/>
                <a:gd name="T15" fmla="*/ 12 h 13"/>
                <a:gd name="T16" fmla="*/ 750 w 1272"/>
                <a:gd name="T17" fmla="*/ 12 h 13"/>
                <a:gd name="T18" fmla="*/ 662 w 1272"/>
                <a:gd name="T19" fmla="*/ 11 h 13"/>
                <a:gd name="T20" fmla="*/ 617 w 1272"/>
                <a:gd name="T21" fmla="*/ 10 h 13"/>
                <a:gd name="T22" fmla="*/ 604 w 1272"/>
                <a:gd name="T23" fmla="*/ 10 h 13"/>
                <a:gd name="T24" fmla="*/ 544 w 1272"/>
                <a:gd name="T25" fmla="*/ 10 h 13"/>
                <a:gd name="T26" fmla="*/ 482 w 1272"/>
                <a:gd name="T27" fmla="*/ 7 h 13"/>
                <a:gd name="T28" fmla="*/ 380 w 1272"/>
                <a:gd name="T29" fmla="*/ 7 h 13"/>
                <a:gd name="T30" fmla="*/ 288 w 1272"/>
                <a:gd name="T31" fmla="*/ 8 h 13"/>
                <a:gd name="T32" fmla="*/ 197 w 1272"/>
                <a:gd name="T33" fmla="*/ 8 h 13"/>
                <a:gd name="T34" fmla="*/ 188 w 1272"/>
                <a:gd name="T35" fmla="*/ 8 h 13"/>
                <a:gd name="T36" fmla="*/ 106 w 1272"/>
                <a:gd name="T37" fmla="*/ 8 h 13"/>
                <a:gd name="T38" fmla="*/ 100 w 1272"/>
                <a:gd name="T39" fmla="*/ 9 h 13"/>
                <a:gd name="T40" fmla="*/ 33 w 1272"/>
                <a:gd name="T41" fmla="*/ 9 h 13"/>
                <a:gd name="T42" fmla="*/ 17 w 1272"/>
                <a:gd name="T43" fmla="*/ 9 h 13"/>
                <a:gd name="T44" fmla="*/ 0 w 1272"/>
                <a:gd name="T45" fmla="*/ 7 h 13"/>
                <a:gd name="T46" fmla="*/ 5 w 1272"/>
                <a:gd name="T47" fmla="*/ 5 h 13"/>
                <a:gd name="T48" fmla="*/ 62 w 1272"/>
                <a:gd name="T49" fmla="*/ 5 h 13"/>
                <a:gd name="T50" fmla="*/ 84 w 1272"/>
                <a:gd name="T51" fmla="*/ 5 h 13"/>
                <a:gd name="T52" fmla="*/ 187 w 1272"/>
                <a:gd name="T53" fmla="*/ 3 h 13"/>
                <a:gd name="T54" fmla="*/ 259 w 1272"/>
                <a:gd name="T55" fmla="*/ 3 h 13"/>
                <a:gd name="T56" fmla="*/ 290 w 1272"/>
                <a:gd name="T57" fmla="*/ 3 h 13"/>
                <a:gd name="T58" fmla="*/ 401 w 1272"/>
                <a:gd name="T59" fmla="*/ 2 h 13"/>
                <a:gd name="T60" fmla="*/ 463 w 1272"/>
                <a:gd name="T61" fmla="*/ 1 h 13"/>
                <a:gd name="T62" fmla="*/ 535 w 1272"/>
                <a:gd name="T63" fmla="*/ 5 h 13"/>
                <a:gd name="T64" fmla="*/ 581 w 1272"/>
                <a:gd name="T65" fmla="*/ 6 h 13"/>
                <a:gd name="T66" fmla="*/ 671 w 1272"/>
                <a:gd name="T67" fmla="*/ 6 h 13"/>
                <a:gd name="T68" fmla="*/ 762 w 1272"/>
                <a:gd name="T69" fmla="*/ 8 h 13"/>
                <a:gd name="T70" fmla="*/ 820 w 1272"/>
                <a:gd name="T71" fmla="*/ 6 h 13"/>
                <a:gd name="T72" fmla="*/ 899 w 1272"/>
                <a:gd name="T73" fmla="*/ 5 h 13"/>
                <a:gd name="T74" fmla="*/ 1103 w 1272"/>
                <a:gd name="T75" fmla="*/ 5 h 13"/>
                <a:gd name="T76" fmla="*/ 1123 w 1272"/>
                <a:gd name="T77" fmla="*/ 5 h 13"/>
                <a:gd name="T78" fmla="*/ 1148 w 1272"/>
                <a:gd name="T79" fmla="*/ 4 h 13"/>
                <a:gd name="T80" fmla="*/ 1261 w 1272"/>
                <a:gd name="T81" fmla="*/ 7 h 13"/>
                <a:gd name="T82" fmla="*/ 1272 w 1272"/>
                <a:gd name="T83" fmla="*/ 9 h 13"/>
                <a:gd name="T84" fmla="*/ 1260 w 1272"/>
                <a:gd name="T85"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72" h="13">
                  <a:moveTo>
                    <a:pt x="1260" y="12"/>
                  </a:moveTo>
                  <a:cubicBezTo>
                    <a:pt x="1248" y="11"/>
                    <a:pt x="1235" y="11"/>
                    <a:pt x="1222" y="11"/>
                  </a:cubicBezTo>
                  <a:cubicBezTo>
                    <a:pt x="1198" y="10"/>
                    <a:pt x="1174" y="9"/>
                    <a:pt x="1150" y="9"/>
                  </a:cubicBezTo>
                  <a:cubicBezTo>
                    <a:pt x="1142" y="9"/>
                    <a:pt x="1134" y="9"/>
                    <a:pt x="1126" y="10"/>
                  </a:cubicBezTo>
                  <a:cubicBezTo>
                    <a:pt x="1108" y="10"/>
                    <a:pt x="1090" y="10"/>
                    <a:pt x="1072" y="10"/>
                  </a:cubicBezTo>
                  <a:cubicBezTo>
                    <a:pt x="1045" y="10"/>
                    <a:pt x="1017" y="10"/>
                    <a:pt x="989" y="10"/>
                  </a:cubicBezTo>
                  <a:cubicBezTo>
                    <a:pt x="946" y="10"/>
                    <a:pt x="902" y="10"/>
                    <a:pt x="859" y="10"/>
                  </a:cubicBezTo>
                  <a:cubicBezTo>
                    <a:pt x="845" y="10"/>
                    <a:pt x="830" y="11"/>
                    <a:pt x="816" y="12"/>
                  </a:cubicBezTo>
                  <a:cubicBezTo>
                    <a:pt x="794" y="13"/>
                    <a:pt x="772" y="13"/>
                    <a:pt x="750" y="12"/>
                  </a:cubicBezTo>
                  <a:cubicBezTo>
                    <a:pt x="721" y="11"/>
                    <a:pt x="691" y="11"/>
                    <a:pt x="662" y="11"/>
                  </a:cubicBezTo>
                  <a:cubicBezTo>
                    <a:pt x="647" y="11"/>
                    <a:pt x="632" y="10"/>
                    <a:pt x="617" y="10"/>
                  </a:cubicBezTo>
                  <a:cubicBezTo>
                    <a:pt x="613" y="10"/>
                    <a:pt x="608" y="10"/>
                    <a:pt x="604" y="10"/>
                  </a:cubicBezTo>
                  <a:cubicBezTo>
                    <a:pt x="584" y="10"/>
                    <a:pt x="564" y="11"/>
                    <a:pt x="544" y="10"/>
                  </a:cubicBezTo>
                  <a:cubicBezTo>
                    <a:pt x="523" y="10"/>
                    <a:pt x="503" y="7"/>
                    <a:pt x="482" y="7"/>
                  </a:cubicBezTo>
                  <a:cubicBezTo>
                    <a:pt x="448" y="6"/>
                    <a:pt x="414" y="7"/>
                    <a:pt x="380" y="7"/>
                  </a:cubicBezTo>
                  <a:cubicBezTo>
                    <a:pt x="349" y="7"/>
                    <a:pt x="319" y="9"/>
                    <a:pt x="288" y="8"/>
                  </a:cubicBezTo>
                  <a:cubicBezTo>
                    <a:pt x="257" y="7"/>
                    <a:pt x="227" y="7"/>
                    <a:pt x="197" y="8"/>
                  </a:cubicBezTo>
                  <a:cubicBezTo>
                    <a:pt x="194" y="8"/>
                    <a:pt x="191" y="8"/>
                    <a:pt x="188" y="8"/>
                  </a:cubicBezTo>
                  <a:cubicBezTo>
                    <a:pt x="161" y="6"/>
                    <a:pt x="133" y="8"/>
                    <a:pt x="106" y="8"/>
                  </a:cubicBezTo>
                  <a:cubicBezTo>
                    <a:pt x="104" y="8"/>
                    <a:pt x="102" y="8"/>
                    <a:pt x="100" y="9"/>
                  </a:cubicBezTo>
                  <a:cubicBezTo>
                    <a:pt x="78" y="12"/>
                    <a:pt x="55" y="10"/>
                    <a:pt x="33" y="9"/>
                  </a:cubicBezTo>
                  <a:cubicBezTo>
                    <a:pt x="27" y="9"/>
                    <a:pt x="22" y="9"/>
                    <a:pt x="17" y="9"/>
                  </a:cubicBezTo>
                  <a:cubicBezTo>
                    <a:pt x="11" y="9"/>
                    <a:pt x="0" y="8"/>
                    <a:pt x="0" y="7"/>
                  </a:cubicBezTo>
                  <a:cubicBezTo>
                    <a:pt x="0" y="5"/>
                    <a:pt x="4" y="5"/>
                    <a:pt x="5" y="5"/>
                  </a:cubicBezTo>
                  <a:cubicBezTo>
                    <a:pt x="24" y="5"/>
                    <a:pt x="43" y="5"/>
                    <a:pt x="62" y="5"/>
                  </a:cubicBezTo>
                  <a:cubicBezTo>
                    <a:pt x="69" y="5"/>
                    <a:pt x="77" y="6"/>
                    <a:pt x="84" y="5"/>
                  </a:cubicBezTo>
                  <a:cubicBezTo>
                    <a:pt x="119" y="2"/>
                    <a:pt x="153" y="3"/>
                    <a:pt x="187" y="3"/>
                  </a:cubicBezTo>
                  <a:cubicBezTo>
                    <a:pt x="211" y="3"/>
                    <a:pt x="235" y="2"/>
                    <a:pt x="259" y="3"/>
                  </a:cubicBezTo>
                  <a:cubicBezTo>
                    <a:pt x="269" y="3"/>
                    <a:pt x="280" y="3"/>
                    <a:pt x="290" y="3"/>
                  </a:cubicBezTo>
                  <a:cubicBezTo>
                    <a:pt x="327" y="3"/>
                    <a:pt x="364" y="2"/>
                    <a:pt x="401" y="2"/>
                  </a:cubicBezTo>
                  <a:cubicBezTo>
                    <a:pt x="422" y="1"/>
                    <a:pt x="442" y="0"/>
                    <a:pt x="463" y="1"/>
                  </a:cubicBezTo>
                  <a:cubicBezTo>
                    <a:pt x="487" y="1"/>
                    <a:pt x="511" y="4"/>
                    <a:pt x="535" y="5"/>
                  </a:cubicBezTo>
                  <a:cubicBezTo>
                    <a:pt x="550" y="5"/>
                    <a:pt x="566" y="6"/>
                    <a:pt x="581" y="6"/>
                  </a:cubicBezTo>
                  <a:cubicBezTo>
                    <a:pt x="611" y="6"/>
                    <a:pt x="641" y="6"/>
                    <a:pt x="671" y="6"/>
                  </a:cubicBezTo>
                  <a:cubicBezTo>
                    <a:pt x="701" y="7"/>
                    <a:pt x="731" y="8"/>
                    <a:pt x="762" y="8"/>
                  </a:cubicBezTo>
                  <a:cubicBezTo>
                    <a:pt x="781" y="8"/>
                    <a:pt x="800" y="8"/>
                    <a:pt x="820" y="6"/>
                  </a:cubicBezTo>
                  <a:cubicBezTo>
                    <a:pt x="846" y="4"/>
                    <a:pt x="872" y="5"/>
                    <a:pt x="899" y="5"/>
                  </a:cubicBezTo>
                  <a:cubicBezTo>
                    <a:pt x="967" y="5"/>
                    <a:pt x="1035" y="5"/>
                    <a:pt x="1103" y="5"/>
                  </a:cubicBezTo>
                  <a:cubicBezTo>
                    <a:pt x="1110" y="5"/>
                    <a:pt x="1116" y="5"/>
                    <a:pt x="1123" y="5"/>
                  </a:cubicBezTo>
                  <a:cubicBezTo>
                    <a:pt x="1131" y="4"/>
                    <a:pt x="1140" y="4"/>
                    <a:pt x="1148" y="4"/>
                  </a:cubicBezTo>
                  <a:cubicBezTo>
                    <a:pt x="1186" y="5"/>
                    <a:pt x="1224" y="6"/>
                    <a:pt x="1261" y="7"/>
                  </a:cubicBezTo>
                  <a:cubicBezTo>
                    <a:pt x="1261" y="7"/>
                    <a:pt x="1272" y="7"/>
                    <a:pt x="1272" y="9"/>
                  </a:cubicBezTo>
                  <a:cubicBezTo>
                    <a:pt x="1272" y="12"/>
                    <a:pt x="1260" y="12"/>
                    <a:pt x="126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4" name="Freeform 32"/>
            <p:cNvSpPr>
              <a:spLocks/>
            </p:cNvSpPr>
            <p:nvPr userDrawn="1"/>
          </p:nvSpPr>
          <p:spPr bwMode="auto">
            <a:xfrm>
              <a:off x="-1939" y="2285"/>
              <a:ext cx="2322" cy="25"/>
            </a:xfrm>
            <a:custGeom>
              <a:avLst/>
              <a:gdLst>
                <a:gd name="T0" fmla="*/ 1232 w 1235"/>
                <a:gd name="T1" fmla="*/ 12 h 13"/>
                <a:gd name="T2" fmla="*/ 1217 w 1235"/>
                <a:gd name="T3" fmla="*/ 12 h 13"/>
                <a:gd name="T4" fmla="*/ 1123 w 1235"/>
                <a:gd name="T5" fmla="*/ 9 h 13"/>
                <a:gd name="T6" fmla="*/ 1065 w 1235"/>
                <a:gd name="T7" fmla="*/ 8 h 13"/>
                <a:gd name="T8" fmla="*/ 866 w 1235"/>
                <a:gd name="T9" fmla="*/ 11 h 13"/>
                <a:gd name="T10" fmla="*/ 758 w 1235"/>
                <a:gd name="T11" fmla="*/ 13 h 13"/>
                <a:gd name="T12" fmla="*/ 675 w 1235"/>
                <a:gd name="T13" fmla="*/ 13 h 13"/>
                <a:gd name="T14" fmla="*/ 647 w 1235"/>
                <a:gd name="T15" fmla="*/ 12 h 13"/>
                <a:gd name="T16" fmla="*/ 551 w 1235"/>
                <a:gd name="T17" fmla="*/ 8 h 13"/>
                <a:gd name="T18" fmla="*/ 469 w 1235"/>
                <a:gd name="T19" fmla="*/ 8 h 13"/>
                <a:gd name="T20" fmla="*/ 361 w 1235"/>
                <a:gd name="T21" fmla="*/ 11 h 13"/>
                <a:gd name="T22" fmla="*/ 311 w 1235"/>
                <a:gd name="T23" fmla="*/ 9 h 13"/>
                <a:gd name="T24" fmla="*/ 239 w 1235"/>
                <a:gd name="T25" fmla="*/ 6 h 13"/>
                <a:gd name="T26" fmla="*/ 192 w 1235"/>
                <a:gd name="T27" fmla="*/ 5 h 13"/>
                <a:gd name="T28" fmla="*/ 116 w 1235"/>
                <a:gd name="T29" fmla="*/ 9 h 13"/>
                <a:gd name="T30" fmla="*/ 40 w 1235"/>
                <a:gd name="T31" fmla="*/ 10 h 13"/>
                <a:gd name="T32" fmla="*/ 4 w 1235"/>
                <a:gd name="T33" fmla="*/ 7 h 13"/>
                <a:gd name="T34" fmla="*/ 0 w 1235"/>
                <a:gd name="T35" fmla="*/ 6 h 13"/>
                <a:gd name="T36" fmla="*/ 3 w 1235"/>
                <a:gd name="T37" fmla="*/ 3 h 13"/>
                <a:gd name="T38" fmla="*/ 21 w 1235"/>
                <a:gd name="T39" fmla="*/ 3 h 13"/>
                <a:gd name="T40" fmla="*/ 87 w 1235"/>
                <a:gd name="T41" fmla="*/ 5 h 13"/>
                <a:gd name="T42" fmla="*/ 176 w 1235"/>
                <a:gd name="T43" fmla="*/ 0 h 13"/>
                <a:gd name="T44" fmla="*/ 188 w 1235"/>
                <a:gd name="T45" fmla="*/ 0 h 13"/>
                <a:gd name="T46" fmla="*/ 305 w 1235"/>
                <a:gd name="T47" fmla="*/ 3 h 13"/>
                <a:gd name="T48" fmla="*/ 430 w 1235"/>
                <a:gd name="T49" fmla="*/ 3 h 13"/>
                <a:gd name="T50" fmla="*/ 502 w 1235"/>
                <a:gd name="T51" fmla="*/ 3 h 13"/>
                <a:gd name="T52" fmla="*/ 622 w 1235"/>
                <a:gd name="T53" fmla="*/ 5 h 13"/>
                <a:gd name="T54" fmla="*/ 737 w 1235"/>
                <a:gd name="T55" fmla="*/ 8 h 13"/>
                <a:gd name="T56" fmla="*/ 851 w 1235"/>
                <a:gd name="T57" fmla="*/ 7 h 13"/>
                <a:gd name="T58" fmla="*/ 936 w 1235"/>
                <a:gd name="T59" fmla="*/ 4 h 13"/>
                <a:gd name="T60" fmla="*/ 1053 w 1235"/>
                <a:gd name="T61" fmla="*/ 3 h 13"/>
                <a:gd name="T62" fmla="*/ 1103 w 1235"/>
                <a:gd name="T63" fmla="*/ 4 h 13"/>
                <a:gd name="T64" fmla="*/ 1150 w 1235"/>
                <a:gd name="T65" fmla="*/ 4 h 13"/>
                <a:gd name="T66" fmla="*/ 1211 w 1235"/>
                <a:gd name="T67" fmla="*/ 7 h 13"/>
                <a:gd name="T68" fmla="*/ 1232 w 1235"/>
                <a:gd name="T69" fmla="*/ 8 h 13"/>
                <a:gd name="T70" fmla="*/ 1235 w 1235"/>
                <a:gd name="T71" fmla="*/ 10 h 13"/>
                <a:gd name="T72" fmla="*/ 1232 w 1235"/>
                <a:gd name="T73"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5" h="13">
                  <a:moveTo>
                    <a:pt x="1232" y="12"/>
                  </a:moveTo>
                  <a:cubicBezTo>
                    <a:pt x="1227" y="12"/>
                    <a:pt x="1222" y="12"/>
                    <a:pt x="1217" y="12"/>
                  </a:cubicBezTo>
                  <a:cubicBezTo>
                    <a:pt x="1186" y="9"/>
                    <a:pt x="1154" y="8"/>
                    <a:pt x="1123" y="9"/>
                  </a:cubicBezTo>
                  <a:cubicBezTo>
                    <a:pt x="1103" y="9"/>
                    <a:pt x="1084" y="7"/>
                    <a:pt x="1065" y="8"/>
                  </a:cubicBezTo>
                  <a:cubicBezTo>
                    <a:pt x="998" y="9"/>
                    <a:pt x="932" y="10"/>
                    <a:pt x="866" y="11"/>
                  </a:cubicBezTo>
                  <a:cubicBezTo>
                    <a:pt x="830" y="12"/>
                    <a:pt x="794" y="13"/>
                    <a:pt x="758" y="13"/>
                  </a:cubicBezTo>
                  <a:cubicBezTo>
                    <a:pt x="730" y="13"/>
                    <a:pt x="703" y="13"/>
                    <a:pt x="675" y="13"/>
                  </a:cubicBezTo>
                  <a:cubicBezTo>
                    <a:pt x="666" y="13"/>
                    <a:pt x="656" y="12"/>
                    <a:pt x="647" y="12"/>
                  </a:cubicBezTo>
                  <a:cubicBezTo>
                    <a:pt x="615" y="10"/>
                    <a:pt x="583" y="9"/>
                    <a:pt x="551" y="8"/>
                  </a:cubicBezTo>
                  <a:cubicBezTo>
                    <a:pt x="524" y="7"/>
                    <a:pt x="496" y="8"/>
                    <a:pt x="469" y="8"/>
                  </a:cubicBezTo>
                  <a:cubicBezTo>
                    <a:pt x="433" y="9"/>
                    <a:pt x="397" y="10"/>
                    <a:pt x="361" y="11"/>
                  </a:cubicBezTo>
                  <a:cubicBezTo>
                    <a:pt x="344" y="11"/>
                    <a:pt x="328" y="9"/>
                    <a:pt x="311" y="9"/>
                  </a:cubicBezTo>
                  <a:cubicBezTo>
                    <a:pt x="287" y="8"/>
                    <a:pt x="263" y="6"/>
                    <a:pt x="239" y="6"/>
                  </a:cubicBezTo>
                  <a:cubicBezTo>
                    <a:pt x="223" y="5"/>
                    <a:pt x="208" y="5"/>
                    <a:pt x="192" y="5"/>
                  </a:cubicBezTo>
                  <a:cubicBezTo>
                    <a:pt x="167" y="6"/>
                    <a:pt x="142" y="8"/>
                    <a:pt x="116" y="9"/>
                  </a:cubicBezTo>
                  <a:cubicBezTo>
                    <a:pt x="91" y="9"/>
                    <a:pt x="65" y="12"/>
                    <a:pt x="40" y="10"/>
                  </a:cubicBezTo>
                  <a:cubicBezTo>
                    <a:pt x="28" y="9"/>
                    <a:pt x="16" y="8"/>
                    <a:pt x="4" y="7"/>
                  </a:cubicBezTo>
                  <a:cubicBezTo>
                    <a:pt x="2" y="7"/>
                    <a:pt x="0" y="7"/>
                    <a:pt x="0" y="6"/>
                  </a:cubicBezTo>
                  <a:cubicBezTo>
                    <a:pt x="0" y="4"/>
                    <a:pt x="1" y="3"/>
                    <a:pt x="3" y="3"/>
                  </a:cubicBezTo>
                  <a:cubicBezTo>
                    <a:pt x="9" y="3"/>
                    <a:pt x="15" y="3"/>
                    <a:pt x="21" y="3"/>
                  </a:cubicBezTo>
                  <a:cubicBezTo>
                    <a:pt x="43" y="6"/>
                    <a:pt x="65" y="6"/>
                    <a:pt x="87" y="5"/>
                  </a:cubicBezTo>
                  <a:cubicBezTo>
                    <a:pt x="117" y="3"/>
                    <a:pt x="146" y="2"/>
                    <a:pt x="176" y="0"/>
                  </a:cubicBezTo>
                  <a:cubicBezTo>
                    <a:pt x="180" y="0"/>
                    <a:pt x="184" y="0"/>
                    <a:pt x="188" y="0"/>
                  </a:cubicBezTo>
                  <a:cubicBezTo>
                    <a:pt x="227" y="1"/>
                    <a:pt x="266" y="1"/>
                    <a:pt x="305" y="3"/>
                  </a:cubicBezTo>
                  <a:cubicBezTo>
                    <a:pt x="347" y="6"/>
                    <a:pt x="389" y="5"/>
                    <a:pt x="430" y="3"/>
                  </a:cubicBezTo>
                  <a:cubicBezTo>
                    <a:pt x="454" y="2"/>
                    <a:pt x="478" y="3"/>
                    <a:pt x="502" y="3"/>
                  </a:cubicBezTo>
                  <a:cubicBezTo>
                    <a:pt x="542" y="2"/>
                    <a:pt x="582" y="3"/>
                    <a:pt x="622" y="5"/>
                  </a:cubicBezTo>
                  <a:cubicBezTo>
                    <a:pt x="660" y="7"/>
                    <a:pt x="699" y="8"/>
                    <a:pt x="737" y="8"/>
                  </a:cubicBezTo>
                  <a:cubicBezTo>
                    <a:pt x="775" y="8"/>
                    <a:pt x="813" y="8"/>
                    <a:pt x="851" y="7"/>
                  </a:cubicBezTo>
                  <a:cubicBezTo>
                    <a:pt x="879" y="6"/>
                    <a:pt x="908" y="5"/>
                    <a:pt x="936" y="4"/>
                  </a:cubicBezTo>
                  <a:cubicBezTo>
                    <a:pt x="975" y="3"/>
                    <a:pt x="1014" y="3"/>
                    <a:pt x="1053" y="3"/>
                  </a:cubicBezTo>
                  <a:cubicBezTo>
                    <a:pt x="1070" y="3"/>
                    <a:pt x="1087" y="4"/>
                    <a:pt x="1103" y="4"/>
                  </a:cubicBezTo>
                  <a:cubicBezTo>
                    <a:pt x="1119" y="4"/>
                    <a:pt x="1134" y="4"/>
                    <a:pt x="1150" y="4"/>
                  </a:cubicBezTo>
                  <a:cubicBezTo>
                    <a:pt x="1170" y="4"/>
                    <a:pt x="1191" y="5"/>
                    <a:pt x="1211" y="7"/>
                  </a:cubicBezTo>
                  <a:cubicBezTo>
                    <a:pt x="1218" y="8"/>
                    <a:pt x="1225" y="7"/>
                    <a:pt x="1232" y="8"/>
                  </a:cubicBezTo>
                  <a:cubicBezTo>
                    <a:pt x="1232" y="8"/>
                    <a:pt x="1235" y="9"/>
                    <a:pt x="1235" y="10"/>
                  </a:cubicBezTo>
                  <a:cubicBezTo>
                    <a:pt x="1235" y="12"/>
                    <a:pt x="1232" y="12"/>
                    <a:pt x="123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5" name="Freeform 33"/>
            <p:cNvSpPr>
              <a:spLocks/>
            </p:cNvSpPr>
            <p:nvPr userDrawn="1"/>
          </p:nvSpPr>
          <p:spPr bwMode="auto">
            <a:xfrm>
              <a:off x="-1856" y="2370"/>
              <a:ext cx="2188" cy="28"/>
            </a:xfrm>
            <a:custGeom>
              <a:avLst/>
              <a:gdLst>
                <a:gd name="T0" fmla="*/ 1160 w 1164"/>
                <a:gd name="T1" fmla="*/ 15 h 15"/>
                <a:gd name="T2" fmla="*/ 1121 w 1164"/>
                <a:gd name="T3" fmla="*/ 13 h 15"/>
                <a:gd name="T4" fmla="*/ 1038 w 1164"/>
                <a:gd name="T5" fmla="*/ 12 h 15"/>
                <a:gd name="T6" fmla="*/ 992 w 1164"/>
                <a:gd name="T7" fmla="*/ 12 h 15"/>
                <a:gd name="T8" fmla="*/ 930 w 1164"/>
                <a:gd name="T9" fmla="*/ 11 h 15"/>
                <a:gd name="T10" fmla="*/ 882 w 1164"/>
                <a:gd name="T11" fmla="*/ 13 h 15"/>
                <a:gd name="T12" fmla="*/ 875 w 1164"/>
                <a:gd name="T13" fmla="*/ 13 h 15"/>
                <a:gd name="T14" fmla="*/ 792 w 1164"/>
                <a:gd name="T15" fmla="*/ 11 h 15"/>
                <a:gd name="T16" fmla="*/ 751 w 1164"/>
                <a:gd name="T17" fmla="*/ 9 h 15"/>
                <a:gd name="T18" fmla="*/ 637 w 1164"/>
                <a:gd name="T19" fmla="*/ 8 h 15"/>
                <a:gd name="T20" fmla="*/ 490 w 1164"/>
                <a:gd name="T21" fmla="*/ 10 h 15"/>
                <a:gd name="T22" fmla="*/ 406 w 1164"/>
                <a:gd name="T23" fmla="*/ 10 h 15"/>
                <a:gd name="T24" fmla="*/ 362 w 1164"/>
                <a:gd name="T25" fmla="*/ 9 h 15"/>
                <a:gd name="T26" fmla="*/ 229 w 1164"/>
                <a:gd name="T27" fmla="*/ 7 h 15"/>
                <a:gd name="T28" fmla="*/ 128 w 1164"/>
                <a:gd name="T29" fmla="*/ 9 h 15"/>
                <a:gd name="T30" fmla="*/ 86 w 1164"/>
                <a:gd name="T31" fmla="*/ 9 h 15"/>
                <a:gd name="T32" fmla="*/ 38 w 1164"/>
                <a:gd name="T33" fmla="*/ 9 h 15"/>
                <a:gd name="T34" fmla="*/ 5 w 1164"/>
                <a:gd name="T35" fmla="*/ 8 h 15"/>
                <a:gd name="T36" fmla="*/ 0 w 1164"/>
                <a:gd name="T37" fmla="*/ 6 h 15"/>
                <a:gd name="T38" fmla="*/ 4 w 1164"/>
                <a:gd name="T39" fmla="*/ 4 h 15"/>
                <a:gd name="T40" fmla="*/ 14 w 1164"/>
                <a:gd name="T41" fmla="*/ 4 h 15"/>
                <a:gd name="T42" fmla="*/ 61 w 1164"/>
                <a:gd name="T43" fmla="*/ 4 h 15"/>
                <a:gd name="T44" fmla="*/ 94 w 1164"/>
                <a:gd name="T45" fmla="*/ 5 h 15"/>
                <a:gd name="T46" fmla="*/ 131 w 1164"/>
                <a:gd name="T47" fmla="*/ 4 h 15"/>
                <a:gd name="T48" fmla="*/ 253 w 1164"/>
                <a:gd name="T49" fmla="*/ 1 h 15"/>
                <a:gd name="T50" fmla="*/ 320 w 1164"/>
                <a:gd name="T51" fmla="*/ 2 h 15"/>
                <a:gd name="T52" fmla="*/ 374 w 1164"/>
                <a:gd name="T53" fmla="*/ 5 h 15"/>
                <a:gd name="T54" fmla="*/ 418 w 1164"/>
                <a:gd name="T55" fmla="*/ 4 h 15"/>
                <a:gd name="T56" fmla="*/ 461 w 1164"/>
                <a:gd name="T57" fmla="*/ 4 h 15"/>
                <a:gd name="T58" fmla="*/ 616 w 1164"/>
                <a:gd name="T59" fmla="*/ 3 h 15"/>
                <a:gd name="T60" fmla="*/ 711 w 1164"/>
                <a:gd name="T61" fmla="*/ 2 h 15"/>
                <a:gd name="T62" fmla="*/ 750 w 1164"/>
                <a:gd name="T63" fmla="*/ 4 h 15"/>
                <a:gd name="T64" fmla="*/ 805 w 1164"/>
                <a:gd name="T65" fmla="*/ 6 h 15"/>
                <a:gd name="T66" fmla="*/ 871 w 1164"/>
                <a:gd name="T67" fmla="*/ 8 h 15"/>
                <a:gd name="T68" fmla="*/ 907 w 1164"/>
                <a:gd name="T69" fmla="*/ 8 h 15"/>
                <a:gd name="T70" fmla="*/ 988 w 1164"/>
                <a:gd name="T71" fmla="*/ 6 h 15"/>
                <a:gd name="T72" fmla="*/ 1070 w 1164"/>
                <a:gd name="T73" fmla="*/ 7 h 15"/>
                <a:gd name="T74" fmla="*/ 1158 w 1164"/>
                <a:gd name="T75" fmla="*/ 9 h 15"/>
                <a:gd name="T76" fmla="*/ 1164 w 1164"/>
                <a:gd name="T77" fmla="*/ 12 h 15"/>
                <a:gd name="T78" fmla="*/ 1160 w 1164"/>
                <a:gd name="T79"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64" h="15">
                  <a:moveTo>
                    <a:pt x="1160" y="15"/>
                  </a:moveTo>
                  <a:cubicBezTo>
                    <a:pt x="1147" y="14"/>
                    <a:pt x="1134" y="13"/>
                    <a:pt x="1121" y="13"/>
                  </a:cubicBezTo>
                  <a:cubicBezTo>
                    <a:pt x="1093" y="12"/>
                    <a:pt x="1066" y="13"/>
                    <a:pt x="1038" y="12"/>
                  </a:cubicBezTo>
                  <a:cubicBezTo>
                    <a:pt x="1023" y="12"/>
                    <a:pt x="1007" y="13"/>
                    <a:pt x="992" y="12"/>
                  </a:cubicBezTo>
                  <a:cubicBezTo>
                    <a:pt x="971" y="12"/>
                    <a:pt x="951" y="11"/>
                    <a:pt x="930" y="11"/>
                  </a:cubicBezTo>
                  <a:cubicBezTo>
                    <a:pt x="914" y="12"/>
                    <a:pt x="898" y="13"/>
                    <a:pt x="882" y="13"/>
                  </a:cubicBezTo>
                  <a:cubicBezTo>
                    <a:pt x="880" y="13"/>
                    <a:pt x="877" y="13"/>
                    <a:pt x="875" y="13"/>
                  </a:cubicBezTo>
                  <a:cubicBezTo>
                    <a:pt x="847" y="12"/>
                    <a:pt x="820" y="12"/>
                    <a:pt x="792" y="11"/>
                  </a:cubicBezTo>
                  <a:cubicBezTo>
                    <a:pt x="778" y="10"/>
                    <a:pt x="765" y="10"/>
                    <a:pt x="751" y="9"/>
                  </a:cubicBezTo>
                  <a:cubicBezTo>
                    <a:pt x="713" y="7"/>
                    <a:pt x="675" y="7"/>
                    <a:pt x="637" y="8"/>
                  </a:cubicBezTo>
                  <a:cubicBezTo>
                    <a:pt x="588" y="9"/>
                    <a:pt x="539" y="10"/>
                    <a:pt x="490" y="10"/>
                  </a:cubicBezTo>
                  <a:cubicBezTo>
                    <a:pt x="462" y="9"/>
                    <a:pt x="434" y="10"/>
                    <a:pt x="406" y="10"/>
                  </a:cubicBezTo>
                  <a:cubicBezTo>
                    <a:pt x="391" y="10"/>
                    <a:pt x="377" y="9"/>
                    <a:pt x="362" y="9"/>
                  </a:cubicBezTo>
                  <a:cubicBezTo>
                    <a:pt x="318" y="8"/>
                    <a:pt x="273" y="5"/>
                    <a:pt x="229" y="7"/>
                  </a:cubicBezTo>
                  <a:cubicBezTo>
                    <a:pt x="195" y="8"/>
                    <a:pt x="162" y="8"/>
                    <a:pt x="128" y="9"/>
                  </a:cubicBezTo>
                  <a:cubicBezTo>
                    <a:pt x="114" y="9"/>
                    <a:pt x="100" y="9"/>
                    <a:pt x="86" y="9"/>
                  </a:cubicBezTo>
                  <a:cubicBezTo>
                    <a:pt x="70" y="9"/>
                    <a:pt x="54" y="9"/>
                    <a:pt x="38" y="9"/>
                  </a:cubicBezTo>
                  <a:cubicBezTo>
                    <a:pt x="27" y="9"/>
                    <a:pt x="16" y="8"/>
                    <a:pt x="5" y="8"/>
                  </a:cubicBezTo>
                  <a:cubicBezTo>
                    <a:pt x="4" y="8"/>
                    <a:pt x="0" y="8"/>
                    <a:pt x="0" y="6"/>
                  </a:cubicBezTo>
                  <a:cubicBezTo>
                    <a:pt x="0" y="4"/>
                    <a:pt x="3" y="4"/>
                    <a:pt x="4" y="4"/>
                  </a:cubicBezTo>
                  <a:cubicBezTo>
                    <a:pt x="7" y="3"/>
                    <a:pt x="11" y="3"/>
                    <a:pt x="14" y="4"/>
                  </a:cubicBezTo>
                  <a:cubicBezTo>
                    <a:pt x="30" y="5"/>
                    <a:pt x="45" y="4"/>
                    <a:pt x="61" y="4"/>
                  </a:cubicBezTo>
                  <a:cubicBezTo>
                    <a:pt x="72" y="4"/>
                    <a:pt x="83" y="4"/>
                    <a:pt x="94" y="5"/>
                  </a:cubicBezTo>
                  <a:cubicBezTo>
                    <a:pt x="106" y="5"/>
                    <a:pt x="119" y="5"/>
                    <a:pt x="131" y="4"/>
                  </a:cubicBezTo>
                  <a:cubicBezTo>
                    <a:pt x="172" y="3"/>
                    <a:pt x="212" y="1"/>
                    <a:pt x="253" y="1"/>
                  </a:cubicBezTo>
                  <a:cubicBezTo>
                    <a:pt x="275" y="0"/>
                    <a:pt x="298" y="1"/>
                    <a:pt x="320" y="2"/>
                  </a:cubicBezTo>
                  <a:cubicBezTo>
                    <a:pt x="338" y="3"/>
                    <a:pt x="356" y="4"/>
                    <a:pt x="374" y="5"/>
                  </a:cubicBezTo>
                  <a:cubicBezTo>
                    <a:pt x="389" y="5"/>
                    <a:pt x="403" y="4"/>
                    <a:pt x="418" y="4"/>
                  </a:cubicBezTo>
                  <a:cubicBezTo>
                    <a:pt x="432" y="4"/>
                    <a:pt x="447" y="4"/>
                    <a:pt x="461" y="4"/>
                  </a:cubicBezTo>
                  <a:cubicBezTo>
                    <a:pt x="513" y="5"/>
                    <a:pt x="564" y="5"/>
                    <a:pt x="616" y="3"/>
                  </a:cubicBezTo>
                  <a:cubicBezTo>
                    <a:pt x="648" y="2"/>
                    <a:pt x="679" y="2"/>
                    <a:pt x="711" y="2"/>
                  </a:cubicBezTo>
                  <a:cubicBezTo>
                    <a:pt x="724" y="2"/>
                    <a:pt x="737" y="3"/>
                    <a:pt x="750" y="4"/>
                  </a:cubicBezTo>
                  <a:cubicBezTo>
                    <a:pt x="768" y="5"/>
                    <a:pt x="787" y="6"/>
                    <a:pt x="805" y="6"/>
                  </a:cubicBezTo>
                  <a:cubicBezTo>
                    <a:pt x="827" y="7"/>
                    <a:pt x="849" y="8"/>
                    <a:pt x="871" y="8"/>
                  </a:cubicBezTo>
                  <a:cubicBezTo>
                    <a:pt x="883" y="9"/>
                    <a:pt x="895" y="8"/>
                    <a:pt x="907" y="8"/>
                  </a:cubicBezTo>
                  <a:cubicBezTo>
                    <a:pt x="934" y="6"/>
                    <a:pt x="961" y="5"/>
                    <a:pt x="988" y="6"/>
                  </a:cubicBezTo>
                  <a:cubicBezTo>
                    <a:pt x="1015" y="7"/>
                    <a:pt x="1043" y="7"/>
                    <a:pt x="1070" y="7"/>
                  </a:cubicBezTo>
                  <a:cubicBezTo>
                    <a:pt x="1099" y="8"/>
                    <a:pt x="1129" y="9"/>
                    <a:pt x="1158" y="9"/>
                  </a:cubicBezTo>
                  <a:cubicBezTo>
                    <a:pt x="1158" y="9"/>
                    <a:pt x="1164" y="9"/>
                    <a:pt x="1164" y="12"/>
                  </a:cubicBezTo>
                  <a:cubicBezTo>
                    <a:pt x="1164" y="14"/>
                    <a:pt x="1160" y="15"/>
                    <a:pt x="1160"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6" name="Freeform 34"/>
            <p:cNvSpPr>
              <a:spLocks/>
            </p:cNvSpPr>
            <p:nvPr userDrawn="1"/>
          </p:nvSpPr>
          <p:spPr bwMode="auto">
            <a:xfrm>
              <a:off x="-1907" y="2328"/>
              <a:ext cx="2285" cy="25"/>
            </a:xfrm>
            <a:custGeom>
              <a:avLst/>
              <a:gdLst>
                <a:gd name="T0" fmla="*/ 6 w 1215"/>
                <a:gd name="T1" fmla="*/ 3 h 13"/>
                <a:gd name="T2" fmla="*/ 64 w 1215"/>
                <a:gd name="T3" fmla="*/ 3 h 13"/>
                <a:gd name="T4" fmla="*/ 127 w 1215"/>
                <a:gd name="T5" fmla="*/ 2 h 13"/>
                <a:gd name="T6" fmla="*/ 174 w 1215"/>
                <a:gd name="T7" fmla="*/ 1 h 13"/>
                <a:gd name="T8" fmla="*/ 202 w 1215"/>
                <a:gd name="T9" fmla="*/ 0 h 13"/>
                <a:gd name="T10" fmla="*/ 287 w 1215"/>
                <a:gd name="T11" fmla="*/ 2 h 13"/>
                <a:gd name="T12" fmla="*/ 327 w 1215"/>
                <a:gd name="T13" fmla="*/ 2 h 13"/>
                <a:gd name="T14" fmla="*/ 409 w 1215"/>
                <a:gd name="T15" fmla="*/ 1 h 13"/>
                <a:gd name="T16" fmla="*/ 474 w 1215"/>
                <a:gd name="T17" fmla="*/ 1 h 13"/>
                <a:gd name="T18" fmla="*/ 541 w 1215"/>
                <a:gd name="T19" fmla="*/ 4 h 13"/>
                <a:gd name="T20" fmla="*/ 583 w 1215"/>
                <a:gd name="T21" fmla="*/ 6 h 13"/>
                <a:gd name="T22" fmla="*/ 642 w 1215"/>
                <a:gd name="T23" fmla="*/ 5 h 13"/>
                <a:gd name="T24" fmla="*/ 715 w 1215"/>
                <a:gd name="T25" fmla="*/ 5 h 13"/>
                <a:gd name="T26" fmla="*/ 757 w 1215"/>
                <a:gd name="T27" fmla="*/ 2 h 13"/>
                <a:gd name="T28" fmla="*/ 805 w 1215"/>
                <a:gd name="T29" fmla="*/ 1 h 13"/>
                <a:gd name="T30" fmla="*/ 888 w 1215"/>
                <a:gd name="T31" fmla="*/ 4 h 13"/>
                <a:gd name="T32" fmla="*/ 912 w 1215"/>
                <a:gd name="T33" fmla="*/ 3 h 13"/>
                <a:gd name="T34" fmla="*/ 1070 w 1215"/>
                <a:gd name="T35" fmla="*/ 5 h 13"/>
                <a:gd name="T36" fmla="*/ 1124 w 1215"/>
                <a:gd name="T37" fmla="*/ 7 h 13"/>
                <a:gd name="T38" fmla="*/ 1138 w 1215"/>
                <a:gd name="T39" fmla="*/ 7 h 13"/>
                <a:gd name="T40" fmla="*/ 1208 w 1215"/>
                <a:gd name="T41" fmla="*/ 7 h 13"/>
                <a:gd name="T42" fmla="*/ 1215 w 1215"/>
                <a:gd name="T43" fmla="*/ 11 h 13"/>
                <a:gd name="T44" fmla="*/ 1207 w 1215"/>
                <a:gd name="T45" fmla="*/ 12 h 13"/>
                <a:gd name="T46" fmla="*/ 1095 w 1215"/>
                <a:gd name="T47" fmla="*/ 11 h 13"/>
                <a:gd name="T48" fmla="*/ 943 w 1215"/>
                <a:gd name="T49" fmla="*/ 8 h 13"/>
                <a:gd name="T50" fmla="*/ 877 w 1215"/>
                <a:gd name="T51" fmla="*/ 8 h 13"/>
                <a:gd name="T52" fmla="*/ 789 w 1215"/>
                <a:gd name="T53" fmla="*/ 6 h 13"/>
                <a:gd name="T54" fmla="*/ 729 w 1215"/>
                <a:gd name="T55" fmla="*/ 9 h 13"/>
                <a:gd name="T56" fmla="*/ 702 w 1215"/>
                <a:gd name="T57" fmla="*/ 10 h 13"/>
                <a:gd name="T58" fmla="*/ 583 w 1215"/>
                <a:gd name="T59" fmla="*/ 11 h 13"/>
                <a:gd name="T60" fmla="*/ 548 w 1215"/>
                <a:gd name="T61" fmla="*/ 9 h 13"/>
                <a:gd name="T62" fmla="*/ 460 w 1215"/>
                <a:gd name="T63" fmla="*/ 6 h 13"/>
                <a:gd name="T64" fmla="*/ 357 w 1215"/>
                <a:gd name="T65" fmla="*/ 8 h 13"/>
                <a:gd name="T66" fmla="*/ 327 w 1215"/>
                <a:gd name="T67" fmla="*/ 7 h 13"/>
                <a:gd name="T68" fmla="*/ 274 w 1215"/>
                <a:gd name="T69" fmla="*/ 7 h 13"/>
                <a:gd name="T70" fmla="*/ 213 w 1215"/>
                <a:gd name="T71" fmla="*/ 6 h 13"/>
                <a:gd name="T72" fmla="*/ 169 w 1215"/>
                <a:gd name="T73" fmla="*/ 6 h 13"/>
                <a:gd name="T74" fmla="*/ 121 w 1215"/>
                <a:gd name="T75" fmla="*/ 7 h 13"/>
                <a:gd name="T76" fmla="*/ 88 w 1215"/>
                <a:gd name="T77" fmla="*/ 7 h 13"/>
                <a:gd name="T78" fmla="*/ 21 w 1215"/>
                <a:gd name="T79" fmla="*/ 8 h 13"/>
                <a:gd name="T80" fmla="*/ 0 w 1215"/>
                <a:gd name="T81" fmla="*/ 5 h 13"/>
                <a:gd name="T82" fmla="*/ 6 w 1215"/>
                <a:gd name="T83"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5" h="13">
                  <a:moveTo>
                    <a:pt x="6" y="3"/>
                  </a:moveTo>
                  <a:cubicBezTo>
                    <a:pt x="27" y="3"/>
                    <a:pt x="45" y="3"/>
                    <a:pt x="64" y="3"/>
                  </a:cubicBezTo>
                  <a:cubicBezTo>
                    <a:pt x="85" y="2"/>
                    <a:pt x="106" y="2"/>
                    <a:pt x="127" y="2"/>
                  </a:cubicBezTo>
                  <a:cubicBezTo>
                    <a:pt x="143" y="2"/>
                    <a:pt x="158" y="2"/>
                    <a:pt x="174" y="1"/>
                  </a:cubicBezTo>
                  <a:cubicBezTo>
                    <a:pt x="183" y="1"/>
                    <a:pt x="193" y="0"/>
                    <a:pt x="202" y="0"/>
                  </a:cubicBezTo>
                  <a:cubicBezTo>
                    <a:pt x="231" y="1"/>
                    <a:pt x="259" y="2"/>
                    <a:pt x="287" y="2"/>
                  </a:cubicBezTo>
                  <a:cubicBezTo>
                    <a:pt x="300" y="3"/>
                    <a:pt x="314" y="2"/>
                    <a:pt x="327" y="2"/>
                  </a:cubicBezTo>
                  <a:cubicBezTo>
                    <a:pt x="355" y="2"/>
                    <a:pt x="382" y="2"/>
                    <a:pt x="409" y="1"/>
                  </a:cubicBezTo>
                  <a:cubicBezTo>
                    <a:pt x="430" y="1"/>
                    <a:pt x="452" y="1"/>
                    <a:pt x="474" y="1"/>
                  </a:cubicBezTo>
                  <a:cubicBezTo>
                    <a:pt x="496" y="2"/>
                    <a:pt x="519" y="3"/>
                    <a:pt x="541" y="4"/>
                  </a:cubicBezTo>
                  <a:cubicBezTo>
                    <a:pt x="555" y="5"/>
                    <a:pt x="569" y="6"/>
                    <a:pt x="583" y="6"/>
                  </a:cubicBezTo>
                  <a:cubicBezTo>
                    <a:pt x="603" y="6"/>
                    <a:pt x="623" y="5"/>
                    <a:pt x="642" y="5"/>
                  </a:cubicBezTo>
                  <a:cubicBezTo>
                    <a:pt x="666" y="5"/>
                    <a:pt x="690" y="5"/>
                    <a:pt x="715" y="5"/>
                  </a:cubicBezTo>
                  <a:cubicBezTo>
                    <a:pt x="729" y="4"/>
                    <a:pt x="743" y="3"/>
                    <a:pt x="757" y="2"/>
                  </a:cubicBezTo>
                  <a:cubicBezTo>
                    <a:pt x="773" y="0"/>
                    <a:pt x="789" y="1"/>
                    <a:pt x="805" y="1"/>
                  </a:cubicBezTo>
                  <a:cubicBezTo>
                    <a:pt x="832" y="2"/>
                    <a:pt x="860" y="3"/>
                    <a:pt x="888" y="4"/>
                  </a:cubicBezTo>
                  <a:cubicBezTo>
                    <a:pt x="896" y="4"/>
                    <a:pt x="904" y="3"/>
                    <a:pt x="912" y="3"/>
                  </a:cubicBezTo>
                  <a:cubicBezTo>
                    <a:pt x="964" y="4"/>
                    <a:pt x="1017" y="4"/>
                    <a:pt x="1070" y="5"/>
                  </a:cubicBezTo>
                  <a:cubicBezTo>
                    <a:pt x="1088" y="5"/>
                    <a:pt x="1106" y="6"/>
                    <a:pt x="1124" y="7"/>
                  </a:cubicBezTo>
                  <a:cubicBezTo>
                    <a:pt x="1129" y="7"/>
                    <a:pt x="1133" y="8"/>
                    <a:pt x="1138" y="7"/>
                  </a:cubicBezTo>
                  <a:cubicBezTo>
                    <a:pt x="1161" y="5"/>
                    <a:pt x="1185" y="8"/>
                    <a:pt x="1208" y="7"/>
                  </a:cubicBezTo>
                  <a:cubicBezTo>
                    <a:pt x="1210" y="7"/>
                    <a:pt x="1215" y="8"/>
                    <a:pt x="1215" y="11"/>
                  </a:cubicBezTo>
                  <a:cubicBezTo>
                    <a:pt x="1215" y="13"/>
                    <a:pt x="1209" y="12"/>
                    <a:pt x="1207" y="12"/>
                  </a:cubicBezTo>
                  <a:cubicBezTo>
                    <a:pt x="1170" y="11"/>
                    <a:pt x="1132" y="11"/>
                    <a:pt x="1095" y="11"/>
                  </a:cubicBezTo>
                  <a:cubicBezTo>
                    <a:pt x="1045" y="10"/>
                    <a:pt x="994" y="9"/>
                    <a:pt x="943" y="8"/>
                  </a:cubicBezTo>
                  <a:cubicBezTo>
                    <a:pt x="921" y="8"/>
                    <a:pt x="899" y="9"/>
                    <a:pt x="877" y="8"/>
                  </a:cubicBezTo>
                  <a:cubicBezTo>
                    <a:pt x="848" y="8"/>
                    <a:pt x="819" y="6"/>
                    <a:pt x="789" y="6"/>
                  </a:cubicBezTo>
                  <a:cubicBezTo>
                    <a:pt x="769" y="6"/>
                    <a:pt x="749" y="8"/>
                    <a:pt x="729" y="9"/>
                  </a:cubicBezTo>
                  <a:cubicBezTo>
                    <a:pt x="720" y="9"/>
                    <a:pt x="711" y="10"/>
                    <a:pt x="702" y="10"/>
                  </a:cubicBezTo>
                  <a:cubicBezTo>
                    <a:pt x="662" y="10"/>
                    <a:pt x="623" y="11"/>
                    <a:pt x="583" y="11"/>
                  </a:cubicBezTo>
                  <a:cubicBezTo>
                    <a:pt x="571" y="11"/>
                    <a:pt x="560" y="10"/>
                    <a:pt x="548" y="9"/>
                  </a:cubicBezTo>
                  <a:cubicBezTo>
                    <a:pt x="519" y="8"/>
                    <a:pt x="489" y="6"/>
                    <a:pt x="460" y="6"/>
                  </a:cubicBezTo>
                  <a:cubicBezTo>
                    <a:pt x="425" y="6"/>
                    <a:pt x="391" y="7"/>
                    <a:pt x="357" y="8"/>
                  </a:cubicBezTo>
                  <a:cubicBezTo>
                    <a:pt x="347" y="8"/>
                    <a:pt x="337" y="7"/>
                    <a:pt x="327" y="7"/>
                  </a:cubicBezTo>
                  <a:cubicBezTo>
                    <a:pt x="309" y="7"/>
                    <a:pt x="292" y="8"/>
                    <a:pt x="274" y="7"/>
                  </a:cubicBezTo>
                  <a:cubicBezTo>
                    <a:pt x="254" y="7"/>
                    <a:pt x="233" y="6"/>
                    <a:pt x="213" y="6"/>
                  </a:cubicBezTo>
                  <a:cubicBezTo>
                    <a:pt x="198" y="5"/>
                    <a:pt x="184" y="5"/>
                    <a:pt x="169" y="6"/>
                  </a:cubicBezTo>
                  <a:cubicBezTo>
                    <a:pt x="153" y="7"/>
                    <a:pt x="137" y="7"/>
                    <a:pt x="121" y="7"/>
                  </a:cubicBezTo>
                  <a:cubicBezTo>
                    <a:pt x="110" y="7"/>
                    <a:pt x="99" y="7"/>
                    <a:pt x="88" y="7"/>
                  </a:cubicBezTo>
                  <a:cubicBezTo>
                    <a:pt x="66" y="8"/>
                    <a:pt x="44" y="6"/>
                    <a:pt x="21" y="8"/>
                  </a:cubicBezTo>
                  <a:cubicBezTo>
                    <a:pt x="17" y="9"/>
                    <a:pt x="0" y="8"/>
                    <a:pt x="0" y="5"/>
                  </a:cubicBezTo>
                  <a:cubicBezTo>
                    <a:pt x="0" y="3"/>
                    <a:pt x="6" y="3"/>
                    <a:pt x="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7" name="Freeform 35"/>
            <p:cNvSpPr>
              <a:spLocks/>
            </p:cNvSpPr>
            <p:nvPr userDrawn="1"/>
          </p:nvSpPr>
          <p:spPr bwMode="auto">
            <a:xfrm>
              <a:off x="-504" y="-274"/>
              <a:ext cx="2049" cy="21"/>
            </a:xfrm>
            <a:custGeom>
              <a:avLst/>
              <a:gdLst>
                <a:gd name="T0" fmla="*/ 7 w 1090"/>
                <a:gd name="T1" fmla="*/ 3 h 11"/>
                <a:gd name="T2" fmla="*/ 37 w 1090"/>
                <a:gd name="T3" fmla="*/ 3 h 11"/>
                <a:gd name="T4" fmla="*/ 101 w 1090"/>
                <a:gd name="T5" fmla="*/ 0 h 11"/>
                <a:gd name="T6" fmla="*/ 241 w 1090"/>
                <a:gd name="T7" fmla="*/ 0 h 11"/>
                <a:gd name="T8" fmla="*/ 360 w 1090"/>
                <a:gd name="T9" fmla="*/ 0 h 11"/>
                <a:gd name="T10" fmla="*/ 459 w 1090"/>
                <a:gd name="T11" fmla="*/ 2 h 11"/>
                <a:gd name="T12" fmla="*/ 633 w 1090"/>
                <a:gd name="T13" fmla="*/ 3 h 11"/>
                <a:gd name="T14" fmla="*/ 824 w 1090"/>
                <a:gd name="T15" fmla="*/ 3 h 11"/>
                <a:gd name="T16" fmla="*/ 909 w 1090"/>
                <a:gd name="T17" fmla="*/ 4 h 11"/>
                <a:gd name="T18" fmla="*/ 1047 w 1090"/>
                <a:gd name="T19" fmla="*/ 6 h 11"/>
                <a:gd name="T20" fmla="*/ 1083 w 1090"/>
                <a:gd name="T21" fmla="*/ 6 h 11"/>
                <a:gd name="T22" fmla="*/ 1090 w 1090"/>
                <a:gd name="T23" fmla="*/ 9 h 11"/>
                <a:gd name="T24" fmla="*/ 1086 w 1090"/>
                <a:gd name="T25" fmla="*/ 11 h 11"/>
                <a:gd name="T26" fmla="*/ 1041 w 1090"/>
                <a:gd name="T27" fmla="*/ 11 h 11"/>
                <a:gd name="T28" fmla="*/ 940 w 1090"/>
                <a:gd name="T29" fmla="*/ 10 h 11"/>
                <a:gd name="T30" fmla="*/ 854 w 1090"/>
                <a:gd name="T31" fmla="*/ 9 h 11"/>
                <a:gd name="T32" fmla="*/ 657 w 1090"/>
                <a:gd name="T33" fmla="*/ 8 h 11"/>
                <a:gd name="T34" fmla="*/ 509 w 1090"/>
                <a:gd name="T35" fmla="*/ 8 h 11"/>
                <a:gd name="T36" fmla="*/ 298 w 1090"/>
                <a:gd name="T37" fmla="*/ 5 h 11"/>
                <a:gd name="T38" fmla="*/ 170 w 1090"/>
                <a:gd name="T39" fmla="*/ 6 h 11"/>
                <a:gd name="T40" fmla="*/ 82 w 1090"/>
                <a:gd name="T41" fmla="*/ 6 h 11"/>
                <a:gd name="T42" fmla="*/ 61 w 1090"/>
                <a:gd name="T43" fmla="*/ 7 h 11"/>
                <a:gd name="T44" fmla="*/ 3 w 1090"/>
                <a:gd name="T45" fmla="*/ 8 h 11"/>
                <a:gd name="T46" fmla="*/ 0 w 1090"/>
                <a:gd name="T47" fmla="*/ 5 h 11"/>
                <a:gd name="T48" fmla="*/ 7 w 1090"/>
                <a:gd name="T4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0" h="11">
                  <a:moveTo>
                    <a:pt x="7" y="3"/>
                  </a:moveTo>
                  <a:cubicBezTo>
                    <a:pt x="17" y="3"/>
                    <a:pt x="27" y="3"/>
                    <a:pt x="37" y="3"/>
                  </a:cubicBezTo>
                  <a:cubicBezTo>
                    <a:pt x="58" y="2"/>
                    <a:pt x="80" y="0"/>
                    <a:pt x="101" y="0"/>
                  </a:cubicBezTo>
                  <a:cubicBezTo>
                    <a:pt x="148" y="0"/>
                    <a:pt x="194" y="0"/>
                    <a:pt x="241" y="0"/>
                  </a:cubicBezTo>
                  <a:cubicBezTo>
                    <a:pt x="281" y="0"/>
                    <a:pt x="321" y="0"/>
                    <a:pt x="360" y="0"/>
                  </a:cubicBezTo>
                  <a:cubicBezTo>
                    <a:pt x="393" y="1"/>
                    <a:pt x="426" y="2"/>
                    <a:pt x="459" y="2"/>
                  </a:cubicBezTo>
                  <a:cubicBezTo>
                    <a:pt x="517" y="2"/>
                    <a:pt x="575" y="3"/>
                    <a:pt x="633" y="3"/>
                  </a:cubicBezTo>
                  <a:cubicBezTo>
                    <a:pt x="697" y="3"/>
                    <a:pt x="760" y="3"/>
                    <a:pt x="824" y="3"/>
                  </a:cubicBezTo>
                  <a:cubicBezTo>
                    <a:pt x="852" y="3"/>
                    <a:pt x="880" y="3"/>
                    <a:pt x="909" y="4"/>
                  </a:cubicBezTo>
                  <a:cubicBezTo>
                    <a:pt x="955" y="4"/>
                    <a:pt x="1001" y="5"/>
                    <a:pt x="1047" y="6"/>
                  </a:cubicBezTo>
                  <a:cubicBezTo>
                    <a:pt x="1059" y="6"/>
                    <a:pt x="1071" y="6"/>
                    <a:pt x="1083" y="6"/>
                  </a:cubicBezTo>
                  <a:cubicBezTo>
                    <a:pt x="1086" y="6"/>
                    <a:pt x="1090" y="5"/>
                    <a:pt x="1090" y="9"/>
                  </a:cubicBezTo>
                  <a:cubicBezTo>
                    <a:pt x="1090" y="11"/>
                    <a:pt x="1088" y="11"/>
                    <a:pt x="1086" y="11"/>
                  </a:cubicBezTo>
                  <a:cubicBezTo>
                    <a:pt x="1071" y="11"/>
                    <a:pt x="1056" y="11"/>
                    <a:pt x="1041" y="11"/>
                  </a:cubicBezTo>
                  <a:cubicBezTo>
                    <a:pt x="1007" y="11"/>
                    <a:pt x="974" y="10"/>
                    <a:pt x="940" y="10"/>
                  </a:cubicBezTo>
                  <a:cubicBezTo>
                    <a:pt x="911" y="9"/>
                    <a:pt x="882" y="9"/>
                    <a:pt x="854" y="9"/>
                  </a:cubicBezTo>
                  <a:cubicBezTo>
                    <a:pt x="788" y="8"/>
                    <a:pt x="722" y="8"/>
                    <a:pt x="657" y="8"/>
                  </a:cubicBezTo>
                  <a:cubicBezTo>
                    <a:pt x="608" y="8"/>
                    <a:pt x="558" y="9"/>
                    <a:pt x="509" y="8"/>
                  </a:cubicBezTo>
                  <a:cubicBezTo>
                    <a:pt x="439" y="6"/>
                    <a:pt x="368" y="6"/>
                    <a:pt x="298" y="5"/>
                  </a:cubicBezTo>
                  <a:cubicBezTo>
                    <a:pt x="255" y="5"/>
                    <a:pt x="212" y="6"/>
                    <a:pt x="170" y="6"/>
                  </a:cubicBezTo>
                  <a:cubicBezTo>
                    <a:pt x="140" y="6"/>
                    <a:pt x="111" y="6"/>
                    <a:pt x="82" y="6"/>
                  </a:cubicBezTo>
                  <a:cubicBezTo>
                    <a:pt x="75" y="6"/>
                    <a:pt x="68" y="7"/>
                    <a:pt x="61" y="7"/>
                  </a:cubicBezTo>
                  <a:cubicBezTo>
                    <a:pt x="42" y="7"/>
                    <a:pt x="22" y="8"/>
                    <a:pt x="3" y="8"/>
                  </a:cubicBezTo>
                  <a:cubicBezTo>
                    <a:pt x="3" y="8"/>
                    <a:pt x="0" y="8"/>
                    <a:pt x="0" y="5"/>
                  </a:cubicBezTo>
                  <a:cubicBezTo>
                    <a:pt x="0" y="3"/>
                    <a:pt x="7" y="3"/>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8" name="Freeform 36"/>
            <p:cNvSpPr>
              <a:spLocks/>
            </p:cNvSpPr>
            <p:nvPr userDrawn="1"/>
          </p:nvSpPr>
          <p:spPr bwMode="auto">
            <a:xfrm>
              <a:off x="-1901" y="1859"/>
              <a:ext cx="2271" cy="24"/>
            </a:xfrm>
            <a:custGeom>
              <a:avLst/>
              <a:gdLst>
                <a:gd name="T0" fmla="*/ 10 w 1208"/>
                <a:gd name="T1" fmla="*/ 5 h 13"/>
                <a:gd name="T2" fmla="*/ 26 w 1208"/>
                <a:gd name="T3" fmla="*/ 5 h 13"/>
                <a:gd name="T4" fmla="*/ 94 w 1208"/>
                <a:gd name="T5" fmla="*/ 3 h 13"/>
                <a:gd name="T6" fmla="*/ 213 w 1208"/>
                <a:gd name="T7" fmla="*/ 2 h 13"/>
                <a:gd name="T8" fmla="*/ 233 w 1208"/>
                <a:gd name="T9" fmla="*/ 1 h 13"/>
                <a:gd name="T10" fmla="*/ 252 w 1208"/>
                <a:gd name="T11" fmla="*/ 1 h 13"/>
                <a:gd name="T12" fmla="*/ 282 w 1208"/>
                <a:gd name="T13" fmla="*/ 1 h 13"/>
                <a:gd name="T14" fmla="*/ 298 w 1208"/>
                <a:gd name="T15" fmla="*/ 1 h 13"/>
                <a:gd name="T16" fmla="*/ 340 w 1208"/>
                <a:gd name="T17" fmla="*/ 2 h 13"/>
                <a:gd name="T18" fmla="*/ 464 w 1208"/>
                <a:gd name="T19" fmla="*/ 3 h 13"/>
                <a:gd name="T20" fmla="*/ 635 w 1208"/>
                <a:gd name="T21" fmla="*/ 3 h 13"/>
                <a:gd name="T22" fmla="*/ 728 w 1208"/>
                <a:gd name="T23" fmla="*/ 3 h 13"/>
                <a:gd name="T24" fmla="*/ 810 w 1208"/>
                <a:gd name="T25" fmla="*/ 3 h 13"/>
                <a:gd name="T26" fmla="*/ 913 w 1208"/>
                <a:gd name="T27" fmla="*/ 5 h 13"/>
                <a:gd name="T28" fmla="*/ 979 w 1208"/>
                <a:gd name="T29" fmla="*/ 6 h 13"/>
                <a:gd name="T30" fmla="*/ 1115 w 1208"/>
                <a:gd name="T31" fmla="*/ 7 h 13"/>
                <a:gd name="T32" fmla="*/ 1200 w 1208"/>
                <a:gd name="T33" fmla="*/ 8 h 13"/>
                <a:gd name="T34" fmla="*/ 1208 w 1208"/>
                <a:gd name="T35" fmla="*/ 10 h 13"/>
                <a:gd name="T36" fmla="*/ 1202 w 1208"/>
                <a:gd name="T37" fmla="*/ 12 h 13"/>
                <a:gd name="T38" fmla="*/ 1172 w 1208"/>
                <a:gd name="T39" fmla="*/ 13 h 13"/>
                <a:gd name="T40" fmla="*/ 1063 w 1208"/>
                <a:gd name="T41" fmla="*/ 11 h 13"/>
                <a:gd name="T42" fmla="*/ 1045 w 1208"/>
                <a:gd name="T43" fmla="*/ 11 h 13"/>
                <a:gd name="T44" fmla="*/ 898 w 1208"/>
                <a:gd name="T45" fmla="*/ 10 h 13"/>
                <a:gd name="T46" fmla="*/ 855 w 1208"/>
                <a:gd name="T47" fmla="*/ 8 h 13"/>
                <a:gd name="T48" fmla="*/ 759 w 1208"/>
                <a:gd name="T49" fmla="*/ 8 h 13"/>
                <a:gd name="T50" fmla="*/ 680 w 1208"/>
                <a:gd name="T51" fmla="*/ 7 h 13"/>
                <a:gd name="T52" fmla="*/ 670 w 1208"/>
                <a:gd name="T53" fmla="*/ 7 h 13"/>
                <a:gd name="T54" fmla="*/ 508 w 1208"/>
                <a:gd name="T55" fmla="*/ 8 h 13"/>
                <a:gd name="T56" fmla="*/ 336 w 1208"/>
                <a:gd name="T57" fmla="*/ 7 h 13"/>
                <a:gd name="T58" fmla="*/ 298 w 1208"/>
                <a:gd name="T59" fmla="*/ 6 h 13"/>
                <a:gd name="T60" fmla="*/ 282 w 1208"/>
                <a:gd name="T61" fmla="*/ 6 h 13"/>
                <a:gd name="T62" fmla="*/ 188 w 1208"/>
                <a:gd name="T63" fmla="*/ 6 h 13"/>
                <a:gd name="T64" fmla="*/ 92 w 1208"/>
                <a:gd name="T65" fmla="*/ 7 h 13"/>
                <a:gd name="T66" fmla="*/ 17 w 1208"/>
                <a:gd name="T67" fmla="*/ 11 h 13"/>
                <a:gd name="T68" fmla="*/ 6 w 1208"/>
                <a:gd name="T69" fmla="*/ 10 h 13"/>
                <a:gd name="T70" fmla="*/ 0 w 1208"/>
                <a:gd name="T71" fmla="*/ 6 h 13"/>
                <a:gd name="T72" fmla="*/ 10 w 1208"/>
                <a:gd name="T73"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8" h="13">
                  <a:moveTo>
                    <a:pt x="10" y="5"/>
                  </a:moveTo>
                  <a:cubicBezTo>
                    <a:pt x="16" y="5"/>
                    <a:pt x="21" y="6"/>
                    <a:pt x="26" y="5"/>
                  </a:cubicBezTo>
                  <a:cubicBezTo>
                    <a:pt x="49" y="5"/>
                    <a:pt x="71" y="3"/>
                    <a:pt x="94" y="3"/>
                  </a:cubicBezTo>
                  <a:cubicBezTo>
                    <a:pt x="133" y="1"/>
                    <a:pt x="173" y="0"/>
                    <a:pt x="213" y="2"/>
                  </a:cubicBezTo>
                  <a:cubicBezTo>
                    <a:pt x="220" y="2"/>
                    <a:pt x="226" y="1"/>
                    <a:pt x="233" y="1"/>
                  </a:cubicBezTo>
                  <a:cubicBezTo>
                    <a:pt x="239" y="1"/>
                    <a:pt x="245" y="2"/>
                    <a:pt x="252" y="1"/>
                  </a:cubicBezTo>
                  <a:cubicBezTo>
                    <a:pt x="262" y="1"/>
                    <a:pt x="272" y="1"/>
                    <a:pt x="282" y="1"/>
                  </a:cubicBezTo>
                  <a:cubicBezTo>
                    <a:pt x="287" y="1"/>
                    <a:pt x="293" y="1"/>
                    <a:pt x="298" y="1"/>
                  </a:cubicBezTo>
                  <a:cubicBezTo>
                    <a:pt x="312" y="1"/>
                    <a:pt x="326" y="2"/>
                    <a:pt x="340" y="2"/>
                  </a:cubicBezTo>
                  <a:cubicBezTo>
                    <a:pt x="381" y="3"/>
                    <a:pt x="423" y="3"/>
                    <a:pt x="464" y="3"/>
                  </a:cubicBezTo>
                  <a:cubicBezTo>
                    <a:pt x="521" y="3"/>
                    <a:pt x="578" y="3"/>
                    <a:pt x="635" y="3"/>
                  </a:cubicBezTo>
                  <a:cubicBezTo>
                    <a:pt x="666" y="2"/>
                    <a:pt x="697" y="3"/>
                    <a:pt x="728" y="3"/>
                  </a:cubicBezTo>
                  <a:cubicBezTo>
                    <a:pt x="755" y="3"/>
                    <a:pt x="783" y="4"/>
                    <a:pt x="810" y="3"/>
                  </a:cubicBezTo>
                  <a:cubicBezTo>
                    <a:pt x="844" y="2"/>
                    <a:pt x="879" y="5"/>
                    <a:pt x="913" y="5"/>
                  </a:cubicBezTo>
                  <a:cubicBezTo>
                    <a:pt x="935" y="5"/>
                    <a:pt x="957" y="6"/>
                    <a:pt x="979" y="6"/>
                  </a:cubicBezTo>
                  <a:cubicBezTo>
                    <a:pt x="1024" y="6"/>
                    <a:pt x="1070" y="7"/>
                    <a:pt x="1115" y="7"/>
                  </a:cubicBezTo>
                  <a:cubicBezTo>
                    <a:pt x="1143" y="7"/>
                    <a:pt x="1172" y="8"/>
                    <a:pt x="1200" y="8"/>
                  </a:cubicBezTo>
                  <a:cubicBezTo>
                    <a:pt x="1202" y="8"/>
                    <a:pt x="1208" y="8"/>
                    <a:pt x="1208" y="10"/>
                  </a:cubicBezTo>
                  <a:cubicBezTo>
                    <a:pt x="1208" y="12"/>
                    <a:pt x="1204" y="12"/>
                    <a:pt x="1202" y="12"/>
                  </a:cubicBezTo>
                  <a:cubicBezTo>
                    <a:pt x="1192" y="13"/>
                    <a:pt x="1182" y="13"/>
                    <a:pt x="1172" y="13"/>
                  </a:cubicBezTo>
                  <a:cubicBezTo>
                    <a:pt x="1136" y="12"/>
                    <a:pt x="1099" y="11"/>
                    <a:pt x="1063" y="11"/>
                  </a:cubicBezTo>
                  <a:cubicBezTo>
                    <a:pt x="1057" y="11"/>
                    <a:pt x="1051" y="11"/>
                    <a:pt x="1045" y="11"/>
                  </a:cubicBezTo>
                  <a:cubicBezTo>
                    <a:pt x="996" y="11"/>
                    <a:pt x="947" y="11"/>
                    <a:pt x="898" y="10"/>
                  </a:cubicBezTo>
                  <a:cubicBezTo>
                    <a:pt x="884" y="10"/>
                    <a:pt x="870" y="8"/>
                    <a:pt x="855" y="8"/>
                  </a:cubicBezTo>
                  <a:cubicBezTo>
                    <a:pt x="823" y="8"/>
                    <a:pt x="791" y="8"/>
                    <a:pt x="759" y="8"/>
                  </a:cubicBezTo>
                  <a:cubicBezTo>
                    <a:pt x="733" y="8"/>
                    <a:pt x="706" y="8"/>
                    <a:pt x="680" y="7"/>
                  </a:cubicBezTo>
                  <a:cubicBezTo>
                    <a:pt x="677" y="7"/>
                    <a:pt x="673" y="7"/>
                    <a:pt x="670" y="7"/>
                  </a:cubicBezTo>
                  <a:cubicBezTo>
                    <a:pt x="616" y="7"/>
                    <a:pt x="562" y="8"/>
                    <a:pt x="508" y="8"/>
                  </a:cubicBezTo>
                  <a:cubicBezTo>
                    <a:pt x="451" y="8"/>
                    <a:pt x="393" y="8"/>
                    <a:pt x="336" y="7"/>
                  </a:cubicBezTo>
                  <a:cubicBezTo>
                    <a:pt x="323" y="7"/>
                    <a:pt x="311" y="6"/>
                    <a:pt x="298" y="6"/>
                  </a:cubicBezTo>
                  <a:cubicBezTo>
                    <a:pt x="293" y="6"/>
                    <a:pt x="288" y="6"/>
                    <a:pt x="282" y="6"/>
                  </a:cubicBezTo>
                  <a:cubicBezTo>
                    <a:pt x="251" y="6"/>
                    <a:pt x="219" y="5"/>
                    <a:pt x="188" y="6"/>
                  </a:cubicBezTo>
                  <a:cubicBezTo>
                    <a:pt x="156" y="6"/>
                    <a:pt x="124" y="5"/>
                    <a:pt x="92" y="7"/>
                  </a:cubicBezTo>
                  <a:cubicBezTo>
                    <a:pt x="67" y="9"/>
                    <a:pt x="42" y="10"/>
                    <a:pt x="17" y="11"/>
                  </a:cubicBezTo>
                  <a:cubicBezTo>
                    <a:pt x="14" y="11"/>
                    <a:pt x="10" y="11"/>
                    <a:pt x="6" y="10"/>
                  </a:cubicBezTo>
                  <a:cubicBezTo>
                    <a:pt x="6" y="10"/>
                    <a:pt x="0" y="7"/>
                    <a:pt x="0" y="6"/>
                  </a:cubicBezTo>
                  <a:cubicBezTo>
                    <a:pt x="0" y="4"/>
                    <a:pt x="3" y="5"/>
                    <a:pt x="1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49" name="Freeform 37"/>
            <p:cNvSpPr>
              <a:spLocks/>
            </p:cNvSpPr>
            <p:nvPr userDrawn="1"/>
          </p:nvSpPr>
          <p:spPr bwMode="auto">
            <a:xfrm>
              <a:off x="-3073" y="-276"/>
              <a:ext cx="2052" cy="23"/>
            </a:xfrm>
            <a:custGeom>
              <a:avLst/>
              <a:gdLst>
                <a:gd name="T0" fmla="*/ 0 w 1091"/>
                <a:gd name="T1" fmla="*/ 6 h 12"/>
                <a:gd name="T2" fmla="*/ 6 w 1091"/>
                <a:gd name="T3" fmla="*/ 4 h 12"/>
                <a:gd name="T4" fmla="*/ 47 w 1091"/>
                <a:gd name="T5" fmla="*/ 4 h 12"/>
                <a:gd name="T6" fmla="*/ 202 w 1091"/>
                <a:gd name="T7" fmla="*/ 2 h 12"/>
                <a:gd name="T8" fmla="*/ 341 w 1091"/>
                <a:gd name="T9" fmla="*/ 1 h 12"/>
                <a:gd name="T10" fmla="*/ 408 w 1091"/>
                <a:gd name="T11" fmla="*/ 3 h 12"/>
                <a:gd name="T12" fmla="*/ 471 w 1091"/>
                <a:gd name="T13" fmla="*/ 4 h 12"/>
                <a:gd name="T14" fmla="*/ 580 w 1091"/>
                <a:gd name="T15" fmla="*/ 5 h 12"/>
                <a:gd name="T16" fmla="*/ 756 w 1091"/>
                <a:gd name="T17" fmla="*/ 4 h 12"/>
                <a:gd name="T18" fmla="*/ 831 w 1091"/>
                <a:gd name="T19" fmla="*/ 6 h 12"/>
                <a:gd name="T20" fmla="*/ 916 w 1091"/>
                <a:gd name="T21" fmla="*/ 6 h 12"/>
                <a:gd name="T22" fmla="*/ 989 w 1091"/>
                <a:gd name="T23" fmla="*/ 6 h 12"/>
                <a:gd name="T24" fmla="*/ 1013 w 1091"/>
                <a:gd name="T25" fmla="*/ 6 h 12"/>
                <a:gd name="T26" fmla="*/ 1081 w 1091"/>
                <a:gd name="T27" fmla="*/ 4 h 12"/>
                <a:gd name="T28" fmla="*/ 1091 w 1091"/>
                <a:gd name="T29" fmla="*/ 7 h 12"/>
                <a:gd name="T30" fmla="*/ 1087 w 1091"/>
                <a:gd name="T31" fmla="*/ 9 h 12"/>
                <a:gd name="T32" fmla="*/ 1069 w 1091"/>
                <a:gd name="T33" fmla="*/ 10 h 12"/>
                <a:gd name="T34" fmla="*/ 995 w 1091"/>
                <a:gd name="T35" fmla="*/ 12 h 12"/>
                <a:gd name="T36" fmla="*/ 962 w 1091"/>
                <a:gd name="T37" fmla="*/ 11 h 12"/>
                <a:gd name="T38" fmla="*/ 895 w 1091"/>
                <a:gd name="T39" fmla="*/ 11 h 12"/>
                <a:gd name="T40" fmla="*/ 809 w 1091"/>
                <a:gd name="T41" fmla="*/ 10 h 12"/>
                <a:gd name="T42" fmla="*/ 701 w 1091"/>
                <a:gd name="T43" fmla="*/ 10 h 12"/>
                <a:gd name="T44" fmla="*/ 637 w 1091"/>
                <a:gd name="T45" fmla="*/ 10 h 12"/>
                <a:gd name="T46" fmla="*/ 534 w 1091"/>
                <a:gd name="T47" fmla="*/ 9 h 12"/>
                <a:gd name="T48" fmla="*/ 446 w 1091"/>
                <a:gd name="T49" fmla="*/ 9 h 12"/>
                <a:gd name="T50" fmla="*/ 419 w 1091"/>
                <a:gd name="T51" fmla="*/ 9 h 12"/>
                <a:gd name="T52" fmla="*/ 328 w 1091"/>
                <a:gd name="T53" fmla="*/ 7 h 12"/>
                <a:gd name="T54" fmla="*/ 222 w 1091"/>
                <a:gd name="T55" fmla="*/ 7 h 12"/>
                <a:gd name="T56" fmla="*/ 98 w 1091"/>
                <a:gd name="T57" fmla="*/ 7 h 12"/>
                <a:gd name="T58" fmla="*/ 63 w 1091"/>
                <a:gd name="T59" fmla="*/ 9 h 12"/>
                <a:gd name="T60" fmla="*/ 9 w 1091"/>
                <a:gd name="T61" fmla="*/ 9 h 12"/>
                <a:gd name="T62" fmla="*/ 0 w 1091"/>
                <a:gd name="T63"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91" h="12">
                  <a:moveTo>
                    <a:pt x="0" y="6"/>
                  </a:moveTo>
                  <a:cubicBezTo>
                    <a:pt x="0" y="5"/>
                    <a:pt x="4" y="4"/>
                    <a:pt x="6" y="4"/>
                  </a:cubicBezTo>
                  <a:cubicBezTo>
                    <a:pt x="21" y="4"/>
                    <a:pt x="34" y="5"/>
                    <a:pt x="47" y="4"/>
                  </a:cubicBezTo>
                  <a:cubicBezTo>
                    <a:pt x="99" y="0"/>
                    <a:pt x="151" y="2"/>
                    <a:pt x="202" y="2"/>
                  </a:cubicBezTo>
                  <a:cubicBezTo>
                    <a:pt x="249" y="1"/>
                    <a:pt x="295" y="1"/>
                    <a:pt x="341" y="1"/>
                  </a:cubicBezTo>
                  <a:cubicBezTo>
                    <a:pt x="363" y="1"/>
                    <a:pt x="386" y="3"/>
                    <a:pt x="408" y="3"/>
                  </a:cubicBezTo>
                  <a:cubicBezTo>
                    <a:pt x="429" y="4"/>
                    <a:pt x="450" y="3"/>
                    <a:pt x="471" y="4"/>
                  </a:cubicBezTo>
                  <a:cubicBezTo>
                    <a:pt x="507" y="4"/>
                    <a:pt x="543" y="4"/>
                    <a:pt x="580" y="5"/>
                  </a:cubicBezTo>
                  <a:cubicBezTo>
                    <a:pt x="638" y="5"/>
                    <a:pt x="697" y="4"/>
                    <a:pt x="756" y="4"/>
                  </a:cubicBezTo>
                  <a:cubicBezTo>
                    <a:pt x="781" y="5"/>
                    <a:pt x="806" y="5"/>
                    <a:pt x="831" y="6"/>
                  </a:cubicBezTo>
                  <a:cubicBezTo>
                    <a:pt x="859" y="6"/>
                    <a:pt x="887" y="6"/>
                    <a:pt x="916" y="6"/>
                  </a:cubicBezTo>
                  <a:cubicBezTo>
                    <a:pt x="940" y="6"/>
                    <a:pt x="964" y="6"/>
                    <a:pt x="989" y="6"/>
                  </a:cubicBezTo>
                  <a:cubicBezTo>
                    <a:pt x="997" y="6"/>
                    <a:pt x="1005" y="6"/>
                    <a:pt x="1013" y="6"/>
                  </a:cubicBezTo>
                  <a:cubicBezTo>
                    <a:pt x="1035" y="5"/>
                    <a:pt x="1058" y="5"/>
                    <a:pt x="1081" y="4"/>
                  </a:cubicBezTo>
                  <a:cubicBezTo>
                    <a:pt x="1081" y="4"/>
                    <a:pt x="1091" y="4"/>
                    <a:pt x="1091" y="7"/>
                  </a:cubicBezTo>
                  <a:cubicBezTo>
                    <a:pt x="1091" y="9"/>
                    <a:pt x="1087" y="9"/>
                    <a:pt x="1087" y="9"/>
                  </a:cubicBezTo>
                  <a:cubicBezTo>
                    <a:pt x="1081" y="9"/>
                    <a:pt x="1075" y="10"/>
                    <a:pt x="1069" y="10"/>
                  </a:cubicBezTo>
                  <a:cubicBezTo>
                    <a:pt x="1045" y="10"/>
                    <a:pt x="1020" y="11"/>
                    <a:pt x="995" y="12"/>
                  </a:cubicBezTo>
                  <a:cubicBezTo>
                    <a:pt x="984" y="12"/>
                    <a:pt x="973" y="11"/>
                    <a:pt x="962" y="11"/>
                  </a:cubicBezTo>
                  <a:cubicBezTo>
                    <a:pt x="940" y="11"/>
                    <a:pt x="917" y="12"/>
                    <a:pt x="895" y="11"/>
                  </a:cubicBezTo>
                  <a:cubicBezTo>
                    <a:pt x="866" y="11"/>
                    <a:pt x="837" y="11"/>
                    <a:pt x="809" y="10"/>
                  </a:cubicBezTo>
                  <a:cubicBezTo>
                    <a:pt x="773" y="10"/>
                    <a:pt x="737" y="10"/>
                    <a:pt x="701" y="10"/>
                  </a:cubicBezTo>
                  <a:cubicBezTo>
                    <a:pt x="680" y="10"/>
                    <a:pt x="658" y="11"/>
                    <a:pt x="637" y="10"/>
                  </a:cubicBezTo>
                  <a:cubicBezTo>
                    <a:pt x="603" y="10"/>
                    <a:pt x="568" y="10"/>
                    <a:pt x="534" y="9"/>
                  </a:cubicBezTo>
                  <a:cubicBezTo>
                    <a:pt x="505" y="9"/>
                    <a:pt x="475" y="9"/>
                    <a:pt x="446" y="9"/>
                  </a:cubicBezTo>
                  <a:cubicBezTo>
                    <a:pt x="437" y="9"/>
                    <a:pt x="428" y="9"/>
                    <a:pt x="419" y="9"/>
                  </a:cubicBezTo>
                  <a:cubicBezTo>
                    <a:pt x="389" y="8"/>
                    <a:pt x="359" y="7"/>
                    <a:pt x="328" y="7"/>
                  </a:cubicBezTo>
                  <a:cubicBezTo>
                    <a:pt x="293" y="6"/>
                    <a:pt x="258" y="6"/>
                    <a:pt x="222" y="7"/>
                  </a:cubicBezTo>
                  <a:cubicBezTo>
                    <a:pt x="181" y="7"/>
                    <a:pt x="140" y="7"/>
                    <a:pt x="98" y="7"/>
                  </a:cubicBezTo>
                  <a:cubicBezTo>
                    <a:pt x="87" y="7"/>
                    <a:pt x="75" y="9"/>
                    <a:pt x="63" y="9"/>
                  </a:cubicBezTo>
                  <a:cubicBezTo>
                    <a:pt x="45" y="9"/>
                    <a:pt x="27" y="9"/>
                    <a:pt x="9" y="9"/>
                  </a:cubicBezTo>
                  <a:cubicBezTo>
                    <a:pt x="6" y="9"/>
                    <a:pt x="0" y="10"/>
                    <a:pt x="0" y="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0" name="Freeform 38"/>
            <p:cNvSpPr>
              <a:spLocks/>
            </p:cNvSpPr>
            <p:nvPr userDrawn="1"/>
          </p:nvSpPr>
          <p:spPr bwMode="auto">
            <a:xfrm>
              <a:off x="-3060" y="-315"/>
              <a:ext cx="2037" cy="16"/>
            </a:xfrm>
            <a:custGeom>
              <a:avLst/>
              <a:gdLst>
                <a:gd name="T0" fmla="*/ 1083 w 1083"/>
                <a:gd name="T1" fmla="*/ 5 h 9"/>
                <a:gd name="T2" fmla="*/ 1072 w 1083"/>
                <a:gd name="T3" fmla="*/ 8 h 9"/>
                <a:gd name="T4" fmla="*/ 1016 w 1083"/>
                <a:gd name="T5" fmla="*/ 8 h 9"/>
                <a:gd name="T6" fmla="*/ 853 w 1083"/>
                <a:gd name="T7" fmla="*/ 8 h 9"/>
                <a:gd name="T8" fmla="*/ 822 w 1083"/>
                <a:gd name="T9" fmla="*/ 7 h 9"/>
                <a:gd name="T10" fmla="*/ 774 w 1083"/>
                <a:gd name="T11" fmla="*/ 8 h 9"/>
                <a:gd name="T12" fmla="*/ 694 w 1083"/>
                <a:gd name="T13" fmla="*/ 8 h 9"/>
                <a:gd name="T14" fmla="*/ 606 w 1083"/>
                <a:gd name="T15" fmla="*/ 8 h 9"/>
                <a:gd name="T16" fmla="*/ 518 w 1083"/>
                <a:gd name="T17" fmla="*/ 8 h 9"/>
                <a:gd name="T18" fmla="*/ 390 w 1083"/>
                <a:gd name="T19" fmla="*/ 8 h 9"/>
                <a:gd name="T20" fmla="*/ 297 w 1083"/>
                <a:gd name="T21" fmla="*/ 7 h 9"/>
                <a:gd name="T22" fmla="*/ 185 w 1083"/>
                <a:gd name="T23" fmla="*/ 6 h 9"/>
                <a:gd name="T24" fmla="*/ 102 w 1083"/>
                <a:gd name="T25" fmla="*/ 8 h 9"/>
                <a:gd name="T26" fmla="*/ 68 w 1083"/>
                <a:gd name="T27" fmla="*/ 7 h 9"/>
                <a:gd name="T28" fmla="*/ 2 w 1083"/>
                <a:gd name="T29" fmla="*/ 6 h 9"/>
                <a:gd name="T30" fmla="*/ 0 w 1083"/>
                <a:gd name="T31" fmla="*/ 4 h 9"/>
                <a:gd name="T32" fmla="*/ 7 w 1083"/>
                <a:gd name="T33" fmla="*/ 1 h 9"/>
                <a:gd name="T34" fmla="*/ 35 w 1083"/>
                <a:gd name="T35" fmla="*/ 0 h 9"/>
                <a:gd name="T36" fmla="*/ 86 w 1083"/>
                <a:gd name="T37" fmla="*/ 2 h 9"/>
                <a:gd name="T38" fmla="*/ 150 w 1083"/>
                <a:gd name="T39" fmla="*/ 1 h 9"/>
                <a:gd name="T40" fmla="*/ 266 w 1083"/>
                <a:gd name="T41" fmla="*/ 1 h 9"/>
                <a:gd name="T42" fmla="*/ 503 w 1083"/>
                <a:gd name="T43" fmla="*/ 3 h 9"/>
                <a:gd name="T44" fmla="*/ 739 w 1083"/>
                <a:gd name="T45" fmla="*/ 3 h 9"/>
                <a:gd name="T46" fmla="*/ 797 w 1083"/>
                <a:gd name="T47" fmla="*/ 2 h 9"/>
                <a:gd name="T48" fmla="*/ 824 w 1083"/>
                <a:gd name="T49" fmla="*/ 2 h 9"/>
                <a:gd name="T50" fmla="*/ 882 w 1083"/>
                <a:gd name="T51" fmla="*/ 3 h 9"/>
                <a:gd name="T52" fmla="*/ 1031 w 1083"/>
                <a:gd name="T53" fmla="*/ 3 h 9"/>
                <a:gd name="T54" fmla="*/ 1076 w 1083"/>
                <a:gd name="T55" fmla="*/ 3 h 9"/>
                <a:gd name="T56" fmla="*/ 1083 w 1083"/>
                <a:gd name="T57" fmla="*/ 5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3" h="9">
                  <a:moveTo>
                    <a:pt x="1083" y="5"/>
                  </a:moveTo>
                  <a:cubicBezTo>
                    <a:pt x="1083" y="8"/>
                    <a:pt x="1075" y="8"/>
                    <a:pt x="1072" y="8"/>
                  </a:cubicBezTo>
                  <a:cubicBezTo>
                    <a:pt x="1053" y="8"/>
                    <a:pt x="1035" y="8"/>
                    <a:pt x="1016" y="8"/>
                  </a:cubicBezTo>
                  <a:cubicBezTo>
                    <a:pt x="962" y="8"/>
                    <a:pt x="907" y="8"/>
                    <a:pt x="853" y="8"/>
                  </a:cubicBezTo>
                  <a:cubicBezTo>
                    <a:pt x="843" y="8"/>
                    <a:pt x="833" y="7"/>
                    <a:pt x="822" y="7"/>
                  </a:cubicBezTo>
                  <a:cubicBezTo>
                    <a:pt x="806" y="7"/>
                    <a:pt x="790" y="8"/>
                    <a:pt x="774" y="8"/>
                  </a:cubicBezTo>
                  <a:cubicBezTo>
                    <a:pt x="748" y="8"/>
                    <a:pt x="721" y="8"/>
                    <a:pt x="694" y="8"/>
                  </a:cubicBezTo>
                  <a:cubicBezTo>
                    <a:pt x="665" y="8"/>
                    <a:pt x="635" y="8"/>
                    <a:pt x="606" y="8"/>
                  </a:cubicBezTo>
                  <a:cubicBezTo>
                    <a:pt x="577" y="8"/>
                    <a:pt x="548" y="8"/>
                    <a:pt x="518" y="8"/>
                  </a:cubicBezTo>
                  <a:cubicBezTo>
                    <a:pt x="476" y="8"/>
                    <a:pt x="433" y="8"/>
                    <a:pt x="390" y="8"/>
                  </a:cubicBezTo>
                  <a:cubicBezTo>
                    <a:pt x="359" y="8"/>
                    <a:pt x="328" y="9"/>
                    <a:pt x="297" y="7"/>
                  </a:cubicBezTo>
                  <a:cubicBezTo>
                    <a:pt x="259" y="5"/>
                    <a:pt x="222" y="5"/>
                    <a:pt x="185" y="6"/>
                  </a:cubicBezTo>
                  <a:cubicBezTo>
                    <a:pt x="157" y="6"/>
                    <a:pt x="129" y="7"/>
                    <a:pt x="102" y="8"/>
                  </a:cubicBezTo>
                  <a:cubicBezTo>
                    <a:pt x="90" y="8"/>
                    <a:pt x="79" y="8"/>
                    <a:pt x="68" y="7"/>
                  </a:cubicBezTo>
                  <a:cubicBezTo>
                    <a:pt x="46" y="5"/>
                    <a:pt x="24" y="5"/>
                    <a:pt x="2" y="6"/>
                  </a:cubicBezTo>
                  <a:cubicBezTo>
                    <a:pt x="1" y="6"/>
                    <a:pt x="0" y="5"/>
                    <a:pt x="0" y="4"/>
                  </a:cubicBezTo>
                  <a:cubicBezTo>
                    <a:pt x="0" y="1"/>
                    <a:pt x="4" y="1"/>
                    <a:pt x="7" y="1"/>
                  </a:cubicBezTo>
                  <a:cubicBezTo>
                    <a:pt x="16" y="0"/>
                    <a:pt x="26" y="0"/>
                    <a:pt x="35" y="0"/>
                  </a:cubicBezTo>
                  <a:cubicBezTo>
                    <a:pt x="52" y="0"/>
                    <a:pt x="69" y="2"/>
                    <a:pt x="86" y="2"/>
                  </a:cubicBezTo>
                  <a:cubicBezTo>
                    <a:pt x="107" y="2"/>
                    <a:pt x="128" y="1"/>
                    <a:pt x="150" y="1"/>
                  </a:cubicBezTo>
                  <a:cubicBezTo>
                    <a:pt x="188" y="1"/>
                    <a:pt x="227" y="0"/>
                    <a:pt x="266" y="1"/>
                  </a:cubicBezTo>
                  <a:cubicBezTo>
                    <a:pt x="345" y="4"/>
                    <a:pt x="424" y="2"/>
                    <a:pt x="503" y="3"/>
                  </a:cubicBezTo>
                  <a:cubicBezTo>
                    <a:pt x="581" y="3"/>
                    <a:pt x="660" y="3"/>
                    <a:pt x="739" y="3"/>
                  </a:cubicBezTo>
                  <a:cubicBezTo>
                    <a:pt x="759" y="3"/>
                    <a:pt x="778" y="2"/>
                    <a:pt x="797" y="2"/>
                  </a:cubicBezTo>
                  <a:cubicBezTo>
                    <a:pt x="806" y="2"/>
                    <a:pt x="815" y="2"/>
                    <a:pt x="824" y="2"/>
                  </a:cubicBezTo>
                  <a:cubicBezTo>
                    <a:pt x="844" y="2"/>
                    <a:pt x="863" y="3"/>
                    <a:pt x="882" y="3"/>
                  </a:cubicBezTo>
                  <a:cubicBezTo>
                    <a:pt x="932" y="3"/>
                    <a:pt x="982" y="3"/>
                    <a:pt x="1031" y="3"/>
                  </a:cubicBezTo>
                  <a:cubicBezTo>
                    <a:pt x="1046" y="3"/>
                    <a:pt x="1061" y="3"/>
                    <a:pt x="1076" y="3"/>
                  </a:cubicBezTo>
                  <a:cubicBezTo>
                    <a:pt x="1078" y="3"/>
                    <a:pt x="1083" y="3"/>
                    <a:pt x="108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1" name="Freeform 39"/>
            <p:cNvSpPr>
              <a:spLocks/>
            </p:cNvSpPr>
            <p:nvPr userDrawn="1"/>
          </p:nvSpPr>
          <p:spPr bwMode="auto">
            <a:xfrm>
              <a:off x="-3080" y="-231"/>
              <a:ext cx="2059" cy="19"/>
            </a:xfrm>
            <a:custGeom>
              <a:avLst/>
              <a:gdLst>
                <a:gd name="T0" fmla="*/ 1095 w 1095"/>
                <a:gd name="T1" fmla="*/ 4 h 10"/>
                <a:gd name="T2" fmla="*/ 1083 w 1095"/>
                <a:gd name="T3" fmla="*/ 7 h 10"/>
                <a:gd name="T4" fmla="*/ 1000 w 1095"/>
                <a:gd name="T5" fmla="*/ 7 h 10"/>
                <a:gd name="T6" fmla="*/ 902 w 1095"/>
                <a:gd name="T7" fmla="*/ 9 h 10"/>
                <a:gd name="T8" fmla="*/ 860 w 1095"/>
                <a:gd name="T9" fmla="*/ 9 h 10"/>
                <a:gd name="T10" fmla="*/ 763 w 1095"/>
                <a:gd name="T11" fmla="*/ 9 h 10"/>
                <a:gd name="T12" fmla="*/ 576 w 1095"/>
                <a:gd name="T13" fmla="*/ 9 h 10"/>
                <a:gd name="T14" fmla="*/ 459 w 1095"/>
                <a:gd name="T15" fmla="*/ 8 h 10"/>
                <a:gd name="T16" fmla="*/ 326 w 1095"/>
                <a:gd name="T17" fmla="*/ 6 h 10"/>
                <a:gd name="T18" fmla="*/ 240 w 1095"/>
                <a:gd name="T19" fmla="*/ 8 h 10"/>
                <a:gd name="T20" fmla="*/ 162 w 1095"/>
                <a:gd name="T21" fmla="*/ 7 h 10"/>
                <a:gd name="T22" fmla="*/ 130 w 1095"/>
                <a:gd name="T23" fmla="*/ 6 h 10"/>
                <a:gd name="T24" fmla="*/ 14 w 1095"/>
                <a:gd name="T25" fmla="*/ 9 h 10"/>
                <a:gd name="T26" fmla="*/ 0 w 1095"/>
                <a:gd name="T27" fmla="*/ 6 h 10"/>
                <a:gd name="T28" fmla="*/ 8 w 1095"/>
                <a:gd name="T29" fmla="*/ 3 h 10"/>
                <a:gd name="T30" fmla="*/ 115 w 1095"/>
                <a:gd name="T31" fmla="*/ 1 h 10"/>
                <a:gd name="T32" fmla="*/ 177 w 1095"/>
                <a:gd name="T33" fmla="*/ 3 h 10"/>
                <a:gd name="T34" fmla="*/ 263 w 1095"/>
                <a:gd name="T35" fmla="*/ 2 h 10"/>
                <a:gd name="T36" fmla="*/ 389 w 1095"/>
                <a:gd name="T37" fmla="*/ 1 h 10"/>
                <a:gd name="T38" fmla="*/ 413 w 1095"/>
                <a:gd name="T39" fmla="*/ 1 h 10"/>
                <a:gd name="T40" fmla="*/ 423 w 1095"/>
                <a:gd name="T41" fmla="*/ 1 h 10"/>
                <a:gd name="T42" fmla="*/ 506 w 1095"/>
                <a:gd name="T43" fmla="*/ 3 h 10"/>
                <a:gd name="T44" fmla="*/ 693 w 1095"/>
                <a:gd name="T45" fmla="*/ 4 h 10"/>
                <a:gd name="T46" fmla="*/ 807 w 1095"/>
                <a:gd name="T47" fmla="*/ 4 h 10"/>
                <a:gd name="T48" fmla="*/ 848 w 1095"/>
                <a:gd name="T49" fmla="*/ 4 h 10"/>
                <a:gd name="T50" fmla="*/ 940 w 1095"/>
                <a:gd name="T51" fmla="*/ 2 h 10"/>
                <a:gd name="T52" fmla="*/ 1088 w 1095"/>
                <a:gd name="T53" fmla="*/ 2 h 10"/>
                <a:gd name="T54" fmla="*/ 1095 w 1095"/>
                <a:gd name="T55"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95" h="10">
                  <a:moveTo>
                    <a:pt x="1095" y="4"/>
                  </a:moveTo>
                  <a:cubicBezTo>
                    <a:pt x="1095" y="7"/>
                    <a:pt x="1087" y="7"/>
                    <a:pt x="1083" y="7"/>
                  </a:cubicBezTo>
                  <a:cubicBezTo>
                    <a:pt x="1055" y="7"/>
                    <a:pt x="1028" y="7"/>
                    <a:pt x="1000" y="7"/>
                  </a:cubicBezTo>
                  <a:cubicBezTo>
                    <a:pt x="967" y="7"/>
                    <a:pt x="935" y="7"/>
                    <a:pt x="902" y="9"/>
                  </a:cubicBezTo>
                  <a:cubicBezTo>
                    <a:pt x="888" y="10"/>
                    <a:pt x="874" y="9"/>
                    <a:pt x="860" y="9"/>
                  </a:cubicBezTo>
                  <a:cubicBezTo>
                    <a:pt x="828" y="9"/>
                    <a:pt x="796" y="9"/>
                    <a:pt x="763" y="9"/>
                  </a:cubicBezTo>
                  <a:cubicBezTo>
                    <a:pt x="701" y="9"/>
                    <a:pt x="638" y="9"/>
                    <a:pt x="576" y="9"/>
                  </a:cubicBezTo>
                  <a:cubicBezTo>
                    <a:pt x="537" y="8"/>
                    <a:pt x="498" y="8"/>
                    <a:pt x="459" y="8"/>
                  </a:cubicBezTo>
                  <a:cubicBezTo>
                    <a:pt x="415" y="7"/>
                    <a:pt x="371" y="6"/>
                    <a:pt x="326" y="6"/>
                  </a:cubicBezTo>
                  <a:cubicBezTo>
                    <a:pt x="297" y="6"/>
                    <a:pt x="269" y="8"/>
                    <a:pt x="240" y="8"/>
                  </a:cubicBezTo>
                  <a:cubicBezTo>
                    <a:pt x="214" y="8"/>
                    <a:pt x="188" y="10"/>
                    <a:pt x="162" y="7"/>
                  </a:cubicBezTo>
                  <a:cubicBezTo>
                    <a:pt x="152" y="6"/>
                    <a:pt x="141" y="6"/>
                    <a:pt x="130" y="6"/>
                  </a:cubicBezTo>
                  <a:cubicBezTo>
                    <a:pt x="92" y="7"/>
                    <a:pt x="53" y="8"/>
                    <a:pt x="14" y="9"/>
                  </a:cubicBezTo>
                  <a:cubicBezTo>
                    <a:pt x="10" y="9"/>
                    <a:pt x="0" y="9"/>
                    <a:pt x="0" y="6"/>
                  </a:cubicBezTo>
                  <a:cubicBezTo>
                    <a:pt x="0" y="3"/>
                    <a:pt x="6" y="3"/>
                    <a:pt x="8" y="3"/>
                  </a:cubicBezTo>
                  <a:cubicBezTo>
                    <a:pt x="44" y="2"/>
                    <a:pt x="79" y="1"/>
                    <a:pt x="115" y="1"/>
                  </a:cubicBezTo>
                  <a:cubicBezTo>
                    <a:pt x="136" y="2"/>
                    <a:pt x="156" y="3"/>
                    <a:pt x="177" y="3"/>
                  </a:cubicBezTo>
                  <a:cubicBezTo>
                    <a:pt x="206" y="3"/>
                    <a:pt x="235" y="2"/>
                    <a:pt x="263" y="2"/>
                  </a:cubicBezTo>
                  <a:cubicBezTo>
                    <a:pt x="305" y="2"/>
                    <a:pt x="347" y="0"/>
                    <a:pt x="389" y="1"/>
                  </a:cubicBezTo>
                  <a:cubicBezTo>
                    <a:pt x="397" y="2"/>
                    <a:pt x="405" y="1"/>
                    <a:pt x="413" y="1"/>
                  </a:cubicBezTo>
                  <a:cubicBezTo>
                    <a:pt x="416" y="1"/>
                    <a:pt x="420" y="1"/>
                    <a:pt x="423" y="1"/>
                  </a:cubicBezTo>
                  <a:cubicBezTo>
                    <a:pt x="451" y="4"/>
                    <a:pt x="478" y="2"/>
                    <a:pt x="506" y="3"/>
                  </a:cubicBezTo>
                  <a:cubicBezTo>
                    <a:pt x="568" y="3"/>
                    <a:pt x="630" y="4"/>
                    <a:pt x="693" y="4"/>
                  </a:cubicBezTo>
                  <a:cubicBezTo>
                    <a:pt x="731" y="4"/>
                    <a:pt x="769" y="4"/>
                    <a:pt x="807" y="4"/>
                  </a:cubicBezTo>
                  <a:cubicBezTo>
                    <a:pt x="820" y="3"/>
                    <a:pt x="834" y="3"/>
                    <a:pt x="848" y="4"/>
                  </a:cubicBezTo>
                  <a:cubicBezTo>
                    <a:pt x="879" y="4"/>
                    <a:pt x="909" y="3"/>
                    <a:pt x="940" y="2"/>
                  </a:cubicBezTo>
                  <a:cubicBezTo>
                    <a:pt x="989" y="1"/>
                    <a:pt x="1038" y="2"/>
                    <a:pt x="1088" y="2"/>
                  </a:cubicBezTo>
                  <a:cubicBezTo>
                    <a:pt x="1091" y="2"/>
                    <a:pt x="1095" y="2"/>
                    <a:pt x="1095"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2" name="Freeform 40"/>
            <p:cNvSpPr>
              <a:spLocks/>
            </p:cNvSpPr>
            <p:nvPr userDrawn="1"/>
          </p:nvSpPr>
          <p:spPr bwMode="auto">
            <a:xfrm>
              <a:off x="-1787" y="1774"/>
              <a:ext cx="2044" cy="26"/>
            </a:xfrm>
            <a:custGeom>
              <a:avLst/>
              <a:gdLst>
                <a:gd name="T0" fmla="*/ 1076 w 1087"/>
                <a:gd name="T1" fmla="*/ 13 h 14"/>
                <a:gd name="T2" fmla="*/ 915 w 1087"/>
                <a:gd name="T3" fmla="*/ 12 h 14"/>
                <a:gd name="T4" fmla="*/ 760 w 1087"/>
                <a:gd name="T5" fmla="*/ 9 h 14"/>
                <a:gd name="T6" fmla="*/ 599 w 1087"/>
                <a:gd name="T7" fmla="*/ 9 h 14"/>
                <a:gd name="T8" fmla="*/ 565 w 1087"/>
                <a:gd name="T9" fmla="*/ 8 h 14"/>
                <a:gd name="T10" fmla="*/ 450 w 1087"/>
                <a:gd name="T11" fmla="*/ 7 h 14"/>
                <a:gd name="T12" fmla="*/ 313 w 1087"/>
                <a:gd name="T13" fmla="*/ 7 h 14"/>
                <a:gd name="T14" fmla="*/ 210 w 1087"/>
                <a:gd name="T15" fmla="*/ 6 h 14"/>
                <a:gd name="T16" fmla="*/ 84 w 1087"/>
                <a:gd name="T17" fmla="*/ 6 h 14"/>
                <a:gd name="T18" fmla="*/ 31 w 1087"/>
                <a:gd name="T19" fmla="*/ 8 h 14"/>
                <a:gd name="T20" fmla="*/ 4 w 1087"/>
                <a:gd name="T21" fmla="*/ 7 h 14"/>
                <a:gd name="T22" fmla="*/ 0 w 1087"/>
                <a:gd name="T23" fmla="*/ 5 h 14"/>
                <a:gd name="T24" fmla="*/ 4 w 1087"/>
                <a:gd name="T25" fmla="*/ 4 h 14"/>
                <a:gd name="T26" fmla="*/ 63 w 1087"/>
                <a:gd name="T27" fmla="*/ 1 h 14"/>
                <a:gd name="T28" fmla="*/ 175 w 1087"/>
                <a:gd name="T29" fmla="*/ 3 h 14"/>
                <a:gd name="T30" fmla="*/ 209 w 1087"/>
                <a:gd name="T31" fmla="*/ 2 h 14"/>
                <a:gd name="T32" fmla="*/ 363 w 1087"/>
                <a:gd name="T33" fmla="*/ 3 h 14"/>
                <a:gd name="T34" fmla="*/ 382 w 1087"/>
                <a:gd name="T35" fmla="*/ 2 h 14"/>
                <a:gd name="T36" fmla="*/ 540 w 1087"/>
                <a:gd name="T37" fmla="*/ 2 h 14"/>
                <a:gd name="T38" fmla="*/ 664 w 1087"/>
                <a:gd name="T39" fmla="*/ 4 h 14"/>
                <a:gd name="T40" fmla="*/ 756 w 1087"/>
                <a:gd name="T41" fmla="*/ 4 h 14"/>
                <a:gd name="T42" fmla="*/ 868 w 1087"/>
                <a:gd name="T43" fmla="*/ 5 h 14"/>
                <a:gd name="T44" fmla="*/ 916 w 1087"/>
                <a:gd name="T45" fmla="*/ 7 h 14"/>
                <a:gd name="T46" fmla="*/ 1032 w 1087"/>
                <a:gd name="T47" fmla="*/ 8 h 14"/>
                <a:gd name="T48" fmla="*/ 1081 w 1087"/>
                <a:gd name="T49" fmla="*/ 8 h 14"/>
                <a:gd name="T50" fmla="*/ 1087 w 1087"/>
                <a:gd name="T51" fmla="*/ 10 h 14"/>
                <a:gd name="T52" fmla="*/ 1076 w 1087"/>
                <a:gd name="T5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87" h="14">
                  <a:moveTo>
                    <a:pt x="1076" y="13"/>
                  </a:moveTo>
                  <a:cubicBezTo>
                    <a:pt x="1022" y="13"/>
                    <a:pt x="969" y="14"/>
                    <a:pt x="915" y="12"/>
                  </a:cubicBezTo>
                  <a:cubicBezTo>
                    <a:pt x="863" y="10"/>
                    <a:pt x="812" y="10"/>
                    <a:pt x="760" y="9"/>
                  </a:cubicBezTo>
                  <a:cubicBezTo>
                    <a:pt x="706" y="9"/>
                    <a:pt x="653" y="9"/>
                    <a:pt x="599" y="9"/>
                  </a:cubicBezTo>
                  <a:cubicBezTo>
                    <a:pt x="588" y="9"/>
                    <a:pt x="576" y="9"/>
                    <a:pt x="565" y="8"/>
                  </a:cubicBezTo>
                  <a:cubicBezTo>
                    <a:pt x="527" y="5"/>
                    <a:pt x="488" y="7"/>
                    <a:pt x="450" y="7"/>
                  </a:cubicBezTo>
                  <a:cubicBezTo>
                    <a:pt x="404" y="7"/>
                    <a:pt x="359" y="7"/>
                    <a:pt x="313" y="7"/>
                  </a:cubicBezTo>
                  <a:cubicBezTo>
                    <a:pt x="279" y="6"/>
                    <a:pt x="244" y="5"/>
                    <a:pt x="210" y="6"/>
                  </a:cubicBezTo>
                  <a:cubicBezTo>
                    <a:pt x="168" y="8"/>
                    <a:pt x="126" y="6"/>
                    <a:pt x="84" y="6"/>
                  </a:cubicBezTo>
                  <a:cubicBezTo>
                    <a:pt x="66" y="6"/>
                    <a:pt x="49" y="8"/>
                    <a:pt x="31" y="8"/>
                  </a:cubicBezTo>
                  <a:cubicBezTo>
                    <a:pt x="22" y="9"/>
                    <a:pt x="14" y="8"/>
                    <a:pt x="4" y="7"/>
                  </a:cubicBezTo>
                  <a:cubicBezTo>
                    <a:pt x="3" y="6"/>
                    <a:pt x="0" y="6"/>
                    <a:pt x="0" y="5"/>
                  </a:cubicBezTo>
                  <a:cubicBezTo>
                    <a:pt x="0" y="3"/>
                    <a:pt x="3" y="4"/>
                    <a:pt x="4" y="4"/>
                  </a:cubicBezTo>
                  <a:cubicBezTo>
                    <a:pt x="24" y="5"/>
                    <a:pt x="43" y="1"/>
                    <a:pt x="63" y="1"/>
                  </a:cubicBezTo>
                  <a:cubicBezTo>
                    <a:pt x="100" y="2"/>
                    <a:pt x="138" y="2"/>
                    <a:pt x="175" y="3"/>
                  </a:cubicBezTo>
                  <a:cubicBezTo>
                    <a:pt x="187" y="3"/>
                    <a:pt x="198" y="2"/>
                    <a:pt x="209" y="2"/>
                  </a:cubicBezTo>
                  <a:cubicBezTo>
                    <a:pt x="260" y="2"/>
                    <a:pt x="312" y="1"/>
                    <a:pt x="363" y="3"/>
                  </a:cubicBezTo>
                  <a:cubicBezTo>
                    <a:pt x="369" y="3"/>
                    <a:pt x="375" y="2"/>
                    <a:pt x="382" y="2"/>
                  </a:cubicBezTo>
                  <a:cubicBezTo>
                    <a:pt x="434" y="2"/>
                    <a:pt x="487" y="0"/>
                    <a:pt x="540" y="2"/>
                  </a:cubicBezTo>
                  <a:cubicBezTo>
                    <a:pt x="581" y="4"/>
                    <a:pt x="623" y="3"/>
                    <a:pt x="664" y="4"/>
                  </a:cubicBezTo>
                  <a:cubicBezTo>
                    <a:pt x="695" y="5"/>
                    <a:pt x="726" y="4"/>
                    <a:pt x="756" y="4"/>
                  </a:cubicBezTo>
                  <a:cubicBezTo>
                    <a:pt x="794" y="4"/>
                    <a:pt x="831" y="5"/>
                    <a:pt x="868" y="5"/>
                  </a:cubicBezTo>
                  <a:cubicBezTo>
                    <a:pt x="884" y="6"/>
                    <a:pt x="900" y="7"/>
                    <a:pt x="916" y="7"/>
                  </a:cubicBezTo>
                  <a:cubicBezTo>
                    <a:pt x="955" y="9"/>
                    <a:pt x="993" y="8"/>
                    <a:pt x="1032" y="8"/>
                  </a:cubicBezTo>
                  <a:cubicBezTo>
                    <a:pt x="1048" y="7"/>
                    <a:pt x="1065" y="8"/>
                    <a:pt x="1081" y="8"/>
                  </a:cubicBezTo>
                  <a:cubicBezTo>
                    <a:pt x="1081" y="8"/>
                    <a:pt x="1087" y="8"/>
                    <a:pt x="1087" y="10"/>
                  </a:cubicBezTo>
                  <a:cubicBezTo>
                    <a:pt x="1087" y="13"/>
                    <a:pt x="1076" y="13"/>
                    <a:pt x="1076"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3" name="Freeform 41"/>
            <p:cNvSpPr>
              <a:spLocks/>
            </p:cNvSpPr>
            <p:nvPr userDrawn="1"/>
          </p:nvSpPr>
          <p:spPr bwMode="auto">
            <a:xfrm>
              <a:off x="-3084" y="-148"/>
              <a:ext cx="2061" cy="20"/>
            </a:xfrm>
            <a:custGeom>
              <a:avLst/>
              <a:gdLst>
                <a:gd name="T0" fmla="*/ 0 w 1096"/>
                <a:gd name="T1" fmla="*/ 4 h 11"/>
                <a:gd name="T2" fmla="*/ 1 w 1096"/>
                <a:gd name="T3" fmla="*/ 3 h 11"/>
                <a:gd name="T4" fmla="*/ 47 w 1096"/>
                <a:gd name="T5" fmla="*/ 4 h 11"/>
                <a:gd name="T6" fmla="*/ 55 w 1096"/>
                <a:gd name="T7" fmla="*/ 4 h 11"/>
                <a:gd name="T8" fmla="*/ 121 w 1096"/>
                <a:gd name="T9" fmla="*/ 2 h 11"/>
                <a:gd name="T10" fmla="*/ 200 w 1096"/>
                <a:gd name="T11" fmla="*/ 1 h 11"/>
                <a:gd name="T12" fmla="*/ 318 w 1096"/>
                <a:gd name="T13" fmla="*/ 2 h 11"/>
                <a:gd name="T14" fmla="*/ 409 w 1096"/>
                <a:gd name="T15" fmla="*/ 2 h 11"/>
                <a:gd name="T16" fmla="*/ 578 w 1096"/>
                <a:gd name="T17" fmla="*/ 2 h 11"/>
                <a:gd name="T18" fmla="*/ 748 w 1096"/>
                <a:gd name="T19" fmla="*/ 2 h 11"/>
                <a:gd name="T20" fmla="*/ 833 w 1096"/>
                <a:gd name="T21" fmla="*/ 4 h 11"/>
                <a:gd name="T22" fmla="*/ 924 w 1096"/>
                <a:gd name="T23" fmla="*/ 5 h 11"/>
                <a:gd name="T24" fmla="*/ 1002 w 1096"/>
                <a:gd name="T25" fmla="*/ 5 h 11"/>
                <a:gd name="T26" fmla="*/ 1081 w 1096"/>
                <a:gd name="T27" fmla="*/ 3 h 11"/>
                <a:gd name="T28" fmla="*/ 1091 w 1096"/>
                <a:gd name="T29" fmla="*/ 3 h 11"/>
                <a:gd name="T30" fmla="*/ 1096 w 1096"/>
                <a:gd name="T31" fmla="*/ 5 h 11"/>
                <a:gd name="T32" fmla="*/ 1091 w 1096"/>
                <a:gd name="T33" fmla="*/ 8 h 11"/>
                <a:gd name="T34" fmla="*/ 1020 w 1096"/>
                <a:gd name="T35" fmla="*/ 10 h 11"/>
                <a:gd name="T36" fmla="*/ 914 w 1096"/>
                <a:gd name="T37" fmla="*/ 11 h 11"/>
                <a:gd name="T38" fmla="*/ 833 w 1096"/>
                <a:gd name="T39" fmla="*/ 8 h 11"/>
                <a:gd name="T40" fmla="*/ 766 w 1096"/>
                <a:gd name="T41" fmla="*/ 7 h 11"/>
                <a:gd name="T42" fmla="*/ 606 w 1096"/>
                <a:gd name="T43" fmla="*/ 7 h 11"/>
                <a:gd name="T44" fmla="*/ 516 w 1096"/>
                <a:gd name="T45" fmla="*/ 6 h 11"/>
                <a:gd name="T46" fmla="*/ 443 w 1096"/>
                <a:gd name="T47" fmla="*/ 7 h 11"/>
                <a:gd name="T48" fmla="*/ 329 w 1096"/>
                <a:gd name="T49" fmla="*/ 7 h 11"/>
                <a:gd name="T50" fmla="*/ 242 w 1096"/>
                <a:gd name="T51" fmla="*/ 5 h 11"/>
                <a:gd name="T52" fmla="*/ 217 w 1096"/>
                <a:gd name="T53" fmla="*/ 6 h 11"/>
                <a:gd name="T54" fmla="*/ 76 w 1096"/>
                <a:gd name="T55" fmla="*/ 8 h 11"/>
                <a:gd name="T56" fmla="*/ 20 w 1096"/>
                <a:gd name="T57" fmla="*/ 9 h 11"/>
                <a:gd name="T58" fmla="*/ 2 w 1096"/>
                <a:gd name="T59" fmla="*/ 7 h 11"/>
                <a:gd name="T60" fmla="*/ 0 w 1096"/>
                <a:gd name="T6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6" h="11">
                  <a:moveTo>
                    <a:pt x="0" y="4"/>
                  </a:moveTo>
                  <a:cubicBezTo>
                    <a:pt x="0" y="3"/>
                    <a:pt x="1" y="3"/>
                    <a:pt x="1" y="3"/>
                  </a:cubicBezTo>
                  <a:cubicBezTo>
                    <a:pt x="17" y="3"/>
                    <a:pt x="32" y="3"/>
                    <a:pt x="47" y="4"/>
                  </a:cubicBezTo>
                  <a:cubicBezTo>
                    <a:pt x="50" y="4"/>
                    <a:pt x="52" y="4"/>
                    <a:pt x="55" y="4"/>
                  </a:cubicBezTo>
                  <a:cubicBezTo>
                    <a:pt x="77" y="1"/>
                    <a:pt x="99" y="2"/>
                    <a:pt x="121" y="2"/>
                  </a:cubicBezTo>
                  <a:cubicBezTo>
                    <a:pt x="147" y="2"/>
                    <a:pt x="173" y="2"/>
                    <a:pt x="200" y="1"/>
                  </a:cubicBezTo>
                  <a:cubicBezTo>
                    <a:pt x="239" y="0"/>
                    <a:pt x="279" y="2"/>
                    <a:pt x="318" y="2"/>
                  </a:cubicBezTo>
                  <a:cubicBezTo>
                    <a:pt x="348" y="2"/>
                    <a:pt x="379" y="2"/>
                    <a:pt x="409" y="2"/>
                  </a:cubicBezTo>
                  <a:cubicBezTo>
                    <a:pt x="466" y="3"/>
                    <a:pt x="522" y="1"/>
                    <a:pt x="578" y="2"/>
                  </a:cubicBezTo>
                  <a:cubicBezTo>
                    <a:pt x="635" y="3"/>
                    <a:pt x="691" y="2"/>
                    <a:pt x="748" y="2"/>
                  </a:cubicBezTo>
                  <a:cubicBezTo>
                    <a:pt x="776" y="2"/>
                    <a:pt x="804" y="3"/>
                    <a:pt x="833" y="4"/>
                  </a:cubicBezTo>
                  <a:cubicBezTo>
                    <a:pt x="863" y="5"/>
                    <a:pt x="894" y="6"/>
                    <a:pt x="924" y="5"/>
                  </a:cubicBezTo>
                  <a:cubicBezTo>
                    <a:pt x="950" y="4"/>
                    <a:pt x="976" y="5"/>
                    <a:pt x="1002" y="5"/>
                  </a:cubicBezTo>
                  <a:cubicBezTo>
                    <a:pt x="1028" y="4"/>
                    <a:pt x="1055" y="3"/>
                    <a:pt x="1081" y="3"/>
                  </a:cubicBezTo>
                  <a:cubicBezTo>
                    <a:pt x="1084" y="3"/>
                    <a:pt x="1088" y="2"/>
                    <a:pt x="1091" y="3"/>
                  </a:cubicBezTo>
                  <a:cubicBezTo>
                    <a:pt x="1091" y="3"/>
                    <a:pt x="1096" y="3"/>
                    <a:pt x="1096" y="5"/>
                  </a:cubicBezTo>
                  <a:cubicBezTo>
                    <a:pt x="1096" y="7"/>
                    <a:pt x="1091" y="8"/>
                    <a:pt x="1091" y="8"/>
                  </a:cubicBezTo>
                  <a:cubicBezTo>
                    <a:pt x="1067" y="9"/>
                    <a:pt x="1044" y="10"/>
                    <a:pt x="1020" y="10"/>
                  </a:cubicBezTo>
                  <a:cubicBezTo>
                    <a:pt x="985" y="11"/>
                    <a:pt x="950" y="11"/>
                    <a:pt x="914" y="11"/>
                  </a:cubicBezTo>
                  <a:cubicBezTo>
                    <a:pt x="887" y="10"/>
                    <a:pt x="860" y="9"/>
                    <a:pt x="833" y="8"/>
                  </a:cubicBezTo>
                  <a:cubicBezTo>
                    <a:pt x="811" y="8"/>
                    <a:pt x="788" y="8"/>
                    <a:pt x="766" y="7"/>
                  </a:cubicBezTo>
                  <a:cubicBezTo>
                    <a:pt x="713" y="7"/>
                    <a:pt x="659" y="7"/>
                    <a:pt x="606" y="7"/>
                  </a:cubicBezTo>
                  <a:cubicBezTo>
                    <a:pt x="576" y="7"/>
                    <a:pt x="546" y="6"/>
                    <a:pt x="516" y="6"/>
                  </a:cubicBezTo>
                  <a:cubicBezTo>
                    <a:pt x="492" y="6"/>
                    <a:pt x="467" y="7"/>
                    <a:pt x="443" y="7"/>
                  </a:cubicBezTo>
                  <a:cubicBezTo>
                    <a:pt x="405" y="8"/>
                    <a:pt x="367" y="8"/>
                    <a:pt x="329" y="7"/>
                  </a:cubicBezTo>
                  <a:cubicBezTo>
                    <a:pt x="300" y="7"/>
                    <a:pt x="271" y="6"/>
                    <a:pt x="242" y="5"/>
                  </a:cubicBezTo>
                  <a:cubicBezTo>
                    <a:pt x="234" y="5"/>
                    <a:pt x="225" y="6"/>
                    <a:pt x="217" y="6"/>
                  </a:cubicBezTo>
                  <a:cubicBezTo>
                    <a:pt x="170" y="7"/>
                    <a:pt x="123" y="7"/>
                    <a:pt x="76" y="8"/>
                  </a:cubicBezTo>
                  <a:cubicBezTo>
                    <a:pt x="57" y="8"/>
                    <a:pt x="38" y="9"/>
                    <a:pt x="20" y="9"/>
                  </a:cubicBezTo>
                  <a:cubicBezTo>
                    <a:pt x="14" y="9"/>
                    <a:pt x="8" y="7"/>
                    <a:pt x="2" y="7"/>
                  </a:cubicBezTo>
                  <a:cubicBezTo>
                    <a:pt x="1" y="6"/>
                    <a:pt x="0" y="6"/>
                    <a:pt x="0"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4" name="Freeform 42"/>
            <p:cNvSpPr>
              <a:spLocks/>
            </p:cNvSpPr>
            <p:nvPr userDrawn="1"/>
          </p:nvSpPr>
          <p:spPr bwMode="auto">
            <a:xfrm>
              <a:off x="-504" y="-188"/>
              <a:ext cx="2068" cy="19"/>
            </a:xfrm>
            <a:custGeom>
              <a:avLst/>
              <a:gdLst>
                <a:gd name="T0" fmla="*/ 13 w 1100"/>
                <a:gd name="T1" fmla="*/ 3 h 10"/>
                <a:gd name="T2" fmla="*/ 67 w 1100"/>
                <a:gd name="T3" fmla="*/ 3 h 10"/>
                <a:gd name="T4" fmla="*/ 98 w 1100"/>
                <a:gd name="T5" fmla="*/ 1 h 10"/>
                <a:gd name="T6" fmla="*/ 135 w 1100"/>
                <a:gd name="T7" fmla="*/ 0 h 10"/>
                <a:gd name="T8" fmla="*/ 222 w 1100"/>
                <a:gd name="T9" fmla="*/ 2 h 10"/>
                <a:gd name="T10" fmla="*/ 264 w 1100"/>
                <a:gd name="T11" fmla="*/ 1 h 10"/>
                <a:gd name="T12" fmla="*/ 354 w 1100"/>
                <a:gd name="T13" fmla="*/ 0 h 10"/>
                <a:gd name="T14" fmla="*/ 450 w 1100"/>
                <a:gd name="T15" fmla="*/ 1 h 10"/>
                <a:gd name="T16" fmla="*/ 495 w 1100"/>
                <a:gd name="T17" fmla="*/ 2 h 10"/>
                <a:gd name="T18" fmla="*/ 656 w 1100"/>
                <a:gd name="T19" fmla="*/ 3 h 10"/>
                <a:gd name="T20" fmla="*/ 777 w 1100"/>
                <a:gd name="T21" fmla="*/ 4 h 10"/>
                <a:gd name="T22" fmla="*/ 801 w 1100"/>
                <a:gd name="T23" fmla="*/ 4 h 10"/>
                <a:gd name="T24" fmla="*/ 906 w 1100"/>
                <a:gd name="T25" fmla="*/ 5 h 10"/>
                <a:gd name="T26" fmla="*/ 1043 w 1100"/>
                <a:gd name="T27" fmla="*/ 3 h 10"/>
                <a:gd name="T28" fmla="*/ 1092 w 1100"/>
                <a:gd name="T29" fmla="*/ 3 h 10"/>
                <a:gd name="T30" fmla="*/ 1099 w 1100"/>
                <a:gd name="T31" fmla="*/ 4 h 10"/>
                <a:gd name="T32" fmla="*/ 1096 w 1100"/>
                <a:gd name="T33" fmla="*/ 8 h 10"/>
                <a:gd name="T34" fmla="*/ 1069 w 1100"/>
                <a:gd name="T35" fmla="*/ 8 h 10"/>
                <a:gd name="T36" fmla="*/ 935 w 1100"/>
                <a:gd name="T37" fmla="*/ 9 h 10"/>
                <a:gd name="T38" fmla="*/ 835 w 1100"/>
                <a:gd name="T39" fmla="*/ 9 h 10"/>
                <a:gd name="T40" fmla="*/ 808 w 1100"/>
                <a:gd name="T41" fmla="*/ 9 h 10"/>
                <a:gd name="T42" fmla="*/ 645 w 1100"/>
                <a:gd name="T43" fmla="*/ 7 h 10"/>
                <a:gd name="T44" fmla="*/ 540 w 1100"/>
                <a:gd name="T45" fmla="*/ 8 h 10"/>
                <a:gd name="T46" fmla="*/ 481 w 1100"/>
                <a:gd name="T47" fmla="*/ 6 h 10"/>
                <a:gd name="T48" fmla="*/ 366 w 1100"/>
                <a:gd name="T49" fmla="*/ 6 h 10"/>
                <a:gd name="T50" fmla="*/ 334 w 1100"/>
                <a:gd name="T51" fmla="*/ 6 h 10"/>
                <a:gd name="T52" fmla="*/ 246 w 1100"/>
                <a:gd name="T53" fmla="*/ 6 h 10"/>
                <a:gd name="T54" fmla="*/ 159 w 1100"/>
                <a:gd name="T55" fmla="*/ 5 h 10"/>
                <a:gd name="T56" fmla="*/ 96 w 1100"/>
                <a:gd name="T57" fmla="*/ 6 h 10"/>
                <a:gd name="T58" fmla="*/ 73 w 1100"/>
                <a:gd name="T59" fmla="*/ 8 h 10"/>
                <a:gd name="T60" fmla="*/ 6 w 1100"/>
                <a:gd name="T61" fmla="*/ 8 h 10"/>
                <a:gd name="T62" fmla="*/ 0 w 1100"/>
                <a:gd name="T63" fmla="*/ 5 h 10"/>
                <a:gd name="T64" fmla="*/ 13 w 1100"/>
                <a:gd name="T65"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00" h="10">
                  <a:moveTo>
                    <a:pt x="13" y="3"/>
                  </a:moveTo>
                  <a:cubicBezTo>
                    <a:pt x="31" y="3"/>
                    <a:pt x="49" y="3"/>
                    <a:pt x="67" y="3"/>
                  </a:cubicBezTo>
                  <a:cubicBezTo>
                    <a:pt x="77" y="2"/>
                    <a:pt x="87" y="1"/>
                    <a:pt x="98" y="1"/>
                  </a:cubicBezTo>
                  <a:cubicBezTo>
                    <a:pt x="110" y="0"/>
                    <a:pt x="123" y="0"/>
                    <a:pt x="135" y="0"/>
                  </a:cubicBezTo>
                  <a:cubicBezTo>
                    <a:pt x="164" y="1"/>
                    <a:pt x="193" y="1"/>
                    <a:pt x="222" y="2"/>
                  </a:cubicBezTo>
                  <a:cubicBezTo>
                    <a:pt x="236" y="2"/>
                    <a:pt x="250" y="1"/>
                    <a:pt x="264" y="1"/>
                  </a:cubicBezTo>
                  <a:cubicBezTo>
                    <a:pt x="294" y="0"/>
                    <a:pt x="324" y="0"/>
                    <a:pt x="354" y="0"/>
                  </a:cubicBezTo>
                  <a:cubicBezTo>
                    <a:pt x="386" y="1"/>
                    <a:pt x="418" y="1"/>
                    <a:pt x="450" y="1"/>
                  </a:cubicBezTo>
                  <a:cubicBezTo>
                    <a:pt x="465" y="1"/>
                    <a:pt x="480" y="2"/>
                    <a:pt x="495" y="2"/>
                  </a:cubicBezTo>
                  <a:cubicBezTo>
                    <a:pt x="549" y="2"/>
                    <a:pt x="602" y="2"/>
                    <a:pt x="656" y="3"/>
                  </a:cubicBezTo>
                  <a:cubicBezTo>
                    <a:pt x="696" y="3"/>
                    <a:pt x="737" y="4"/>
                    <a:pt x="777" y="4"/>
                  </a:cubicBezTo>
                  <a:cubicBezTo>
                    <a:pt x="785" y="4"/>
                    <a:pt x="793" y="4"/>
                    <a:pt x="801" y="4"/>
                  </a:cubicBezTo>
                  <a:cubicBezTo>
                    <a:pt x="836" y="4"/>
                    <a:pt x="871" y="5"/>
                    <a:pt x="906" y="5"/>
                  </a:cubicBezTo>
                  <a:cubicBezTo>
                    <a:pt x="952" y="5"/>
                    <a:pt x="997" y="3"/>
                    <a:pt x="1043" y="3"/>
                  </a:cubicBezTo>
                  <a:cubicBezTo>
                    <a:pt x="1059" y="3"/>
                    <a:pt x="1076" y="3"/>
                    <a:pt x="1092" y="3"/>
                  </a:cubicBezTo>
                  <a:cubicBezTo>
                    <a:pt x="1095" y="3"/>
                    <a:pt x="1098" y="2"/>
                    <a:pt x="1099" y="4"/>
                  </a:cubicBezTo>
                  <a:cubicBezTo>
                    <a:pt x="1100" y="6"/>
                    <a:pt x="1098" y="8"/>
                    <a:pt x="1096" y="8"/>
                  </a:cubicBezTo>
                  <a:cubicBezTo>
                    <a:pt x="1087" y="8"/>
                    <a:pt x="1078" y="8"/>
                    <a:pt x="1069" y="8"/>
                  </a:cubicBezTo>
                  <a:cubicBezTo>
                    <a:pt x="1024" y="8"/>
                    <a:pt x="980" y="8"/>
                    <a:pt x="935" y="9"/>
                  </a:cubicBezTo>
                  <a:cubicBezTo>
                    <a:pt x="902" y="10"/>
                    <a:pt x="869" y="10"/>
                    <a:pt x="835" y="9"/>
                  </a:cubicBezTo>
                  <a:cubicBezTo>
                    <a:pt x="826" y="8"/>
                    <a:pt x="817" y="9"/>
                    <a:pt x="808" y="9"/>
                  </a:cubicBezTo>
                  <a:cubicBezTo>
                    <a:pt x="754" y="8"/>
                    <a:pt x="699" y="8"/>
                    <a:pt x="645" y="7"/>
                  </a:cubicBezTo>
                  <a:cubicBezTo>
                    <a:pt x="610" y="7"/>
                    <a:pt x="575" y="8"/>
                    <a:pt x="540" y="8"/>
                  </a:cubicBezTo>
                  <a:cubicBezTo>
                    <a:pt x="520" y="8"/>
                    <a:pt x="501" y="7"/>
                    <a:pt x="481" y="6"/>
                  </a:cubicBezTo>
                  <a:cubicBezTo>
                    <a:pt x="443" y="6"/>
                    <a:pt x="404" y="6"/>
                    <a:pt x="366" y="6"/>
                  </a:cubicBezTo>
                  <a:cubicBezTo>
                    <a:pt x="355" y="6"/>
                    <a:pt x="345" y="6"/>
                    <a:pt x="334" y="6"/>
                  </a:cubicBezTo>
                  <a:cubicBezTo>
                    <a:pt x="305" y="6"/>
                    <a:pt x="275" y="6"/>
                    <a:pt x="246" y="6"/>
                  </a:cubicBezTo>
                  <a:cubicBezTo>
                    <a:pt x="217" y="6"/>
                    <a:pt x="188" y="5"/>
                    <a:pt x="159" y="5"/>
                  </a:cubicBezTo>
                  <a:cubicBezTo>
                    <a:pt x="138" y="5"/>
                    <a:pt x="117" y="5"/>
                    <a:pt x="96" y="6"/>
                  </a:cubicBezTo>
                  <a:cubicBezTo>
                    <a:pt x="88" y="6"/>
                    <a:pt x="81" y="8"/>
                    <a:pt x="73" y="8"/>
                  </a:cubicBezTo>
                  <a:cubicBezTo>
                    <a:pt x="51" y="8"/>
                    <a:pt x="28" y="8"/>
                    <a:pt x="6" y="8"/>
                  </a:cubicBezTo>
                  <a:cubicBezTo>
                    <a:pt x="6" y="8"/>
                    <a:pt x="0" y="8"/>
                    <a:pt x="0" y="5"/>
                  </a:cubicBezTo>
                  <a:cubicBezTo>
                    <a:pt x="0" y="2"/>
                    <a:pt x="13" y="3"/>
                    <a:pt x="1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5" name="Freeform 43"/>
            <p:cNvSpPr>
              <a:spLocks/>
            </p:cNvSpPr>
            <p:nvPr userDrawn="1"/>
          </p:nvSpPr>
          <p:spPr bwMode="auto">
            <a:xfrm>
              <a:off x="-3022" y="-398"/>
              <a:ext cx="1999" cy="17"/>
            </a:xfrm>
            <a:custGeom>
              <a:avLst/>
              <a:gdLst>
                <a:gd name="T0" fmla="*/ 1025 w 1063"/>
                <a:gd name="T1" fmla="*/ 6 h 9"/>
                <a:gd name="T2" fmla="*/ 888 w 1063"/>
                <a:gd name="T3" fmla="*/ 6 h 9"/>
                <a:gd name="T4" fmla="*/ 806 w 1063"/>
                <a:gd name="T5" fmla="*/ 8 h 9"/>
                <a:gd name="T6" fmla="*/ 661 w 1063"/>
                <a:gd name="T7" fmla="*/ 9 h 9"/>
                <a:gd name="T8" fmla="*/ 605 w 1063"/>
                <a:gd name="T9" fmla="*/ 7 h 9"/>
                <a:gd name="T10" fmla="*/ 517 w 1063"/>
                <a:gd name="T11" fmla="*/ 6 h 9"/>
                <a:gd name="T12" fmla="*/ 430 w 1063"/>
                <a:gd name="T13" fmla="*/ 6 h 9"/>
                <a:gd name="T14" fmla="*/ 326 w 1063"/>
                <a:gd name="T15" fmla="*/ 6 h 9"/>
                <a:gd name="T16" fmla="*/ 262 w 1063"/>
                <a:gd name="T17" fmla="*/ 8 h 9"/>
                <a:gd name="T18" fmla="*/ 19 w 1063"/>
                <a:gd name="T19" fmla="*/ 9 h 9"/>
                <a:gd name="T20" fmla="*/ 0 w 1063"/>
                <a:gd name="T21" fmla="*/ 7 h 9"/>
                <a:gd name="T22" fmla="*/ 4 w 1063"/>
                <a:gd name="T23" fmla="*/ 4 h 9"/>
                <a:gd name="T24" fmla="*/ 275 w 1063"/>
                <a:gd name="T25" fmla="*/ 1 h 9"/>
                <a:gd name="T26" fmla="*/ 358 w 1063"/>
                <a:gd name="T27" fmla="*/ 1 h 9"/>
                <a:gd name="T28" fmla="*/ 429 w 1063"/>
                <a:gd name="T29" fmla="*/ 1 h 9"/>
                <a:gd name="T30" fmla="*/ 505 w 1063"/>
                <a:gd name="T31" fmla="*/ 1 h 9"/>
                <a:gd name="T32" fmla="*/ 594 w 1063"/>
                <a:gd name="T33" fmla="*/ 2 h 9"/>
                <a:gd name="T34" fmla="*/ 776 w 1063"/>
                <a:gd name="T35" fmla="*/ 3 h 9"/>
                <a:gd name="T36" fmla="*/ 821 w 1063"/>
                <a:gd name="T37" fmla="*/ 3 h 9"/>
                <a:gd name="T38" fmla="*/ 866 w 1063"/>
                <a:gd name="T39" fmla="*/ 2 h 9"/>
                <a:gd name="T40" fmla="*/ 937 w 1063"/>
                <a:gd name="T41" fmla="*/ 0 h 9"/>
                <a:gd name="T42" fmla="*/ 1049 w 1063"/>
                <a:gd name="T43" fmla="*/ 1 h 9"/>
                <a:gd name="T44" fmla="*/ 1063 w 1063"/>
                <a:gd name="T45" fmla="*/ 4 h 9"/>
                <a:gd name="T46" fmla="*/ 1047 w 1063"/>
                <a:gd name="T47" fmla="*/ 6 h 9"/>
                <a:gd name="T48" fmla="*/ 1025 w 1063"/>
                <a:gd name="T49"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3" h="9">
                  <a:moveTo>
                    <a:pt x="1025" y="6"/>
                  </a:moveTo>
                  <a:cubicBezTo>
                    <a:pt x="980" y="6"/>
                    <a:pt x="934" y="6"/>
                    <a:pt x="888" y="6"/>
                  </a:cubicBezTo>
                  <a:cubicBezTo>
                    <a:pt x="861" y="6"/>
                    <a:pt x="833" y="8"/>
                    <a:pt x="806" y="8"/>
                  </a:cubicBezTo>
                  <a:cubicBezTo>
                    <a:pt x="758" y="9"/>
                    <a:pt x="710" y="9"/>
                    <a:pt x="661" y="9"/>
                  </a:cubicBezTo>
                  <a:cubicBezTo>
                    <a:pt x="642" y="9"/>
                    <a:pt x="624" y="8"/>
                    <a:pt x="605" y="7"/>
                  </a:cubicBezTo>
                  <a:cubicBezTo>
                    <a:pt x="575" y="7"/>
                    <a:pt x="546" y="6"/>
                    <a:pt x="517" y="6"/>
                  </a:cubicBezTo>
                  <a:cubicBezTo>
                    <a:pt x="488" y="6"/>
                    <a:pt x="459" y="5"/>
                    <a:pt x="430" y="6"/>
                  </a:cubicBezTo>
                  <a:cubicBezTo>
                    <a:pt x="395" y="8"/>
                    <a:pt x="361" y="6"/>
                    <a:pt x="326" y="6"/>
                  </a:cubicBezTo>
                  <a:cubicBezTo>
                    <a:pt x="304" y="6"/>
                    <a:pt x="283" y="5"/>
                    <a:pt x="262" y="8"/>
                  </a:cubicBezTo>
                  <a:cubicBezTo>
                    <a:pt x="254" y="8"/>
                    <a:pt x="35" y="8"/>
                    <a:pt x="19" y="9"/>
                  </a:cubicBezTo>
                  <a:cubicBezTo>
                    <a:pt x="13" y="9"/>
                    <a:pt x="0" y="9"/>
                    <a:pt x="0" y="7"/>
                  </a:cubicBezTo>
                  <a:cubicBezTo>
                    <a:pt x="0" y="5"/>
                    <a:pt x="2" y="4"/>
                    <a:pt x="4" y="4"/>
                  </a:cubicBezTo>
                  <a:cubicBezTo>
                    <a:pt x="28" y="4"/>
                    <a:pt x="267" y="2"/>
                    <a:pt x="275" y="1"/>
                  </a:cubicBezTo>
                  <a:cubicBezTo>
                    <a:pt x="303" y="1"/>
                    <a:pt x="331" y="1"/>
                    <a:pt x="358" y="1"/>
                  </a:cubicBezTo>
                  <a:cubicBezTo>
                    <a:pt x="382" y="1"/>
                    <a:pt x="405" y="2"/>
                    <a:pt x="429" y="1"/>
                  </a:cubicBezTo>
                  <a:cubicBezTo>
                    <a:pt x="454" y="0"/>
                    <a:pt x="479" y="1"/>
                    <a:pt x="505" y="1"/>
                  </a:cubicBezTo>
                  <a:cubicBezTo>
                    <a:pt x="534" y="1"/>
                    <a:pt x="564" y="1"/>
                    <a:pt x="594" y="2"/>
                  </a:cubicBezTo>
                  <a:cubicBezTo>
                    <a:pt x="655" y="4"/>
                    <a:pt x="716" y="4"/>
                    <a:pt x="776" y="3"/>
                  </a:cubicBezTo>
                  <a:cubicBezTo>
                    <a:pt x="791" y="3"/>
                    <a:pt x="806" y="3"/>
                    <a:pt x="821" y="3"/>
                  </a:cubicBezTo>
                  <a:cubicBezTo>
                    <a:pt x="836" y="3"/>
                    <a:pt x="851" y="2"/>
                    <a:pt x="866" y="2"/>
                  </a:cubicBezTo>
                  <a:cubicBezTo>
                    <a:pt x="890" y="1"/>
                    <a:pt x="914" y="0"/>
                    <a:pt x="937" y="0"/>
                  </a:cubicBezTo>
                  <a:cubicBezTo>
                    <a:pt x="975" y="0"/>
                    <a:pt x="1012" y="1"/>
                    <a:pt x="1049" y="1"/>
                  </a:cubicBezTo>
                  <a:cubicBezTo>
                    <a:pt x="1053" y="1"/>
                    <a:pt x="1063" y="1"/>
                    <a:pt x="1063" y="4"/>
                  </a:cubicBezTo>
                  <a:cubicBezTo>
                    <a:pt x="1063" y="6"/>
                    <a:pt x="1055" y="6"/>
                    <a:pt x="1047" y="6"/>
                  </a:cubicBezTo>
                  <a:cubicBezTo>
                    <a:pt x="1036" y="6"/>
                    <a:pt x="1025" y="6"/>
                    <a:pt x="102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6" name="Freeform 44"/>
            <p:cNvSpPr>
              <a:spLocks/>
            </p:cNvSpPr>
            <p:nvPr userDrawn="1"/>
          </p:nvSpPr>
          <p:spPr bwMode="auto">
            <a:xfrm>
              <a:off x="-508" y="25"/>
              <a:ext cx="2036" cy="18"/>
            </a:xfrm>
            <a:custGeom>
              <a:avLst/>
              <a:gdLst>
                <a:gd name="T0" fmla="*/ 1073 w 1083"/>
                <a:gd name="T1" fmla="*/ 10 h 10"/>
                <a:gd name="T2" fmla="*/ 1026 w 1083"/>
                <a:gd name="T3" fmla="*/ 9 h 10"/>
                <a:gd name="T4" fmla="*/ 951 w 1083"/>
                <a:gd name="T5" fmla="*/ 7 h 10"/>
                <a:gd name="T6" fmla="*/ 820 w 1083"/>
                <a:gd name="T7" fmla="*/ 10 h 10"/>
                <a:gd name="T8" fmla="*/ 736 w 1083"/>
                <a:gd name="T9" fmla="*/ 10 h 10"/>
                <a:gd name="T10" fmla="*/ 687 w 1083"/>
                <a:gd name="T11" fmla="*/ 10 h 10"/>
                <a:gd name="T12" fmla="*/ 621 w 1083"/>
                <a:gd name="T13" fmla="*/ 10 h 10"/>
                <a:gd name="T14" fmla="*/ 549 w 1083"/>
                <a:gd name="T15" fmla="*/ 9 h 10"/>
                <a:gd name="T16" fmla="*/ 427 w 1083"/>
                <a:gd name="T17" fmla="*/ 7 h 10"/>
                <a:gd name="T18" fmla="*/ 365 w 1083"/>
                <a:gd name="T19" fmla="*/ 8 h 10"/>
                <a:gd name="T20" fmla="*/ 281 w 1083"/>
                <a:gd name="T21" fmla="*/ 6 h 10"/>
                <a:gd name="T22" fmla="*/ 204 w 1083"/>
                <a:gd name="T23" fmla="*/ 6 h 10"/>
                <a:gd name="T24" fmla="*/ 123 w 1083"/>
                <a:gd name="T25" fmla="*/ 8 h 10"/>
                <a:gd name="T26" fmla="*/ 66 w 1083"/>
                <a:gd name="T27" fmla="*/ 7 h 10"/>
                <a:gd name="T28" fmla="*/ 21 w 1083"/>
                <a:gd name="T29" fmla="*/ 8 h 10"/>
                <a:gd name="T30" fmla="*/ 6 w 1083"/>
                <a:gd name="T31" fmla="*/ 7 h 10"/>
                <a:gd name="T32" fmla="*/ 0 w 1083"/>
                <a:gd name="T33" fmla="*/ 4 h 10"/>
                <a:gd name="T34" fmla="*/ 6 w 1083"/>
                <a:gd name="T35" fmla="*/ 2 h 10"/>
                <a:gd name="T36" fmla="*/ 27 w 1083"/>
                <a:gd name="T37" fmla="*/ 3 h 10"/>
                <a:gd name="T38" fmla="*/ 99 w 1083"/>
                <a:gd name="T39" fmla="*/ 3 h 10"/>
                <a:gd name="T40" fmla="*/ 139 w 1083"/>
                <a:gd name="T41" fmla="*/ 2 h 10"/>
                <a:gd name="T42" fmla="*/ 192 w 1083"/>
                <a:gd name="T43" fmla="*/ 0 h 10"/>
                <a:gd name="T44" fmla="*/ 278 w 1083"/>
                <a:gd name="T45" fmla="*/ 1 h 10"/>
                <a:gd name="T46" fmla="*/ 339 w 1083"/>
                <a:gd name="T47" fmla="*/ 3 h 10"/>
                <a:gd name="T48" fmla="*/ 380 w 1083"/>
                <a:gd name="T49" fmla="*/ 3 h 10"/>
                <a:gd name="T50" fmla="*/ 525 w 1083"/>
                <a:gd name="T51" fmla="*/ 3 h 10"/>
                <a:gd name="T52" fmla="*/ 631 w 1083"/>
                <a:gd name="T53" fmla="*/ 5 h 10"/>
                <a:gd name="T54" fmla="*/ 689 w 1083"/>
                <a:gd name="T55" fmla="*/ 5 h 10"/>
                <a:gd name="T56" fmla="*/ 763 w 1083"/>
                <a:gd name="T57" fmla="*/ 5 h 10"/>
                <a:gd name="T58" fmla="*/ 824 w 1083"/>
                <a:gd name="T59" fmla="*/ 4 h 10"/>
                <a:gd name="T60" fmla="*/ 924 w 1083"/>
                <a:gd name="T61" fmla="*/ 1 h 10"/>
                <a:gd name="T62" fmla="*/ 1000 w 1083"/>
                <a:gd name="T63" fmla="*/ 3 h 10"/>
                <a:gd name="T64" fmla="*/ 1033 w 1083"/>
                <a:gd name="T65" fmla="*/ 3 h 10"/>
                <a:gd name="T66" fmla="*/ 1077 w 1083"/>
                <a:gd name="T67" fmla="*/ 5 h 10"/>
                <a:gd name="T68" fmla="*/ 1083 w 1083"/>
                <a:gd name="T69" fmla="*/ 7 h 10"/>
                <a:gd name="T70" fmla="*/ 1073 w 1083"/>
                <a:gd name="T71"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3" h="10">
                  <a:moveTo>
                    <a:pt x="1073" y="10"/>
                  </a:moveTo>
                  <a:cubicBezTo>
                    <a:pt x="1057" y="8"/>
                    <a:pt x="1042" y="9"/>
                    <a:pt x="1026" y="9"/>
                  </a:cubicBezTo>
                  <a:cubicBezTo>
                    <a:pt x="1001" y="9"/>
                    <a:pt x="976" y="8"/>
                    <a:pt x="951" y="7"/>
                  </a:cubicBezTo>
                  <a:cubicBezTo>
                    <a:pt x="907" y="6"/>
                    <a:pt x="864" y="8"/>
                    <a:pt x="820" y="10"/>
                  </a:cubicBezTo>
                  <a:cubicBezTo>
                    <a:pt x="792" y="10"/>
                    <a:pt x="764" y="10"/>
                    <a:pt x="736" y="10"/>
                  </a:cubicBezTo>
                  <a:cubicBezTo>
                    <a:pt x="720" y="10"/>
                    <a:pt x="703" y="10"/>
                    <a:pt x="687" y="10"/>
                  </a:cubicBezTo>
                  <a:cubicBezTo>
                    <a:pt x="665" y="10"/>
                    <a:pt x="643" y="10"/>
                    <a:pt x="621" y="10"/>
                  </a:cubicBezTo>
                  <a:cubicBezTo>
                    <a:pt x="597" y="10"/>
                    <a:pt x="573" y="9"/>
                    <a:pt x="549" y="9"/>
                  </a:cubicBezTo>
                  <a:cubicBezTo>
                    <a:pt x="508" y="8"/>
                    <a:pt x="467" y="8"/>
                    <a:pt x="427" y="7"/>
                  </a:cubicBezTo>
                  <a:cubicBezTo>
                    <a:pt x="406" y="7"/>
                    <a:pt x="386" y="8"/>
                    <a:pt x="365" y="8"/>
                  </a:cubicBezTo>
                  <a:cubicBezTo>
                    <a:pt x="337" y="8"/>
                    <a:pt x="309" y="8"/>
                    <a:pt x="281" y="6"/>
                  </a:cubicBezTo>
                  <a:cubicBezTo>
                    <a:pt x="256" y="5"/>
                    <a:pt x="230" y="6"/>
                    <a:pt x="204" y="6"/>
                  </a:cubicBezTo>
                  <a:cubicBezTo>
                    <a:pt x="177" y="6"/>
                    <a:pt x="150" y="6"/>
                    <a:pt x="123" y="8"/>
                  </a:cubicBezTo>
                  <a:cubicBezTo>
                    <a:pt x="104" y="9"/>
                    <a:pt x="85" y="7"/>
                    <a:pt x="66" y="7"/>
                  </a:cubicBezTo>
                  <a:cubicBezTo>
                    <a:pt x="51" y="7"/>
                    <a:pt x="36" y="8"/>
                    <a:pt x="21" y="8"/>
                  </a:cubicBezTo>
                  <a:cubicBezTo>
                    <a:pt x="16" y="8"/>
                    <a:pt x="11" y="7"/>
                    <a:pt x="6" y="7"/>
                  </a:cubicBezTo>
                  <a:cubicBezTo>
                    <a:pt x="6" y="7"/>
                    <a:pt x="0" y="6"/>
                    <a:pt x="0" y="4"/>
                  </a:cubicBezTo>
                  <a:cubicBezTo>
                    <a:pt x="0" y="2"/>
                    <a:pt x="6" y="2"/>
                    <a:pt x="6" y="2"/>
                  </a:cubicBezTo>
                  <a:cubicBezTo>
                    <a:pt x="13" y="2"/>
                    <a:pt x="20" y="3"/>
                    <a:pt x="27" y="3"/>
                  </a:cubicBezTo>
                  <a:cubicBezTo>
                    <a:pt x="51" y="3"/>
                    <a:pt x="75" y="3"/>
                    <a:pt x="99" y="3"/>
                  </a:cubicBezTo>
                  <a:cubicBezTo>
                    <a:pt x="112" y="2"/>
                    <a:pt x="126" y="2"/>
                    <a:pt x="139" y="2"/>
                  </a:cubicBezTo>
                  <a:cubicBezTo>
                    <a:pt x="157" y="1"/>
                    <a:pt x="174" y="0"/>
                    <a:pt x="192" y="0"/>
                  </a:cubicBezTo>
                  <a:cubicBezTo>
                    <a:pt x="220" y="0"/>
                    <a:pt x="249" y="0"/>
                    <a:pt x="278" y="1"/>
                  </a:cubicBezTo>
                  <a:cubicBezTo>
                    <a:pt x="298" y="1"/>
                    <a:pt x="319" y="2"/>
                    <a:pt x="339" y="3"/>
                  </a:cubicBezTo>
                  <a:cubicBezTo>
                    <a:pt x="353" y="3"/>
                    <a:pt x="366" y="3"/>
                    <a:pt x="380" y="3"/>
                  </a:cubicBezTo>
                  <a:cubicBezTo>
                    <a:pt x="428" y="1"/>
                    <a:pt x="477" y="3"/>
                    <a:pt x="525" y="3"/>
                  </a:cubicBezTo>
                  <a:cubicBezTo>
                    <a:pt x="560" y="3"/>
                    <a:pt x="596" y="5"/>
                    <a:pt x="631" y="5"/>
                  </a:cubicBezTo>
                  <a:cubicBezTo>
                    <a:pt x="650" y="5"/>
                    <a:pt x="670" y="5"/>
                    <a:pt x="689" y="5"/>
                  </a:cubicBezTo>
                  <a:cubicBezTo>
                    <a:pt x="714" y="5"/>
                    <a:pt x="738" y="5"/>
                    <a:pt x="763" y="5"/>
                  </a:cubicBezTo>
                  <a:cubicBezTo>
                    <a:pt x="783" y="5"/>
                    <a:pt x="804" y="4"/>
                    <a:pt x="824" y="4"/>
                  </a:cubicBezTo>
                  <a:cubicBezTo>
                    <a:pt x="857" y="3"/>
                    <a:pt x="890" y="2"/>
                    <a:pt x="924" y="1"/>
                  </a:cubicBezTo>
                  <a:cubicBezTo>
                    <a:pt x="949" y="1"/>
                    <a:pt x="975" y="3"/>
                    <a:pt x="1000" y="3"/>
                  </a:cubicBezTo>
                  <a:cubicBezTo>
                    <a:pt x="1011" y="3"/>
                    <a:pt x="1022" y="3"/>
                    <a:pt x="1033" y="3"/>
                  </a:cubicBezTo>
                  <a:cubicBezTo>
                    <a:pt x="1048" y="3"/>
                    <a:pt x="1062" y="3"/>
                    <a:pt x="1077" y="5"/>
                  </a:cubicBezTo>
                  <a:cubicBezTo>
                    <a:pt x="1077" y="5"/>
                    <a:pt x="1083" y="6"/>
                    <a:pt x="1083" y="7"/>
                  </a:cubicBezTo>
                  <a:cubicBezTo>
                    <a:pt x="1083" y="10"/>
                    <a:pt x="1075" y="10"/>
                    <a:pt x="1073"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7" name="Freeform 45"/>
            <p:cNvSpPr>
              <a:spLocks/>
            </p:cNvSpPr>
            <p:nvPr userDrawn="1"/>
          </p:nvSpPr>
          <p:spPr bwMode="auto">
            <a:xfrm>
              <a:off x="-502" y="-321"/>
              <a:ext cx="2038" cy="26"/>
            </a:xfrm>
            <a:custGeom>
              <a:avLst/>
              <a:gdLst>
                <a:gd name="T0" fmla="*/ 11 w 1084"/>
                <a:gd name="T1" fmla="*/ 6 h 14"/>
                <a:gd name="T2" fmla="*/ 35 w 1084"/>
                <a:gd name="T3" fmla="*/ 4 h 14"/>
                <a:gd name="T4" fmla="*/ 46 w 1084"/>
                <a:gd name="T5" fmla="*/ 3 h 14"/>
                <a:gd name="T6" fmla="*/ 115 w 1084"/>
                <a:gd name="T7" fmla="*/ 1 h 14"/>
                <a:gd name="T8" fmla="*/ 179 w 1084"/>
                <a:gd name="T9" fmla="*/ 2 h 14"/>
                <a:gd name="T10" fmla="*/ 222 w 1084"/>
                <a:gd name="T11" fmla="*/ 3 h 14"/>
                <a:gd name="T12" fmla="*/ 324 w 1084"/>
                <a:gd name="T13" fmla="*/ 3 h 14"/>
                <a:gd name="T14" fmla="*/ 404 w 1084"/>
                <a:gd name="T15" fmla="*/ 3 h 14"/>
                <a:gd name="T16" fmla="*/ 476 w 1084"/>
                <a:gd name="T17" fmla="*/ 5 h 14"/>
                <a:gd name="T18" fmla="*/ 526 w 1084"/>
                <a:gd name="T19" fmla="*/ 5 h 14"/>
                <a:gd name="T20" fmla="*/ 618 w 1084"/>
                <a:gd name="T21" fmla="*/ 5 h 14"/>
                <a:gd name="T22" fmla="*/ 663 w 1084"/>
                <a:gd name="T23" fmla="*/ 3 h 14"/>
                <a:gd name="T24" fmla="*/ 761 w 1084"/>
                <a:gd name="T25" fmla="*/ 4 h 14"/>
                <a:gd name="T26" fmla="*/ 945 w 1084"/>
                <a:gd name="T27" fmla="*/ 6 h 14"/>
                <a:gd name="T28" fmla="*/ 1075 w 1084"/>
                <a:gd name="T29" fmla="*/ 8 h 14"/>
                <a:gd name="T30" fmla="*/ 1084 w 1084"/>
                <a:gd name="T31" fmla="*/ 10 h 14"/>
                <a:gd name="T32" fmla="*/ 1077 w 1084"/>
                <a:gd name="T33" fmla="*/ 13 h 14"/>
                <a:gd name="T34" fmla="*/ 1058 w 1084"/>
                <a:gd name="T35" fmla="*/ 13 h 14"/>
                <a:gd name="T36" fmla="*/ 881 w 1084"/>
                <a:gd name="T37" fmla="*/ 10 h 14"/>
                <a:gd name="T38" fmla="*/ 743 w 1084"/>
                <a:gd name="T39" fmla="*/ 9 h 14"/>
                <a:gd name="T40" fmla="*/ 667 w 1084"/>
                <a:gd name="T41" fmla="*/ 8 h 14"/>
                <a:gd name="T42" fmla="*/ 584 w 1084"/>
                <a:gd name="T43" fmla="*/ 10 h 14"/>
                <a:gd name="T44" fmla="*/ 534 w 1084"/>
                <a:gd name="T45" fmla="*/ 10 h 14"/>
                <a:gd name="T46" fmla="*/ 392 w 1084"/>
                <a:gd name="T47" fmla="*/ 8 h 14"/>
                <a:gd name="T48" fmla="*/ 303 w 1084"/>
                <a:gd name="T49" fmla="*/ 8 h 14"/>
                <a:gd name="T50" fmla="*/ 223 w 1084"/>
                <a:gd name="T51" fmla="*/ 9 h 14"/>
                <a:gd name="T52" fmla="*/ 167 w 1084"/>
                <a:gd name="T53" fmla="*/ 7 h 14"/>
                <a:gd name="T54" fmla="*/ 107 w 1084"/>
                <a:gd name="T55" fmla="*/ 7 h 14"/>
                <a:gd name="T56" fmla="*/ 57 w 1084"/>
                <a:gd name="T57" fmla="*/ 8 h 14"/>
                <a:gd name="T58" fmla="*/ 30 w 1084"/>
                <a:gd name="T59" fmla="*/ 10 h 14"/>
                <a:gd name="T60" fmla="*/ 6 w 1084"/>
                <a:gd name="T61" fmla="*/ 10 h 14"/>
                <a:gd name="T62" fmla="*/ 0 w 1084"/>
                <a:gd name="T63" fmla="*/ 8 h 14"/>
                <a:gd name="T64" fmla="*/ 11 w 1084"/>
                <a:gd name="T65"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4" h="14">
                  <a:moveTo>
                    <a:pt x="11" y="6"/>
                  </a:moveTo>
                  <a:cubicBezTo>
                    <a:pt x="19" y="5"/>
                    <a:pt x="27" y="4"/>
                    <a:pt x="35" y="4"/>
                  </a:cubicBezTo>
                  <a:cubicBezTo>
                    <a:pt x="39" y="4"/>
                    <a:pt x="43" y="3"/>
                    <a:pt x="46" y="3"/>
                  </a:cubicBezTo>
                  <a:cubicBezTo>
                    <a:pt x="69" y="2"/>
                    <a:pt x="92" y="2"/>
                    <a:pt x="115" y="1"/>
                  </a:cubicBezTo>
                  <a:cubicBezTo>
                    <a:pt x="136" y="0"/>
                    <a:pt x="157" y="0"/>
                    <a:pt x="179" y="2"/>
                  </a:cubicBezTo>
                  <a:cubicBezTo>
                    <a:pt x="193" y="4"/>
                    <a:pt x="207" y="3"/>
                    <a:pt x="222" y="3"/>
                  </a:cubicBezTo>
                  <a:cubicBezTo>
                    <a:pt x="256" y="3"/>
                    <a:pt x="290" y="3"/>
                    <a:pt x="324" y="3"/>
                  </a:cubicBezTo>
                  <a:cubicBezTo>
                    <a:pt x="351" y="3"/>
                    <a:pt x="378" y="3"/>
                    <a:pt x="404" y="3"/>
                  </a:cubicBezTo>
                  <a:cubicBezTo>
                    <a:pt x="428" y="3"/>
                    <a:pt x="452" y="4"/>
                    <a:pt x="476" y="5"/>
                  </a:cubicBezTo>
                  <a:cubicBezTo>
                    <a:pt x="493" y="5"/>
                    <a:pt x="509" y="5"/>
                    <a:pt x="526" y="5"/>
                  </a:cubicBezTo>
                  <a:cubicBezTo>
                    <a:pt x="557" y="5"/>
                    <a:pt x="588" y="5"/>
                    <a:pt x="618" y="5"/>
                  </a:cubicBezTo>
                  <a:cubicBezTo>
                    <a:pt x="633" y="5"/>
                    <a:pt x="648" y="3"/>
                    <a:pt x="663" y="3"/>
                  </a:cubicBezTo>
                  <a:cubicBezTo>
                    <a:pt x="696" y="3"/>
                    <a:pt x="728" y="3"/>
                    <a:pt x="761" y="4"/>
                  </a:cubicBezTo>
                  <a:cubicBezTo>
                    <a:pt x="823" y="4"/>
                    <a:pt x="884" y="5"/>
                    <a:pt x="945" y="6"/>
                  </a:cubicBezTo>
                  <a:cubicBezTo>
                    <a:pt x="989" y="7"/>
                    <a:pt x="1032" y="7"/>
                    <a:pt x="1075" y="8"/>
                  </a:cubicBezTo>
                  <a:cubicBezTo>
                    <a:pt x="1077" y="8"/>
                    <a:pt x="1084" y="8"/>
                    <a:pt x="1084" y="10"/>
                  </a:cubicBezTo>
                  <a:cubicBezTo>
                    <a:pt x="1084" y="13"/>
                    <a:pt x="1079" y="13"/>
                    <a:pt x="1077" y="13"/>
                  </a:cubicBezTo>
                  <a:cubicBezTo>
                    <a:pt x="1071" y="13"/>
                    <a:pt x="1065" y="14"/>
                    <a:pt x="1058" y="13"/>
                  </a:cubicBezTo>
                  <a:cubicBezTo>
                    <a:pt x="999" y="12"/>
                    <a:pt x="940" y="11"/>
                    <a:pt x="881" y="10"/>
                  </a:cubicBezTo>
                  <a:cubicBezTo>
                    <a:pt x="835" y="9"/>
                    <a:pt x="789" y="9"/>
                    <a:pt x="743" y="9"/>
                  </a:cubicBezTo>
                  <a:cubicBezTo>
                    <a:pt x="718" y="8"/>
                    <a:pt x="693" y="8"/>
                    <a:pt x="667" y="8"/>
                  </a:cubicBezTo>
                  <a:cubicBezTo>
                    <a:pt x="640" y="9"/>
                    <a:pt x="612" y="10"/>
                    <a:pt x="584" y="10"/>
                  </a:cubicBezTo>
                  <a:cubicBezTo>
                    <a:pt x="567" y="11"/>
                    <a:pt x="550" y="10"/>
                    <a:pt x="534" y="10"/>
                  </a:cubicBezTo>
                  <a:cubicBezTo>
                    <a:pt x="487" y="10"/>
                    <a:pt x="440" y="8"/>
                    <a:pt x="392" y="8"/>
                  </a:cubicBezTo>
                  <a:cubicBezTo>
                    <a:pt x="363" y="8"/>
                    <a:pt x="333" y="8"/>
                    <a:pt x="303" y="8"/>
                  </a:cubicBezTo>
                  <a:cubicBezTo>
                    <a:pt x="277" y="8"/>
                    <a:pt x="250" y="9"/>
                    <a:pt x="223" y="9"/>
                  </a:cubicBezTo>
                  <a:cubicBezTo>
                    <a:pt x="204" y="8"/>
                    <a:pt x="185" y="8"/>
                    <a:pt x="167" y="7"/>
                  </a:cubicBezTo>
                  <a:cubicBezTo>
                    <a:pt x="147" y="5"/>
                    <a:pt x="127" y="7"/>
                    <a:pt x="107" y="7"/>
                  </a:cubicBezTo>
                  <a:cubicBezTo>
                    <a:pt x="90" y="7"/>
                    <a:pt x="74" y="8"/>
                    <a:pt x="57" y="8"/>
                  </a:cubicBezTo>
                  <a:cubicBezTo>
                    <a:pt x="48" y="9"/>
                    <a:pt x="39" y="10"/>
                    <a:pt x="30" y="10"/>
                  </a:cubicBezTo>
                  <a:cubicBezTo>
                    <a:pt x="22" y="10"/>
                    <a:pt x="14" y="11"/>
                    <a:pt x="6" y="10"/>
                  </a:cubicBezTo>
                  <a:cubicBezTo>
                    <a:pt x="6" y="10"/>
                    <a:pt x="0" y="11"/>
                    <a:pt x="0" y="8"/>
                  </a:cubicBezTo>
                  <a:cubicBezTo>
                    <a:pt x="0" y="7"/>
                    <a:pt x="11" y="6"/>
                    <a:pt x="1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8" name="Freeform 46"/>
            <p:cNvSpPr>
              <a:spLocks/>
            </p:cNvSpPr>
            <p:nvPr userDrawn="1"/>
          </p:nvSpPr>
          <p:spPr bwMode="auto">
            <a:xfrm>
              <a:off x="-3080" y="-60"/>
              <a:ext cx="2057" cy="24"/>
            </a:xfrm>
            <a:custGeom>
              <a:avLst/>
              <a:gdLst>
                <a:gd name="T0" fmla="*/ 1094 w 1094"/>
                <a:gd name="T1" fmla="*/ 7 h 13"/>
                <a:gd name="T2" fmla="*/ 1090 w 1094"/>
                <a:gd name="T3" fmla="*/ 10 h 13"/>
                <a:gd name="T4" fmla="*/ 1077 w 1094"/>
                <a:gd name="T5" fmla="*/ 11 h 13"/>
                <a:gd name="T6" fmla="*/ 1047 w 1094"/>
                <a:gd name="T7" fmla="*/ 11 h 13"/>
                <a:gd name="T8" fmla="*/ 945 w 1094"/>
                <a:gd name="T9" fmla="*/ 9 h 13"/>
                <a:gd name="T10" fmla="*/ 910 w 1094"/>
                <a:gd name="T11" fmla="*/ 9 h 13"/>
                <a:gd name="T12" fmla="*/ 835 w 1094"/>
                <a:gd name="T13" fmla="*/ 9 h 13"/>
                <a:gd name="T14" fmla="*/ 756 w 1094"/>
                <a:gd name="T15" fmla="*/ 7 h 13"/>
                <a:gd name="T16" fmla="*/ 683 w 1094"/>
                <a:gd name="T17" fmla="*/ 6 h 13"/>
                <a:gd name="T18" fmla="*/ 581 w 1094"/>
                <a:gd name="T19" fmla="*/ 6 h 13"/>
                <a:gd name="T20" fmla="*/ 524 w 1094"/>
                <a:gd name="T21" fmla="*/ 5 h 13"/>
                <a:gd name="T22" fmla="*/ 439 w 1094"/>
                <a:gd name="T23" fmla="*/ 5 h 13"/>
                <a:gd name="T24" fmla="*/ 360 w 1094"/>
                <a:gd name="T25" fmla="*/ 5 h 13"/>
                <a:gd name="T26" fmla="*/ 296 w 1094"/>
                <a:gd name="T27" fmla="*/ 5 h 13"/>
                <a:gd name="T28" fmla="*/ 114 w 1094"/>
                <a:gd name="T29" fmla="*/ 6 h 13"/>
                <a:gd name="T30" fmla="*/ 62 w 1094"/>
                <a:gd name="T31" fmla="*/ 6 h 13"/>
                <a:gd name="T32" fmla="*/ 33 w 1094"/>
                <a:gd name="T33" fmla="*/ 7 h 13"/>
                <a:gd name="T34" fmla="*/ 6 w 1094"/>
                <a:gd name="T35" fmla="*/ 8 h 13"/>
                <a:gd name="T36" fmla="*/ 0 w 1094"/>
                <a:gd name="T37" fmla="*/ 5 h 13"/>
                <a:gd name="T38" fmla="*/ 5 w 1094"/>
                <a:gd name="T39" fmla="*/ 3 h 13"/>
                <a:gd name="T40" fmla="*/ 41 w 1094"/>
                <a:gd name="T41" fmla="*/ 1 h 13"/>
                <a:gd name="T42" fmla="*/ 88 w 1094"/>
                <a:gd name="T43" fmla="*/ 2 h 13"/>
                <a:gd name="T44" fmla="*/ 101 w 1094"/>
                <a:gd name="T45" fmla="*/ 2 h 13"/>
                <a:gd name="T46" fmla="*/ 226 w 1094"/>
                <a:gd name="T47" fmla="*/ 0 h 13"/>
                <a:gd name="T48" fmla="*/ 292 w 1094"/>
                <a:gd name="T49" fmla="*/ 0 h 13"/>
                <a:gd name="T50" fmla="*/ 448 w 1094"/>
                <a:gd name="T51" fmla="*/ 0 h 13"/>
                <a:gd name="T52" fmla="*/ 594 w 1094"/>
                <a:gd name="T53" fmla="*/ 1 h 13"/>
                <a:gd name="T54" fmla="*/ 720 w 1094"/>
                <a:gd name="T55" fmla="*/ 1 h 13"/>
                <a:gd name="T56" fmla="*/ 845 w 1094"/>
                <a:gd name="T57" fmla="*/ 4 h 13"/>
                <a:gd name="T58" fmla="*/ 879 w 1094"/>
                <a:gd name="T59" fmla="*/ 4 h 13"/>
                <a:gd name="T60" fmla="*/ 953 w 1094"/>
                <a:gd name="T61" fmla="*/ 5 h 13"/>
                <a:gd name="T62" fmla="*/ 1079 w 1094"/>
                <a:gd name="T63" fmla="*/ 5 h 13"/>
                <a:gd name="T64" fmla="*/ 1088 w 1094"/>
                <a:gd name="T65" fmla="*/ 5 h 13"/>
                <a:gd name="T66" fmla="*/ 1094 w 1094"/>
                <a:gd name="T6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4" h="13">
                  <a:moveTo>
                    <a:pt x="1094" y="7"/>
                  </a:moveTo>
                  <a:cubicBezTo>
                    <a:pt x="1094" y="9"/>
                    <a:pt x="1091" y="9"/>
                    <a:pt x="1090" y="10"/>
                  </a:cubicBezTo>
                  <a:cubicBezTo>
                    <a:pt x="1086" y="10"/>
                    <a:pt x="1081" y="11"/>
                    <a:pt x="1077" y="11"/>
                  </a:cubicBezTo>
                  <a:cubicBezTo>
                    <a:pt x="1067" y="11"/>
                    <a:pt x="1057" y="12"/>
                    <a:pt x="1047" y="11"/>
                  </a:cubicBezTo>
                  <a:cubicBezTo>
                    <a:pt x="1013" y="10"/>
                    <a:pt x="979" y="13"/>
                    <a:pt x="945" y="9"/>
                  </a:cubicBezTo>
                  <a:cubicBezTo>
                    <a:pt x="933" y="8"/>
                    <a:pt x="922" y="9"/>
                    <a:pt x="910" y="9"/>
                  </a:cubicBezTo>
                  <a:cubicBezTo>
                    <a:pt x="885" y="9"/>
                    <a:pt x="860" y="9"/>
                    <a:pt x="835" y="9"/>
                  </a:cubicBezTo>
                  <a:cubicBezTo>
                    <a:pt x="809" y="8"/>
                    <a:pt x="782" y="7"/>
                    <a:pt x="756" y="7"/>
                  </a:cubicBezTo>
                  <a:cubicBezTo>
                    <a:pt x="732" y="8"/>
                    <a:pt x="708" y="6"/>
                    <a:pt x="683" y="6"/>
                  </a:cubicBezTo>
                  <a:cubicBezTo>
                    <a:pt x="649" y="6"/>
                    <a:pt x="615" y="6"/>
                    <a:pt x="581" y="6"/>
                  </a:cubicBezTo>
                  <a:cubicBezTo>
                    <a:pt x="562" y="6"/>
                    <a:pt x="543" y="5"/>
                    <a:pt x="524" y="5"/>
                  </a:cubicBezTo>
                  <a:cubicBezTo>
                    <a:pt x="496" y="5"/>
                    <a:pt x="467" y="5"/>
                    <a:pt x="439" y="5"/>
                  </a:cubicBezTo>
                  <a:cubicBezTo>
                    <a:pt x="413" y="5"/>
                    <a:pt x="387" y="5"/>
                    <a:pt x="360" y="5"/>
                  </a:cubicBezTo>
                  <a:cubicBezTo>
                    <a:pt x="339" y="5"/>
                    <a:pt x="317" y="5"/>
                    <a:pt x="296" y="5"/>
                  </a:cubicBezTo>
                  <a:cubicBezTo>
                    <a:pt x="235" y="5"/>
                    <a:pt x="175" y="6"/>
                    <a:pt x="114" y="6"/>
                  </a:cubicBezTo>
                  <a:cubicBezTo>
                    <a:pt x="97" y="7"/>
                    <a:pt x="79" y="6"/>
                    <a:pt x="62" y="6"/>
                  </a:cubicBezTo>
                  <a:cubicBezTo>
                    <a:pt x="52" y="6"/>
                    <a:pt x="43" y="7"/>
                    <a:pt x="33" y="7"/>
                  </a:cubicBezTo>
                  <a:cubicBezTo>
                    <a:pt x="24" y="8"/>
                    <a:pt x="15" y="8"/>
                    <a:pt x="6" y="8"/>
                  </a:cubicBezTo>
                  <a:cubicBezTo>
                    <a:pt x="6" y="8"/>
                    <a:pt x="0" y="8"/>
                    <a:pt x="0" y="5"/>
                  </a:cubicBezTo>
                  <a:cubicBezTo>
                    <a:pt x="0" y="3"/>
                    <a:pt x="5" y="3"/>
                    <a:pt x="5" y="3"/>
                  </a:cubicBezTo>
                  <a:cubicBezTo>
                    <a:pt x="17" y="3"/>
                    <a:pt x="29" y="2"/>
                    <a:pt x="41" y="1"/>
                  </a:cubicBezTo>
                  <a:cubicBezTo>
                    <a:pt x="57" y="0"/>
                    <a:pt x="72" y="1"/>
                    <a:pt x="88" y="2"/>
                  </a:cubicBezTo>
                  <a:cubicBezTo>
                    <a:pt x="92" y="2"/>
                    <a:pt x="97" y="2"/>
                    <a:pt x="101" y="2"/>
                  </a:cubicBezTo>
                  <a:cubicBezTo>
                    <a:pt x="143" y="2"/>
                    <a:pt x="184" y="1"/>
                    <a:pt x="226" y="0"/>
                  </a:cubicBezTo>
                  <a:cubicBezTo>
                    <a:pt x="248" y="0"/>
                    <a:pt x="270" y="0"/>
                    <a:pt x="292" y="0"/>
                  </a:cubicBezTo>
                  <a:cubicBezTo>
                    <a:pt x="344" y="0"/>
                    <a:pt x="396" y="0"/>
                    <a:pt x="448" y="0"/>
                  </a:cubicBezTo>
                  <a:cubicBezTo>
                    <a:pt x="497" y="0"/>
                    <a:pt x="545" y="0"/>
                    <a:pt x="594" y="1"/>
                  </a:cubicBezTo>
                  <a:cubicBezTo>
                    <a:pt x="636" y="1"/>
                    <a:pt x="678" y="0"/>
                    <a:pt x="720" y="1"/>
                  </a:cubicBezTo>
                  <a:cubicBezTo>
                    <a:pt x="762" y="1"/>
                    <a:pt x="803" y="3"/>
                    <a:pt x="845" y="4"/>
                  </a:cubicBezTo>
                  <a:cubicBezTo>
                    <a:pt x="856" y="4"/>
                    <a:pt x="868" y="4"/>
                    <a:pt x="879" y="4"/>
                  </a:cubicBezTo>
                  <a:cubicBezTo>
                    <a:pt x="904" y="3"/>
                    <a:pt x="928" y="5"/>
                    <a:pt x="953" y="5"/>
                  </a:cubicBezTo>
                  <a:cubicBezTo>
                    <a:pt x="995" y="6"/>
                    <a:pt x="1037" y="5"/>
                    <a:pt x="1079" y="5"/>
                  </a:cubicBezTo>
                  <a:cubicBezTo>
                    <a:pt x="1082" y="5"/>
                    <a:pt x="1085" y="5"/>
                    <a:pt x="1088" y="5"/>
                  </a:cubicBezTo>
                  <a:cubicBezTo>
                    <a:pt x="1090" y="6"/>
                    <a:pt x="1094" y="5"/>
                    <a:pt x="1094"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59" name="Freeform 47"/>
            <p:cNvSpPr>
              <a:spLocks/>
            </p:cNvSpPr>
            <p:nvPr userDrawn="1"/>
          </p:nvSpPr>
          <p:spPr bwMode="auto">
            <a:xfrm>
              <a:off x="-504" y="-19"/>
              <a:ext cx="2045" cy="21"/>
            </a:xfrm>
            <a:custGeom>
              <a:avLst/>
              <a:gdLst>
                <a:gd name="T0" fmla="*/ 1078 w 1088"/>
                <a:gd name="T1" fmla="*/ 10 h 11"/>
                <a:gd name="T2" fmla="*/ 908 w 1088"/>
                <a:gd name="T3" fmla="*/ 10 h 11"/>
                <a:gd name="T4" fmla="*/ 749 w 1088"/>
                <a:gd name="T5" fmla="*/ 9 h 11"/>
                <a:gd name="T6" fmla="*/ 618 w 1088"/>
                <a:gd name="T7" fmla="*/ 9 h 11"/>
                <a:gd name="T8" fmla="*/ 545 w 1088"/>
                <a:gd name="T9" fmla="*/ 9 h 11"/>
                <a:gd name="T10" fmla="*/ 455 w 1088"/>
                <a:gd name="T11" fmla="*/ 8 h 11"/>
                <a:gd name="T12" fmla="*/ 359 w 1088"/>
                <a:gd name="T13" fmla="*/ 6 h 11"/>
                <a:gd name="T14" fmla="*/ 268 w 1088"/>
                <a:gd name="T15" fmla="*/ 5 h 11"/>
                <a:gd name="T16" fmla="*/ 223 w 1088"/>
                <a:gd name="T17" fmla="*/ 6 h 11"/>
                <a:gd name="T18" fmla="*/ 162 w 1088"/>
                <a:gd name="T19" fmla="*/ 6 h 11"/>
                <a:gd name="T20" fmla="*/ 83 w 1088"/>
                <a:gd name="T21" fmla="*/ 7 h 11"/>
                <a:gd name="T22" fmla="*/ 11 w 1088"/>
                <a:gd name="T23" fmla="*/ 8 h 11"/>
                <a:gd name="T24" fmla="*/ 0 w 1088"/>
                <a:gd name="T25" fmla="*/ 6 h 11"/>
                <a:gd name="T26" fmla="*/ 4 w 1088"/>
                <a:gd name="T27" fmla="*/ 4 h 11"/>
                <a:gd name="T28" fmla="*/ 72 w 1088"/>
                <a:gd name="T29" fmla="*/ 1 h 11"/>
                <a:gd name="T30" fmla="*/ 141 w 1088"/>
                <a:gd name="T31" fmla="*/ 1 h 11"/>
                <a:gd name="T32" fmla="*/ 181 w 1088"/>
                <a:gd name="T33" fmla="*/ 1 h 11"/>
                <a:gd name="T34" fmla="*/ 250 w 1088"/>
                <a:gd name="T35" fmla="*/ 0 h 11"/>
                <a:gd name="T36" fmla="*/ 301 w 1088"/>
                <a:gd name="T37" fmla="*/ 1 h 11"/>
                <a:gd name="T38" fmla="*/ 343 w 1088"/>
                <a:gd name="T39" fmla="*/ 1 h 11"/>
                <a:gd name="T40" fmla="*/ 486 w 1088"/>
                <a:gd name="T41" fmla="*/ 4 h 11"/>
                <a:gd name="T42" fmla="*/ 570 w 1088"/>
                <a:gd name="T43" fmla="*/ 4 h 11"/>
                <a:gd name="T44" fmla="*/ 692 w 1088"/>
                <a:gd name="T45" fmla="*/ 4 h 11"/>
                <a:gd name="T46" fmla="*/ 843 w 1088"/>
                <a:gd name="T47" fmla="*/ 4 h 11"/>
                <a:gd name="T48" fmla="*/ 989 w 1088"/>
                <a:gd name="T49" fmla="*/ 5 h 11"/>
                <a:gd name="T50" fmla="*/ 1069 w 1088"/>
                <a:gd name="T51" fmla="*/ 5 h 11"/>
                <a:gd name="T52" fmla="*/ 1080 w 1088"/>
                <a:gd name="T53" fmla="*/ 5 h 11"/>
                <a:gd name="T54" fmla="*/ 1088 w 1088"/>
                <a:gd name="T55" fmla="*/ 8 h 11"/>
                <a:gd name="T56" fmla="*/ 1078 w 1088"/>
                <a:gd name="T57"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8" h="11">
                  <a:moveTo>
                    <a:pt x="1078" y="10"/>
                  </a:moveTo>
                  <a:cubicBezTo>
                    <a:pt x="1022" y="10"/>
                    <a:pt x="965" y="10"/>
                    <a:pt x="908" y="10"/>
                  </a:cubicBezTo>
                  <a:cubicBezTo>
                    <a:pt x="855" y="9"/>
                    <a:pt x="802" y="10"/>
                    <a:pt x="749" y="9"/>
                  </a:cubicBezTo>
                  <a:cubicBezTo>
                    <a:pt x="706" y="9"/>
                    <a:pt x="662" y="9"/>
                    <a:pt x="618" y="9"/>
                  </a:cubicBezTo>
                  <a:cubicBezTo>
                    <a:pt x="594" y="9"/>
                    <a:pt x="569" y="9"/>
                    <a:pt x="545" y="9"/>
                  </a:cubicBezTo>
                  <a:cubicBezTo>
                    <a:pt x="515" y="9"/>
                    <a:pt x="485" y="8"/>
                    <a:pt x="455" y="8"/>
                  </a:cubicBezTo>
                  <a:cubicBezTo>
                    <a:pt x="423" y="7"/>
                    <a:pt x="391" y="7"/>
                    <a:pt x="359" y="6"/>
                  </a:cubicBezTo>
                  <a:cubicBezTo>
                    <a:pt x="329" y="6"/>
                    <a:pt x="299" y="6"/>
                    <a:pt x="268" y="5"/>
                  </a:cubicBezTo>
                  <a:cubicBezTo>
                    <a:pt x="253" y="5"/>
                    <a:pt x="238" y="6"/>
                    <a:pt x="223" y="6"/>
                  </a:cubicBezTo>
                  <a:cubicBezTo>
                    <a:pt x="203" y="6"/>
                    <a:pt x="183" y="6"/>
                    <a:pt x="162" y="6"/>
                  </a:cubicBezTo>
                  <a:cubicBezTo>
                    <a:pt x="136" y="6"/>
                    <a:pt x="109" y="7"/>
                    <a:pt x="83" y="7"/>
                  </a:cubicBezTo>
                  <a:cubicBezTo>
                    <a:pt x="59" y="6"/>
                    <a:pt x="35" y="7"/>
                    <a:pt x="11" y="8"/>
                  </a:cubicBezTo>
                  <a:cubicBezTo>
                    <a:pt x="8" y="8"/>
                    <a:pt x="0" y="9"/>
                    <a:pt x="0" y="6"/>
                  </a:cubicBezTo>
                  <a:cubicBezTo>
                    <a:pt x="0" y="4"/>
                    <a:pt x="2" y="4"/>
                    <a:pt x="4" y="4"/>
                  </a:cubicBezTo>
                  <a:cubicBezTo>
                    <a:pt x="26" y="2"/>
                    <a:pt x="49" y="1"/>
                    <a:pt x="72" y="1"/>
                  </a:cubicBezTo>
                  <a:cubicBezTo>
                    <a:pt x="95" y="2"/>
                    <a:pt x="118" y="1"/>
                    <a:pt x="141" y="1"/>
                  </a:cubicBezTo>
                  <a:cubicBezTo>
                    <a:pt x="154" y="1"/>
                    <a:pt x="168" y="1"/>
                    <a:pt x="181" y="1"/>
                  </a:cubicBezTo>
                  <a:cubicBezTo>
                    <a:pt x="204" y="1"/>
                    <a:pt x="227" y="0"/>
                    <a:pt x="250" y="0"/>
                  </a:cubicBezTo>
                  <a:cubicBezTo>
                    <a:pt x="267" y="0"/>
                    <a:pt x="284" y="1"/>
                    <a:pt x="301" y="1"/>
                  </a:cubicBezTo>
                  <a:cubicBezTo>
                    <a:pt x="315" y="1"/>
                    <a:pt x="329" y="2"/>
                    <a:pt x="343" y="1"/>
                  </a:cubicBezTo>
                  <a:cubicBezTo>
                    <a:pt x="391" y="0"/>
                    <a:pt x="438" y="4"/>
                    <a:pt x="486" y="4"/>
                  </a:cubicBezTo>
                  <a:cubicBezTo>
                    <a:pt x="514" y="4"/>
                    <a:pt x="542" y="4"/>
                    <a:pt x="570" y="4"/>
                  </a:cubicBezTo>
                  <a:cubicBezTo>
                    <a:pt x="611" y="4"/>
                    <a:pt x="652" y="4"/>
                    <a:pt x="692" y="4"/>
                  </a:cubicBezTo>
                  <a:cubicBezTo>
                    <a:pt x="743" y="4"/>
                    <a:pt x="793" y="4"/>
                    <a:pt x="843" y="4"/>
                  </a:cubicBezTo>
                  <a:cubicBezTo>
                    <a:pt x="892" y="4"/>
                    <a:pt x="940" y="5"/>
                    <a:pt x="989" y="5"/>
                  </a:cubicBezTo>
                  <a:cubicBezTo>
                    <a:pt x="1015" y="5"/>
                    <a:pt x="1042" y="5"/>
                    <a:pt x="1069" y="5"/>
                  </a:cubicBezTo>
                  <a:cubicBezTo>
                    <a:pt x="1073" y="5"/>
                    <a:pt x="1077" y="5"/>
                    <a:pt x="1080" y="5"/>
                  </a:cubicBezTo>
                  <a:cubicBezTo>
                    <a:pt x="1082" y="5"/>
                    <a:pt x="1088" y="6"/>
                    <a:pt x="1088" y="8"/>
                  </a:cubicBezTo>
                  <a:cubicBezTo>
                    <a:pt x="1088" y="11"/>
                    <a:pt x="1078" y="10"/>
                    <a:pt x="107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0" name="Freeform 48"/>
            <p:cNvSpPr>
              <a:spLocks/>
            </p:cNvSpPr>
            <p:nvPr userDrawn="1"/>
          </p:nvSpPr>
          <p:spPr bwMode="auto">
            <a:xfrm>
              <a:off x="-3031" y="68"/>
              <a:ext cx="2010" cy="22"/>
            </a:xfrm>
            <a:custGeom>
              <a:avLst/>
              <a:gdLst>
                <a:gd name="T0" fmla="*/ 1069 w 1069"/>
                <a:gd name="T1" fmla="*/ 9 h 12"/>
                <a:gd name="T2" fmla="*/ 1062 w 1069"/>
                <a:gd name="T3" fmla="*/ 12 h 12"/>
                <a:gd name="T4" fmla="*/ 1046 w 1069"/>
                <a:gd name="T5" fmla="*/ 11 h 12"/>
                <a:gd name="T6" fmla="*/ 913 w 1069"/>
                <a:gd name="T7" fmla="*/ 9 h 12"/>
                <a:gd name="T8" fmla="*/ 794 w 1069"/>
                <a:gd name="T9" fmla="*/ 9 h 12"/>
                <a:gd name="T10" fmla="*/ 539 w 1069"/>
                <a:gd name="T11" fmla="*/ 8 h 12"/>
                <a:gd name="T12" fmla="*/ 437 w 1069"/>
                <a:gd name="T13" fmla="*/ 8 h 12"/>
                <a:gd name="T14" fmla="*/ 267 w 1069"/>
                <a:gd name="T15" fmla="*/ 6 h 12"/>
                <a:gd name="T16" fmla="*/ 142 w 1069"/>
                <a:gd name="T17" fmla="*/ 6 h 12"/>
                <a:gd name="T18" fmla="*/ 71 w 1069"/>
                <a:gd name="T19" fmla="*/ 7 h 12"/>
                <a:gd name="T20" fmla="*/ 21 w 1069"/>
                <a:gd name="T21" fmla="*/ 6 h 12"/>
                <a:gd name="T22" fmla="*/ 0 w 1069"/>
                <a:gd name="T23" fmla="*/ 4 h 12"/>
                <a:gd name="T24" fmla="*/ 5 w 1069"/>
                <a:gd name="T25" fmla="*/ 2 h 12"/>
                <a:gd name="T26" fmla="*/ 23 w 1069"/>
                <a:gd name="T27" fmla="*/ 1 h 12"/>
                <a:gd name="T28" fmla="*/ 68 w 1069"/>
                <a:gd name="T29" fmla="*/ 3 h 12"/>
                <a:gd name="T30" fmla="*/ 145 w 1069"/>
                <a:gd name="T31" fmla="*/ 1 h 12"/>
                <a:gd name="T32" fmla="*/ 296 w 1069"/>
                <a:gd name="T33" fmla="*/ 1 h 12"/>
                <a:gd name="T34" fmla="*/ 420 w 1069"/>
                <a:gd name="T35" fmla="*/ 3 h 12"/>
                <a:gd name="T36" fmla="*/ 456 w 1069"/>
                <a:gd name="T37" fmla="*/ 3 h 12"/>
                <a:gd name="T38" fmla="*/ 600 w 1069"/>
                <a:gd name="T39" fmla="*/ 4 h 12"/>
                <a:gd name="T40" fmla="*/ 752 w 1069"/>
                <a:gd name="T41" fmla="*/ 4 h 12"/>
                <a:gd name="T42" fmla="*/ 1005 w 1069"/>
                <a:gd name="T43" fmla="*/ 4 h 12"/>
                <a:gd name="T44" fmla="*/ 1064 w 1069"/>
                <a:gd name="T45" fmla="*/ 7 h 12"/>
                <a:gd name="T46" fmla="*/ 1069 w 1069"/>
                <a:gd name="T47"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69" h="12">
                  <a:moveTo>
                    <a:pt x="1069" y="9"/>
                  </a:moveTo>
                  <a:cubicBezTo>
                    <a:pt x="1069" y="12"/>
                    <a:pt x="1065" y="12"/>
                    <a:pt x="1062" y="12"/>
                  </a:cubicBezTo>
                  <a:cubicBezTo>
                    <a:pt x="1057" y="11"/>
                    <a:pt x="1051" y="11"/>
                    <a:pt x="1046" y="11"/>
                  </a:cubicBezTo>
                  <a:cubicBezTo>
                    <a:pt x="1002" y="7"/>
                    <a:pt x="957" y="9"/>
                    <a:pt x="913" y="9"/>
                  </a:cubicBezTo>
                  <a:cubicBezTo>
                    <a:pt x="873" y="9"/>
                    <a:pt x="834" y="9"/>
                    <a:pt x="794" y="9"/>
                  </a:cubicBezTo>
                  <a:cubicBezTo>
                    <a:pt x="709" y="9"/>
                    <a:pt x="624" y="9"/>
                    <a:pt x="539" y="8"/>
                  </a:cubicBezTo>
                  <a:cubicBezTo>
                    <a:pt x="505" y="8"/>
                    <a:pt x="471" y="8"/>
                    <a:pt x="437" y="8"/>
                  </a:cubicBezTo>
                  <a:cubicBezTo>
                    <a:pt x="381" y="7"/>
                    <a:pt x="324" y="7"/>
                    <a:pt x="267" y="6"/>
                  </a:cubicBezTo>
                  <a:cubicBezTo>
                    <a:pt x="226" y="6"/>
                    <a:pt x="184" y="5"/>
                    <a:pt x="142" y="6"/>
                  </a:cubicBezTo>
                  <a:cubicBezTo>
                    <a:pt x="118" y="6"/>
                    <a:pt x="94" y="7"/>
                    <a:pt x="71" y="7"/>
                  </a:cubicBezTo>
                  <a:cubicBezTo>
                    <a:pt x="54" y="8"/>
                    <a:pt x="38" y="8"/>
                    <a:pt x="21" y="6"/>
                  </a:cubicBezTo>
                  <a:cubicBezTo>
                    <a:pt x="15" y="6"/>
                    <a:pt x="0" y="8"/>
                    <a:pt x="0" y="4"/>
                  </a:cubicBezTo>
                  <a:cubicBezTo>
                    <a:pt x="0" y="3"/>
                    <a:pt x="5" y="2"/>
                    <a:pt x="5" y="2"/>
                  </a:cubicBezTo>
                  <a:cubicBezTo>
                    <a:pt x="11" y="1"/>
                    <a:pt x="17" y="1"/>
                    <a:pt x="23" y="1"/>
                  </a:cubicBezTo>
                  <a:cubicBezTo>
                    <a:pt x="38" y="4"/>
                    <a:pt x="53" y="3"/>
                    <a:pt x="68" y="3"/>
                  </a:cubicBezTo>
                  <a:cubicBezTo>
                    <a:pt x="94" y="2"/>
                    <a:pt x="119" y="1"/>
                    <a:pt x="145" y="1"/>
                  </a:cubicBezTo>
                  <a:cubicBezTo>
                    <a:pt x="195" y="0"/>
                    <a:pt x="246" y="1"/>
                    <a:pt x="296" y="1"/>
                  </a:cubicBezTo>
                  <a:cubicBezTo>
                    <a:pt x="337" y="1"/>
                    <a:pt x="378" y="2"/>
                    <a:pt x="420" y="3"/>
                  </a:cubicBezTo>
                  <a:cubicBezTo>
                    <a:pt x="432" y="3"/>
                    <a:pt x="444" y="3"/>
                    <a:pt x="456" y="3"/>
                  </a:cubicBezTo>
                  <a:cubicBezTo>
                    <a:pt x="504" y="4"/>
                    <a:pt x="552" y="4"/>
                    <a:pt x="600" y="4"/>
                  </a:cubicBezTo>
                  <a:cubicBezTo>
                    <a:pt x="651" y="4"/>
                    <a:pt x="702" y="4"/>
                    <a:pt x="752" y="4"/>
                  </a:cubicBezTo>
                  <a:cubicBezTo>
                    <a:pt x="836" y="4"/>
                    <a:pt x="920" y="4"/>
                    <a:pt x="1005" y="4"/>
                  </a:cubicBezTo>
                  <a:cubicBezTo>
                    <a:pt x="1024" y="4"/>
                    <a:pt x="1044" y="6"/>
                    <a:pt x="1064" y="7"/>
                  </a:cubicBezTo>
                  <a:cubicBezTo>
                    <a:pt x="1066" y="7"/>
                    <a:pt x="1069" y="8"/>
                    <a:pt x="1069"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1" name="Freeform 49"/>
            <p:cNvSpPr>
              <a:spLocks/>
            </p:cNvSpPr>
            <p:nvPr userDrawn="1"/>
          </p:nvSpPr>
          <p:spPr bwMode="auto">
            <a:xfrm>
              <a:off x="-3048" y="-359"/>
              <a:ext cx="2025" cy="17"/>
            </a:xfrm>
            <a:custGeom>
              <a:avLst/>
              <a:gdLst>
                <a:gd name="T0" fmla="*/ 1077 w 1077"/>
                <a:gd name="T1" fmla="*/ 7 h 9"/>
                <a:gd name="T2" fmla="*/ 1071 w 1077"/>
                <a:gd name="T3" fmla="*/ 9 h 9"/>
                <a:gd name="T4" fmla="*/ 1038 w 1077"/>
                <a:gd name="T5" fmla="*/ 8 h 9"/>
                <a:gd name="T6" fmla="*/ 1029 w 1077"/>
                <a:gd name="T7" fmla="*/ 7 h 9"/>
                <a:gd name="T8" fmla="*/ 952 w 1077"/>
                <a:gd name="T9" fmla="*/ 7 h 9"/>
                <a:gd name="T10" fmla="*/ 851 w 1077"/>
                <a:gd name="T11" fmla="*/ 7 h 9"/>
                <a:gd name="T12" fmla="*/ 820 w 1077"/>
                <a:gd name="T13" fmla="*/ 8 h 9"/>
                <a:gd name="T14" fmla="*/ 735 w 1077"/>
                <a:gd name="T15" fmla="*/ 7 h 9"/>
                <a:gd name="T16" fmla="*/ 651 w 1077"/>
                <a:gd name="T17" fmla="*/ 8 h 9"/>
                <a:gd name="T18" fmla="*/ 636 w 1077"/>
                <a:gd name="T19" fmla="*/ 7 h 9"/>
                <a:gd name="T20" fmla="*/ 560 w 1077"/>
                <a:gd name="T21" fmla="*/ 6 h 9"/>
                <a:gd name="T22" fmla="*/ 480 w 1077"/>
                <a:gd name="T23" fmla="*/ 6 h 9"/>
                <a:gd name="T24" fmla="*/ 425 w 1077"/>
                <a:gd name="T25" fmla="*/ 9 h 9"/>
                <a:gd name="T26" fmla="*/ 386 w 1077"/>
                <a:gd name="T27" fmla="*/ 9 h 9"/>
                <a:gd name="T28" fmla="*/ 318 w 1077"/>
                <a:gd name="T29" fmla="*/ 7 h 9"/>
                <a:gd name="T30" fmla="*/ 223 w 1077"/>
                <a:gd name="T31" fmla="*/ 6 h 9"/>
                <a:gd name="T32" fmla="*/ 114 w 1077"/>
                <a:gd name="T33" fmla="*/ 7 h 9"/>
                <a:gd name="T34" fmla="*/ 71 w 1077"/>
                <a:gd name="T35" fmla="*/ 7 h 9"/>
                <a:gd name="T36" fmla="*/ 10 w 1077"/>
                <a:gd name="T37" fmla="*/ 9 h 9"/>
                <a:gd name="T38" fmla="*/ 2 w 1077"/>
                <a:gd name="T39" fmla="*/ 8 h 9"/>
                <a:gd name="T40" fmla="*/ 0 w 1077"/>
                <a:gd name="T41" fmla="*/ 6 h 9"/>
                <a:gd name="T42" fmla="*/ 3 w 1077"/>
                <a:gd name="T43" fmla="*/ 4 h 9"/>
                <a:gd name="T44" fmla="*/ 82 w 1077"/>
                <a:gd name="T45" fmla="*/ 3 h 9"/>
                <a:gd name="T46" fmla="*/ 107 w 1077"/>
                <a:gd name="T47" fmla="*/ 2 h 9"/>
                <a:gd name="T48" fmla="*/ 130 w 1077"/>
                <a:gd name="T49" fmla="*/ 2 h 9"/>
                <a:gd name="T50" fmla="*/ 220 w 1077"/>
                <a:gd name="T51" fmla="*/ 1 h 9"/>
                <a:gd name="T52" fmla="*/ 286 w 1077"/>
                <a:gd name="T53" fmla="*/ 2 h 9"/>
                <a:gd name="T54" fmla="*/ 434 w 1077"/>
                <a:gd name="T55" fmla="*/ 3 h 9"/>
                <a:gd name="T56" fmla="*/ 624 w 1077"/>
                <a:gd name="T57" fmla="*/ 2 h 9"/>
                <a:gd name="T58" fmla="*/ 736 w 1077"/>
                <a:gd name="T59" fmla="*/ 2 h 9"/>
                <a:gd name="T60" fmla="*/ 802 w 1077"/>
                <a:gd name="T61" fmla="*/ 3 h 9"/>
                <a:gd name="T62" fmla="*/ 879 w 1077"/>
                <a:gd name="T63" fmla="*/ 2 h 9"/>
                <a:gd name="T64" fmla="*/ 983 w 1077"/>
                <a:gd name="T65" fmla="*/ 2 h 9"/>
                <a:gd name="T66" fmla="*/ 1066 w 1077"/>
                <a:gd name="T67" fmla="*/ 4 h 9"/>
                <a:gd name="T68" fmla="*/ 1077 w 1077"/>
                <a:gd name="T69"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77" h="9">
                  <a:moveTo>
                    <a:pt x="1077" y="7"/>
                  </a:moveTo>
                  <a:cubicBezTo>
                    <a:pt x="1077" y="9"/>
                    <a:pt x="1073" y="9"/>
                    <a:pt x="1071" y="9"/>
                  </a:cubicBezTo>
                  <a:cubicBezTo>
                    <a:pt x="1060" y="9"/>
                    <a:pt x="1049" y="8"/>
                    <a:pt x="1038" y="8"/>
                  </a:cubicBezTo>
                  <a:cubicBezTo>
                    <a:pt x="1035" y="8"/>
                    <a:pt x="1032" y="7"/>
                    <a:pt x="1029" y="7"/>
                  </a:cubicBezTo>
                  <a:cubicBezTo>
                    <a:pt x="1003" y="9"/>
                    <a:pt x="978" y="7"/>
                    <a:pt x="952" y="7"/>
                  </a:cubicBezTo>
                  <a:cubicBezTo>
                    <a:pt x="918" y="8"/>
                    <a:pt x="885" y="7"/>
                    <a:pt x="851" y="7"/>
                  </a:cubicBezTo>
                  <a:cubicBezTo>
                    <a:pt x="841" y="8"/>
                    <a:pt x="830" y="8"/>
                    <a:pt x="820" y="8"/>
                  </a:cubicBezTo>
                  <a:cubicBezTo>
                    <a:pt x="792" y="8"/>
                    <a:pt x="763" y="7"/>
                    <a:pt x="735" y="7"/>
                  </a:cubicBezTo>
                  <a:cubicBezTo>
                    <a:pt x="707" y="7"/>
                    <a:pt x="679" y="8"/>
                    <a:pt x="651" y="8"/>
                  </a:cubicBezTo>
                  <a:cubicBezTo>
                    <a:pt x="646" y="8"/>
                    <a:pt x="641" y="7"/>
                    <a:pt x="636" y="7"/>
                  </a:cubicBezTo>
                  <a:cubicBezTo>
                    <a:pt x="611" y="7"/>
                    <a:pt x="585" y="7"/>
                    <a:pt x="560" y="6"/>
                  </a:cubicBezTo>
                  <a:cubicBezTo>
                    <a:pt x="533" y="6"/>
                    <a:pt x="507" y="6"/>
                    <a:pt x="480" y="6"/>
                  </a:cubicBezTo>
                  <a:cubicBezTo>
                    <a:pt x="462" y="7"/>
                    <a:pt x="444" y="8"/>
                    <a:pt x="425" y="9"/>
                  </a:cubicBezTo>
                  <a:cubicBezTo>
                    <a:pt x="412" y="9"/>
                    <a:pt x="399" y="9"/>
                    <a:pt x="386" y="9"/>
                  </a:cubicBezTo>
                  <a:cubicBezTo>
                    <a:pt x="363" y="9"/>
                    <a:pt x="340" y="8"/>
                    <a:pt x="318" y="7"/>
                  </a:cubicBezTo>
                  <a:cubicBezTo>
                    <a:pt x="286" y="7"/>
                    <a:pt x="255" y="5"/>
                    <a:pt x="223" y="6"/>
                  </a:cubicBezTo>
                  <a:cubicBezTo>
                    <a:pt x="187" y="7"/>
                    <a:pt x="151" y="7"/>
                    <a:pt x="114" y="7"/>
                  </a:cubicBezTo>
                  <a:cubicBezTo>
                    <a:pt x="100" y="7"/>
                    <a:pt x="85" y="7"/>
                    <a:pt x="71" y="7"/>
                  </a:cubicBezTo>
                  <a:cubicBezTo>
                    <a:pt x="50" y="7"/>
                    <a:pt x="30" y="8"/>
                    <a:pt x="10" y="9"/>
                  </a:cubicBezTo>
                  <a:cubicBezTo>
                    <a:pt x="7" y="9"/>
                    <a:pt x="5" y="9"/>
                    <a:pt x="2" y="8"/>
                  </a:cubicBezTo>
                  <a:cubicBezTo>
                    <a:pt x="1" y="8"/>
                    <a:pt x="0" y="8"/>
                    <a:pt x="0" y="6"/>
                  </a:cubicBezTo>
                  <a:cubicBezTo>
                    <a:pt x="0" y="4"/>
                    <a:pt x="2" y="4"/>
                    <a:pt x="3" y="4"/>
                  </a:cubicBezTo>
                  <a:cubicBezTo>
                    <a:pt x="29" y="3"/>
                    <a:pt x="56" y="1"/>
                    <a:pt x="82" y="3"/>
                  </a:cubicBezTo>
                  <a:cubicBezTo>
                    <a:pt x="91" y="3"/>
                    <a:pt x="99" y="2"/>
                    <a:pt x="107" y="2"/>
                  </a:cubicBezTo>
                  <a:cubicBezTo>
                    <a:pt x="115" y="2"/>
                    <a:pt x="122" y="2"/>
                    <a:pt x="130" y="2"/>
                  </a:cubicBezTo>
                  <a:cubicBezTo>
                    <a:pt x="160" y="2"/>
                    <a:pt x="190" y="1"/>
                    <a:pt x="220" y="1"/>
                  </a:cubicBezTo>
                  <a:cubicBezTo>
                    <a:pt x="242" y="1"/>
                    <a:pt x="264" y="2"/>
                    <a:pt x="286" y="2"/>
                  </a:cubicBezTo>
                  <a:cubicBezTo>
                    <a:pt x="335" y="3"/>
                    <a:pt x="384" y="6"/>
                    <a:pt x="434" y="3"/>
                  </a:cubicBezTo>
                  <a:cubicBezTo>
                    <a:pt x="497" y="0"/>
                    <a:pt x="560" y="1"/>
                    <a:pt x="624" y="2"/>
                  </a:cubicBezTo>
                  <a:cubicBezTo>
                    <a:pt x="661" y="2"/>
                    <a:pt x="698" y="1"/>
                    <a:pt x="736" y="2"/>
                  </a:cubicBezTo>
                  <a:cubicBezTo>
                    <a:pt x="758" y="2"/>
                    <a:pt x="780" y="3"/>
                    <a:pt x="802" y="3"/>
                  </a:cubicBezTo>
                  <a:cubicBezTo>
                    <a:pt x="828" y="3"/>
                    <a:pt x="853" y="2"/>
                    <a:pt x="879" y="2"/>
                  </a:cubicBezTo>
                  <a:cubicBezTo>
                    <a:pt x="914" y="2"/>
                    <a:pt x="948" y="2"/>
                    <a:pt x="983" y="2"/>
                  </a:cubicBezTo>
                  <a:cubicBezTo>
                    <a:pt x="1011" y="2"/>
                    <a:pt x="1038" y="3"/>
                    <a:pt x="1066" y="4"/>
                  </a:cubicBezTo>
                  <a:cubicBezTo>
                    <a:pt x="1066" y="4"/>
                    <a:pt x="1077" y="4"/>
                    <a:pt x="1077"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2" name="Freeform 50"/>
            <p:cNvSpPr>
              <a:spLocks/>
            </p:cNvSpPr>
            <p:nvPr userDrawn="1"/>
          </p:nvSpPr>
          <p:spPr bwMode="auto">
            <a:xfrm>
              <a:off x="-675" y="280"/>
              <a:ext cx="2000" cy="21"/>
            </a:xfrm>
            <a:custGeom>
              <a:avLst/>
              <a:gdLst>
                <a:gd name="T0" fmla="*/ 1059 w 1064"/>
                <a:gd name="T1" fmla="*/ 10 h 11"/>
                <a:gd name="T2" fmla="*/ 1047 w 1064"/>
                <a:gd name="T3" fmla="*/ 11 h 11"/>
                <a:gd name="T4" fmla="*/ 964 w 1064"/>
                <a:gd name="T5" fmla="*/ 9 h 11"/>
                <a:gd name="T6" fmla="*/ 847 w 1064"/>
                <a:gd name="T7" fmla="*/ 6 h 11"/>
                <a:gd name="T8" fmla="*/ 818 w 1064"/>
                <a:gd name="T9" fmla="*/ 7 h 11"/>
                <a:gd name="T10" fmla="*/ 746 w 1064"/>
                <a:gd name="T11" fmla="*/ 7 h 11"/>
                <a:gd name="T12" fmla="*/ 615 w 1064"/>
                <a:gd name="T13" fmla="*/ 6 h 11"/>
                <a:gd name="T14" fmla="*/ 452 w 1064"/>
                <a:gd name="T15" fmla="*/ 7 h 11"/>
                <a:gd name="T16" fmla="*/ 323 w 1064"/>
                <a:gd name="T17" fmla="*/ 7 h 11"/>
                <a:gd name="T18" fmla="*/ 224 w 1064"/>
                <a:gd name="T19" fmla="*/ 9 h 11"/>
                <a:gd name="T20" fmla="*/ 150 w 1064"/>
                <a:gd name="T21" fmla="*/ 8 h 11"/>
                <a:gd name="T22" fmla="*/ 33 w 1064"/>
                <a:gd name="T23" fmla="*/ 6 h 11"/>
                <a:gd name="T24" fmla="*/ 17 w 1064"/>
                <a:gd name="T25" fmla="*/ 8 h 11"/>
                <a:gd name="T26" fmla="*/ 2 w 1064"/>
                <a:gd name="T27" fmla="*/ 7 h 11"/>
                <a:gd name="T28" fmla="*/ 0 w 1064"/>
                <a:gd name="T29" fmla="*/ 5 h 11"/>
                <a:gd name="T30" fmla="*/ 3 w 1064"/>
                <a:gd name="T31" fmla="*/ 4 h 11"/>
                <a:gd name="T32" fmla="*/ 47 w 1064"/>
                <a:gd name="T33" fmla="*/ 1 h 11"/>
                <a:gd name="T34" fmla="*/ 76 w 1064"/>
                <a:gd name="T35" fmla="*/ 1 h 11"/>
                <a:gd name="T36" fmla="*/ 229 w 1064"/>
                <a:gd name="T37" fmla="*/ 3 h 11"/>
                <a:gd name="T38" fmla="*/ 343 w 1064"/>
                <a:gd name="T39" fmla="*/ 2 h 11"/>
                <a:gd name="T40" fmla="*/ 428 w 1064"/>
                <a:gd name="T41" fmla="*/ 2 h 11"/>
                <a:gd name="T42" fmla="*/ 501 w 1064"/>
                <a:gd name="T43" fmla="*/ 2 h 11"/>
                <a:gd name="T44" fmla="*/ 680 w 1064"/>
                <a:gd name="T45" fmla="*/ 1 h 11"/>
                <a:gd name="T46" fmla="*/ 750 w 1064"/>
                <a:gd name="T47" fmla="*/ 2 h 11"/>
                <a:gd name="T48" fmla="*/ 820 w 1064"/>
                <a:gd name="T49" fmla="*/ 2 h 11"/>
                <a:gd name="T50" fmla="*/ 911 w 1064"/>
                <a:gd name="T51" fmla="*/ 2 h 11"/>
                <a:gd name="T52" fmla="*/ 957 w 1064"/>
                <a:gd name="T53" fmla="*/ 3 h 11"/>
                <a:gd name="T54" fmla="*/ 1055 w 1064"/>
                <a:gd name="T55" fmla="*/ 5 h 11"/>
                <a:gd name="T56" fmla="*/ 1058 w 1064"/>
                <a:gd name="T57" fmla="*/ 6 h 11"/>
                <a:gd name="T58" fmla="*/ 1064 w 1064"/>
                <a:gd name="T59" fmla="*/ 7 h 11"/>
                <a:gd name="T60" fmla="*/ 1059 w 1064"/>
                <a:gd name="T61"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64" h="11">
                  <a:moveTo>
                    <a:pt x="1059" y="10"/>
                  </a:moveTo>
                  <a:cubicBezTo>
                    <a:pt x="1055" y="11"/>
                    <a:pt x="1051" y="11"/>
                    <a:pt x="1047" y="11"/>
                  </a:cubicBezTo>
                  <a:cubicBezTo>
                    <a:pt x="1019" y="10"/>
                    <a:pt x="991" y="10"/>
                    <a:pt x="964" y="9"/>
                  </a:cubicBezTo>
                  <a:cubicBezTo>
                    <a:pt x="925" y="8"/>
                    <a:pt x="886" y="7"/>
                    <a:pt x="847" y="6"/>
                  </a:cubicBezTo>
                  <a:cubicBezTo>
                    <a:pt x="837" y="6"/>
                    <a:pt x="827" y="6"/>
                    <a:pt x="818" y="7"/>
                  </a:cubicBezTo>
                  <a:cubicBezTo>
                    <a:pt x="794" y="9"/>
                    <a:pt x="770" y="8"/>
                    <a:pt x="746" y="7"/>
                  </a:cubicBezTo>
                  <a:cubicBezTo>
                    <a:pt x="702" y="5"/>
                    <a:pt x="659" y="6"/>
                    <a:pt x="615" y="6"/>
                  </a:cubicBezTo>
                  <a:cubicBezTo>
                    <a:pt x="561" y="7"/>
                    <a:pt x="506" y="7"/>
                    <a:pt x="452" y="7"/>
                  </a:cubicBezTo>
                  <a:cubicBezTo>
                    <a:pt x="409" y="7"/>
                    <a:pt x="366" y="7"/>
                    <a:pt x="323" y="7"/>
                  </a:cubicBezTo>
                  <a:cubicBezTo>
                    <a:pt x="290" y="7"/>
                    <a:pt x="257" y="9"/>
                    <a:pt x="224" y="9"/>
                  </a:cubicBezTo>
                  <a:cubicBezTo>
                    <a:pt x="199" y="9"/>
                    <a:pt x="174" y="10"/>
                    <a:pt x="150" y="8"/>
                  </a:cubicBezTo>
                  <a:cubicBezTo>
                    <a:pt x="111" y="6"/>
                    <a:pt x="72" y="7"/>
                    <a:pt x="33" y="6"/>
                  </a:cubicBezTo>
                  <a:cubicBezTo>
                    <a:pt x="28" y="6"/>
                    <a:pt x="23" y="7"/>
                    <a:pt x="17" y="8"/>
                  </a:cubicBezTo>
                  <a:cubicBezTo>
                    <a:pt x="12" y="8"/>
                    <a:pt x="7" y="9"/>
                    <a:pt x="2" y="7"/>
                  </a:cubicBezTo>
                  <a:cubicBezTo>
                    <a:pt x="2" y="7"/>
                    <a:pt x="0" y="6"/>
                    <a:pt x="0" y="5"/>
                  </a:cubicBezTo>
                  <a:cubicBezTo>
                    <a:pt x="0" y="4"/>
                    <a:pt x="2" y="4"/>
                    <a:pt x="3" y="4"/>
                  </a:cubicBezTo>
                  <a:cubicBezTo>
                    <a:pt x="18" y="2"/>
                    <a:pt x="32" y="1"/>
                    <a:pt x="47" y="1"/>
                  </a:cubicBezTo>
                  <a:cubicBezTo>
                    <a:pt x="57" y="1"/>
                    <a:pt x="66" y="1"/>
                    <a:pt x="76" y="1"/>
                  </a:cubicBezTo>
                  <a:cubicBezTo>
                    <a:pt x="127" y="2"/>
                    <a:pt x="178" y="3"/>
                    <a:pt x="229" y="3"/>
                  </a:cubicBezTo>
                  <a:cubicBezTo>
                    <a:pt x="267" y="4"/>
                    <a:pt x="305" y="2"/>
                    <a:pt x="343" y="2"/>
                  </a:cubicBezTo>
                  <a:cubicBezTo>
                    <a:pt x="371" y="1"/>
                    <a:pt x="399" y="2"/>
                    <a:pt x="428" y="2"/>
                  </a:cubicBezTo>
                  <a:cubicBezTo>
                    <a:pt x="452" y="2"/>
                    <a:pt x="476" y="2"/>
                    <a:pt x="501" y="2"/>
                  </a:cubicBezTo>
                  <a:cubicBezTo>
                    <a:pt x="560" y="1"/>
                    <a:pt x="620" y="1"/>
                    <a:pt x="680" y="1"/>
                  </a:cubicBezTo>
                  <a:cubicBezTo>
                    <a:pt x="703" y="0"/>
                    <a:pt x="726" y="2"/>
                    <a:pt x="750" y="2"/>
                  </a:cubicBezTo>
                  <a:cubicBezTo>
                    <a:pt x="773" y="3"/>
                    <a:pt x="796" y="3"/>
                    <a:pt x="820" y="2"/>
                  </a:cubicBezTo>
                  <a:cubicBezTo>
                    <a:pt x="850" y="1"/>
                    <a:pt x="880" y="1"/>
                    <a:pt x="911" y="2"/>
                  </a:cubicBezTo>
                  <a:cubicBezTo>
                    <a:pt x="926" y="2"/>
                    <a:pt x="941" y="3"/>
                    <a:pt x="957" y="3"/>
                  </a:cubicBezTo>
                  <a:cubicBezTo>
                    <a:pt x="990" y="4"/>
                    <a:pt x="1022" y="5"/>
                    <a:pt x="1055" y="5"/>
                  </a:cubicBezTo>
                  <a:cubicBezTo>
                    <a:pt x="1056" y="5"/>
                    <a:pt x="1057" y="6"/>
                    <a:pt x="1058" y="6"/>
                  </a:cubicBezTo>
                  <a:cubicBezTo>
                    <a:pt x="1058" y="6"/>
                    <a:pt x="1064" y="6"/>
                    <a:pt x="1064" y="7"/>
                  </a:cubicBezTo>
                  <a:cubicBezTo>
                    <a:pt x="1064" y="9"/>
                    <a:pt x="1059" y="10"/>
                    <a:pt x="1059"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3" name="Freeform 51"/>
            <p:cNvSpPr>
              <a:spLocks/>
            </p:cNvSpPr>
            <p:nvPr userDrawn="1"/>
          </p:nvSpPr>
          <p:spPr bwMode="auto">
            <a:xfrm>
              <a:off x="-502" y="-447"/>
              <a:ext cx="1976" cy="23"/>
            </a:xfrm>
            <a:custGeom>
              <a:avLst/>
              <a:gdLst>
                <a:gd name="T0" fmla="*/ 3 w 1051"/>
                <a:gd name="T1" fmla="*/ 3 h 12"/>
                <a:gd name="T2" fmla="*/ 76 w 1051"/>
                <a:gd name="T3" fmla="*/ 2 h 12"/>
                <a:gd name="T4" fmla="*/ 108 w 1051"/>
                <a:gd name="T5" fmla="*/ 3 h 12"/>
                <a:gd name="T6" fmla="*/ 161 w 1051"/>
                <a:gd name="T7" fmla="*/ 3 h 12"/>
                <a:gd name="T8" fmla="*/ 294 w 1051"/>
                <a:gd name="T9" fmla="*/ 3 h 12"/>
                <a:gd name="T10" fmla="*/ 409 w 1051"/>
                <a:gd name="T11" fmla="*/ 1 h 12"/>
                <a:gd name="T12" fmla="*/ 475 w 1051"/>
                <a:gd name="T13" fmla="*/ 1 h 12"/>
                <a:gd name="T14" fmla="*/ 573 w 1051"/>
                <a:gd name="T15" fmla="*/ 3 h 12"/>
                <a:gd name="T16" fmla="*/ 739 w 1051"/>
                <a:gd name="T17" fmla="*/ 3 h 12"/>
                <a:gd name="T18" fmla="*/ 859 w 1051"/>
                <a:gd name="T19" fmla="*/ 3 h 12"/>
                <a:gd name="T20" fmla="*/ 964 w 1051"/>
                <a:gd name="T21" fmla="*/ 3 h 12"/>
                <a:gd name="T22" fmla="*/ 1046 w 1051"/>
                <a:gd name="T23" fmla="*/ 6 h 12"/>
                <a:gd name="T24" fmla="*/ 1051 w 1051"/>
                <a:gd name="T25" fmla="*/ 9 h 12"/>
                <a:gd name="T26" fmla="*/ 1046 w 1051"/>
                <a:gd name="T27" fmla="*/ 11 h 12"/>
                <a:gd name="T28" fmla="*/ 1032 w 1051"/>
                <a:gd name="T29" fmla="*/ 11 h 12"/>
                <a:gd name="T30" fmla="*/ 966 w 1051"/>
                <a:gd name="T31" fmla="*/ 9 h 12"/>
                <a:gd name="T32" fmla="*/ 877 w 1051"/>
                <a:gd name="T33" fmla="*/ 9 h 12"/>
                <a:gd name="T34" fmla="*/ 817 w 1051"/>
                <a:gd name="T35" fmla="*/ 8 h 12"/>
                <a:gd name="T36" fmla="*/ 716 w 1051"/>
                <a:gd name="T37" fmla="*/ 9 h 12"/>
                <a:gd name="T38" fmla="*/ 647 w 1051"/>
                <a:gd name="T39" fmla="*/ 9 h 12"/>
                <a:gd name="T40" fmla="*/ 534 w 1051"/>
                <a:gd name="T41" fmla="*/ 8 h 12"/>
                <a:gd name="T42" fmla="*/ 443 w 1051"/>
                <a:gd name="T43" fmla="*/ 6 h 12"/>
                <a:gd name="T44" fmla="*/ 377 w 1051"/>
                <a:gd name="T45" fmla="*/ 6 h 12"/>
                <a:gd name="T46" fmla="*/ 370 w 1051"/>
                <a:gd name="T47" fmla="*/ 7 h 12"/>
                <a:gd name="T48" fmla="*/ 232 w 1051"/>
                <a:gd name="T49" fmla="*/ 9 h 12"/>
                <a:gd name="T50" fmla="*/ 131 w 1051"/>
                <a:gd name="T51" fmla="*/ 7 h 12"/>
                <a:gd name="T52" fmla="*/ 91 w 1051"/>
                <a:gd name="T53" fmla="*/ 8 h 12"/>
                <a:gd name="T54" fmla="*/ 68 w 1051"/>
                <a:gd name="T55" fmla="*/ 7 h 12"/>
                <a:gd name="T56" fmla="*/ 24 w 1051"/>
                <a:gd name="T57" fmla="*/ 7 h 12"/>
                <a:gd name="T58" fmla="*/ 10 w 1051"/>
                <a:gd name="T59" fmla="*/ 7 h 12"/>
                <a:gd name="T60" fmla="*/ 0 w 1051"/>
                <a:gd name="T61" fmla="*/ 5 h 12"/>
                <a:gd name="T62" fmla="*/ 3 w 1051"/>
                <a:gd name="T63"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1" h="12">
                  <a:moveTo>
                    <a:pt x="3" y="3"/>
                  </a:moveTo>
                  <a:cubicBezTo>
                    <a:pt x="28" y="2"/>
                    <a:pt x="52" y="0"/>
                    <a:pt x="76" y="2"/>
                  </a:cubicBezTo>
                  <a:cubicBezTo>
                    <a:pt x="87" y="3"/>
                    <a:pt x="97" y="3"/>
                    <a:pt x="108" y="3"/>
                  </a:cubicBezTo>
                  <a:cubicBezTo>
                    <a:pt x="125" y="3"/>
                    <a:pt x="143" y="3"/>
                    <a:pt x="161" y="3"/>
                  </a:cubicBezTo>
                  <a:cubicBezTo>
                    <a:pt x="206" y="4"/>
                    <a:pt x="250" y="3"/>
                    <a:pt x="294" y="3"/>
                  </a:cubicBezTo>
                  <a:cubicBezTo>
                    <a:pt x="332" y="2"/>
                    <a:pt x="371" y="2"/>
                    <a:pt x="409" y="1"/>
                  </a:cubicBezTo>
                  <a:cubicBezTo>
                    <a:pt x="431" y="1"/>
                    <a:pt x="453" y="1"/>
                    <a:pt x="475" y="1"/>
                  </a:cubicBezTo>
                  <a:cubicBezTo>
                    <a:pt x="507" y="1"/>
                    <a:pt x="540" y="3"/>
                    <a:pt x="573" y="3"/>
                  </a:cubicBezTo>
                  <a:cubicBezTo>
                    <a:pt x="628" y="3"/>
                    <a:pt x="683" y="3"/>
                    <a:pt x="739" y="3"/>
                  </a:cubicBezTo>
                  <a:cubicBezTo>
                    <a:pt x="779" y="3"/>
                    <a:pt x="819" y="3"/>
                    <a:pt x="859" y="3"/>
                  </a:cubicBezTo>
                  <a:cubicBezTo>
                    <a:pt x="894" y="3"/>
                    <a:pt x="929" y="3"/>
                    <a:pt x="964" y="3"/>
                  </a:cubicBezTo>
                  <a:cubicBezTo>
                    <a:pt x="991" y="4"/>
                    <a:pt x="1019" y="5"/>
                    <a:pt x="1046" y="6"/>
                  </a:cubicBezTo>
                  <a:cubicBezTo>
                    <a:pt x="1049" y="6"/>
                    <a:pt x="1051" y="7"/>
                    <a:pt x="1051" y="9"/>
                  </a:cubicBezTo>
                  <a:cubicBezTo>
                    <a:pt x="1051" y="11"/>
                    <a:pt x="1048" y="11"/>
                    <a:pt x="1046" y="11"/>
                  </a:cubicBezTo>
                  <a:cubicBezTo>
                    <a:pt x="1041" y="12"/>
                    <a:pt x="1037" y="11"/>
                    <a:pt x="1032" y="11"/>
                  </a:cubicBezTo>
                  <a:cubicBezTo>
                    <a:pt x="1010" y="10"/>
                    <a:pt x="988" y="9"/>
                    <a:pt x="966" y="9"/>
                  </a:cubicBezTo>
                  <a:cubicBezTo>
                    <a:pt x="936" y="8"/>
                    <a:pt x="907" y="9"/>
                    <a:pt x="877" y="9"/>
                  </a:cubicBezTo>
                  <a:cubicBezTo>
                    <a:pt x="857" y="9"/>
                    <a:pt x="837" y="8"/>
                    <a:pt x="817" y="8"/>
                  </a:cubicBezTo>
                  <a:cubicBezTo>
                    <a:pt x="783" y="8"/>
                    <a:pt x="749" y="9"/>
                    <a:pt x="716" y="9"/>
                  </a:cubicBezTo>
                  <a:cubicBezTo>
                    <a:pt x="693" y="9"/>
                    <a:pt x="670" y="9"/>
                    <a:pt x="647" y="9"/>
                  </a:cubicBezTo>
                  <a:cubicBezTo>
                    <a:pt x="609" y="8"/>
                    <a:pt x="571" y="8"/>
                    <a:pt x="534" y="8"/>
                  </a:cubicBezTo>
                  <a:cubicBezTo>
                    <a:pt x="503" y="7"/>
                    <a:pt x="473" y="6"/>
                    <a:pt x="443" y="6"/>
                  </a:cubicBezTo>
                  <a:cubicBezTo>
                    <a:pt x="421" y="5"/>
                    <a:pt x="399" y="6"/>
                    <a:pt x="377" y="6"/>
                  </a:cubicBezTo>
                  <a:cubicBezTo>
                    <a:pt x="375" y="6"/>
                    <a:pt x="372" y="7"/>
                    <a:pt x="370" y="7"/>
                  </a:cubicBezTo>
                  <a:cubicBezTo>
                    <a:pt x="324" y="7"/>
                    <a:pt x="278" y="8"/>
                    <a:pt x="232" y="9"/>
                  </a:cubicBezTo>
                  <a:cubicBezTo>
                    <a:pt x="199" y="9"/>
                    <a:pt x="165" y="9"/>
                    <a:pt x="131" y="7"/>
                  </a:cubicBezTo>
                  <a:cubicBezTo>
                    <a:pt x="118" y="6"/>
                    <a:pt x="104" y="8"/>
                    <a:pt x="91" y="8"/>
                  </a:cubicBezTo>
                  <a:cubicBezTo>
                    <a:pt x="83" y="8"/>
                    <a:pt x="76" y="8"/>
                    <a:pt x="68" y="7"/>
                  </a:cubicBezTo>
                  <a:cubicBezTo>
                    <a:pt x="54" y="6"/>
                    <a:pt x="39" y="6"/>
                    <a:pt x="24" y="7"/>
                  </a:cubicBezTo>
                  <a:cubicBezTo>
                    <a:pt x="19" y="7"/>
                    <a:pt x="15" y="8"/>
                    <a:pt x="10" y="7"/>
                  </a:cubicBezTo>
                  <a:cubicBezTo>
                    <a:pt x="10" y="7"/>
                    <a:pt x="0" y="7"/>
                    <a:pt x="0" y="5"/>
                  </a:cubicBezTo>
                  <a:cubicBezTo>
                    <a:pt x="0" y="3"/>
                    <a:pt x="3" y="3"/>
                    <a:pt x="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4" name="Freeform 52"/>
            <p:cNvSpPr>
              <a:spLocks/>
            </p:cNvSpPr>
            <p:nvPr userDrawn="1"/>
          </p:nvSpPr>
          <p:spPr bwMode="auto">
            <a:xfrm>
              <a:off x="-504" y="-235"/>
              <a:ext cx="2057" cy="25"/>
            </a:xfrm>
            <a:custGeom>
              <a:avLst/>
              <a:gdLst>
                <a:gd name="T0" fmla="*/ 3 w 1094"/>
                <a:gd name="T1" fmla="*/ 5 h 13"/>
                <a:gd name="T2" fmla="*/ 33 w 1094"/>
                <a:gd name="T3" fmla="*/ 3 h 13"/>
                <a:gd name="T4" fmla="*/ 132 w 1094"/>
                <a:gd name="T5" fmla="*/ 3 h 13"/>
                <a:gd name="T6" fmla="*/ 235 w 1094"/>
                <a:gd name="T7" fmla="*/ 5 h 13"/>
                <a:gd name="T8" fmla="*/ 269 w 1094"/>
                <a:gd name="T9" fmla="*/ 3 h 13"/>
                <a:gd name="T10" fmla="*/ 311 w 1094"/>
                <a:gd name="T11" fmla="*/ 4 h 13"/>
                <a:gd name="T12" fmla="*/ 392 w 1094"/>
                <a:gd name="T13" fmla="*/ 5 h 13"/>
                <a:gd name="T14" fmla="*/ 470 w 1094"/>
                <a:gd name="T15" fmla="*/ 4 h 13"/>
                <a:gd name="T16" fmla="*/ 544 w 1094"/>
                <a:gd name="T17" fmla="*/ 5 h 13"/>
                <a:gd name="T18" fmla="*/ 565 w 1094"/>
                <a:gd name="T19" fmla="*/ 4 h 13"/>
                <a:gd name="T20" fmla="*/ 785 w 1094"/>
                <a:gd name="T21" fmla="*/ 6 h 13"/>
                <a:gd name="T22" fmla="*/ 845 w 1094"/>
                <a:gd name="T23" fmla="*/ 6 h 13"/>
                <a:gd name="T24" fmla="*/ 962 w 1094"/>
                <a:gd name="T25" fmla="*/ 7 h 13"/>
                <a:gd name="T26" fmla="*/ 1056 w 1094"/>
                <a:gd name="T27" fmla="*/ 5 h 13"/>
                <a:gd name="T28" fmla="*/ 1090 w 1094"/>
                <a:gd name="T29" fmla="*/ 4 h 13"/>
                <a:gd name="T30" fmla="*/ 1094 w 1094"/>
                <a:gd name="T31" fmla="*/ 6 h 13"/>
                <a:gd name="T32" fmla="*/ 1091 w 1094"/>
                <a:gd name="T33" fmla="*/ 9 h 13"/>
                <a:gd name="T34" fmla="*/ 1073 w 1094"/>
                <a:gd name="T35" fmla="*/ 11 h 13"/>
                <a:gd name="T36" fmla="*/ 1028 w 1094"/>
                <a:gd name="T37" fmla="*/ 11 h 13"/>
                <a:gd name="T38" fmla="*/ 951 w 1094"/>
                <a:gd name="T39" fmla="*/ 12 h 13"/>
                <a:gd name="T40" fmla="*/ 906 w 1094"/>
                <a:gd name="T41" fmla="*/ 12 h 13"/>
                <a:gd name="T42" fmla="*/ 876 w 1094"/>
                <a:gd name="T43" fmla="*/ 12 h 13"/>
                <a:gd name="T44" fmla="*/ 815 w 1094"/>
                <a:gd name="T45" fmla="*/ 11 h 13"/>
                <a:gd name="T46" fmla="*/ 723 w 1094"/>
                <a:gd name="T47" fmla="*/ 10 h 13"/>
                <a:gd name="T48" fmla="*/ 610 w 1094"/>
                <a:gd name="T49" fmla="*/ 9 h 13"/>
                <a:gd name="T50" fmla="*/ 560 w 1094"/>
                <a:gd name="T51" fmla="*/ 8 h 13"/>
                <a:gd name="T52" fmla="*/ 458 w 1094"/>
                <a:gd name="T53" fmla="*/ 9 h 13"/>
                <a:gd name="T54" fmla="*/ 366 w 1094"/>
                <a:gd name="T55" fmla="*/ 11 h 13"/>
                <a:gd name="T56" fmla="*/ 304 w 1094"/>
                <a:gd name="T57" fmla="*/ 9 h 13"/>
                <a:gd name="T58" fmla="*/ 243 w 1094"/>
                <a:gd name="T59" fmla="*/ 9 h 13"/>
                <a:gd name="T60" fmla="*/ 158 w 1094"/>
                <a:gd name="T61" fmla="*/ 10 h 13"/>
                <a:gd name="T62" fmla="*/ 41 w 1094"/>
                <a:gd name="T63" fmla="*/ 8 h 13"/>
                <a:gd name="T64" fmla="*/ 7 w 1094"/>
                <a:gd name="T65" fmla="*/ 10 h 13"/>
                <a:gd name="T66" fmla="*/ 0 w 1094"/>
                <a:gd name="T67" fmla="*/ 8 h 13"/>
                <a:gd name="T68" fmla="*/ 3 w 1094"/>
                <a:gd name="T69"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94" h="13">
                  <a:moveTo>
                    <a:pt x="3" y="5"/>
                  </a:moveTo>
                  <a:cubicBezTo>
                    <a:pt x="13" y="5"/>
                    <a:pt x="23" y="3"/>
                    <a:pt x="33" y="3"/>
                  </a:cubicBezTo>
                  <a:cubicBezTo>
                    <a:pt x="66" y="2"/>
                    <a:pt x="99" y="0"/>
                    <a:pt x="132" y="3"/>
                  </a:cubicBezTo>
                  <a:cubicBezTo>
                    <a:pt x="166" y="6"/>
                    <a:pt x="200" y="5"/>
                    <a:pt x="235" y="5"/>
                  </a:cubicBezTo>
                  <a:cubicBezTo>
                    <a:pt x="246" y="5"/>
                    <a:pt x="258" y="3"/>
                    <a:pt x="269" y="3"/>
                  </a:cubicBezTo>
                  <a:cubicBezTo>
                    <a:pt x="283" y="3"/>
                    <a:pt x="297" y="4"/>
                    <a:pt x="311" y="4"/>
                  </a:cubicBezTo>
                  <a:cubicBezTo>
                    <a:pt x="338" y="5"/>
                    <a:pt x="365" y="5"/>
                    <a:pt x="392" y="5"/>
                  </a:cubicBezTo>
                  <a:cubicBezTo>
                    <a:pt x="418" y="5"/>
                    <a:pt x="444" y="5"/>
                    <a:pt x="470" y="4"/>
                  </a:cubicBezTo>
                  <a:cubicBezTo>
                    <a:pt x="495" y="4"/>
                    <a:pt x="519" y="5"/>
                    <a:pt x="544" y="5"/>
                  </a:cubicBezTo>
                  <a:cubicBezTo>
                    <a:pt x="551" y="5"/>
                    <a:pt x="558" y="4"/>
                    <a:pt x="565" y="4"/>
                  </a:cubicBezTo>
                  <a:cubicBezTo>
                    <a:pt x="639" y="5"/>
                    <a:pt x="712" y="6"/>
                    <a:pt x="785" y="6"/>
                  </a:cubicBezTo>
                  <a:cubicBezTo>
                    <a:pt x="805" y="7"/>
                    <a:pt x="825" y="6"/>
                    <a:pt x="845" y="6"/>
                  </a:cubicBezTo>
                  <a:cubicBezTo>
                    <a:pt x="884" y="7"/>
                    <a:pt x="923" y="7"/>
                    <a:pt x="962" y="7"/>
                  </a:cubicBezTo>
                  <a:cubicBezTo>
                    <a:pt x="993" y="7"/>
                    <a:pt x="1025" y="6"/>
                    <a:pt x="1056" y="5"/>
                  </a:cubicBezTo>
                  <a:cubicBezTo>
                    <a:pt x="1067" y="5"/>
                    <a:pt x="1079" y="4"/>
                    <a:pt x="1090" y="4"/>
                  </a:cubicBezTo>
                  <a:cubicBezTo>
                    <a:pt x="1092" y="4"/>
                    <a:pt x="1094" y="3"/>
                    <a:pt x="1094" y="6"/>
                  </a:cubicBezTo>
                  <a:cubicBezTo>
                    <a:pt x="1094" y="8"/>
                    <a:pt x="1092" y="9"/>
                    <a:pt x="1091" y="9"/>
                  </a:cubicBezTo>
                  <a:cubicBezTo>
                    <a:pt x="1085" y="11"/>
                    <a:pt x="1079" y="10"/>
                    <a:pt x="1073" y="11"/>
                  </a:cubicBezTo>
                  <a:cubicBezTo>
                    <a:pt x="1058" y="11"/>
                    <a:pt x="1043" y="11"/>
                    <a:pt x="1028" y="11"/>
                  </a:cubicBezTo>
                  <a:cubicBezTo>
                    <a:pt x="1002" y="12"/>
                    <a:pt x="977" y="12"/>
                    <a:pt x="951" y="12"/>
                  </a:cubicBezTo>
                  <a:cubicBezTo>
                    <a:pt x="936" y="13"/>
                    <a:pt x="921" y="12"/>
                    <a:pt x="906" y="12"/>
                  </a:cubicBezTo>
                  <a:cubicBezTo>
                    <a:pt x="896" y="12"/>
                    <a:pt x="886" y="13"/>
                    <a:pt x="876" y="12"/>
                  </a:cubicBezTo>
                  <a:cubicBezTo>
                    <a:pt x="855" y="12"/>
                    <a:pt x="835" y="12"/>
                    <a:pt x="815" y="11"/>
                  </a:cubicBezTo>
                  <a:cubicBezTo>
                    <a:pt x="784" y="11"/>
                    <a:pt x="754" y="11"/>
                    <a:pt x="723" y="10"/>
                  </a:cubicBezTo>
                  <a:cubicBezTo>
                    <a:pt x="685" y="10"/>
                    <a:pt x="647" y="9"/>
                    <a:pt x="610" y="9"/>
                  </a:cubicBezTo>
                  <a:cubicBezTo>
                    <a:pt x="593" y="8"/>
                    <a:pt x="577" y="8"/>
                    <a:pt x="560" y="8"/>
                  </a:cubicBezTo>
                  <a:cubicBezTo>
                    <a:pt x="526" y="9"/>
                    <a:pt x="492" y="9"/>
                    <a:pt x="458" y="9"/>
                  </a:cubicBezTo>
                  <a:cubicBezTo>
                    <a:pt x="428" y="9"/>
                    <a:pt x="397" y="10"/>
                    <a:pt x="366" y="11"/>
                  </a:cubicBezTo>
                  <a:cubicBezTo>
                    <a:pt x="345" y="11"/>
                    <a:pt x="325" y="10"/>
                    <a:pt x="304" y="9"/>
                  </a:cubicBezTo>
                  <a:cubicBezTo>
                    <a:pt x="284" y="8"/>
                    <a:pt x="264" y="9"/>
                    <a:pt x="243" y="9"/>
                  </a:cubicBezTo>
                  <a:cubicBezTo>
                    <a:pt x="215" y="9"/>
                    <a:pt x="186" y="11"/>
                    <a:pt x="158" y="10"/>
                  </a:cubicBezTo>
                  <a:cubicBezTo>
                    <a:pt x="119" y="7"/>
                    <a:pt x="80" y="7"/>
                    <a:pt x="41" y="8"/>
                  </a:cubicBezTo>
                  <a:cubicBezTo>
                    <a:pt x="30" y="9"/>
                    <a:pt x="18" y="10"/>
                    <a:pt x="7" y="10"/>
                  </a:cubicBezTo>
                  <a:cubicBezTo>
                    <a:pt x="7" y="10"/>
                    <a:pt x="0" y="11"/>
                    <a:pt x="0" y="8"/>
                  </a:cubicBezTo>
                  <a:cubicBezTo>
                    <a:pt x="0" y="6"/>
                    <a:pt x="3" y="5"/>
                    <a:pt x="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5" name="Freeform 53"/>
            <p:cNvSpPr>
              <a:spLocks/>
            </p:cNvSpPr>
            <p:nvPr userDrawn="1"/>
          </p:nvSpPr>
          <p:spPr bwMode="auto">
            <a:xfrm>
              <a:off x="-501" y="-361"/>
              <a:ext cx="2022" cy="23"/>
            </a:xfrm>
            <a:custGeom>
              <a:avLst/>
              <a:gdLst>
                <a:gd name="T0" fmla="*/ 1070 w 1075"/>
                <a:gd name="T1" fmla="*/ 11 h 12"/>
                <a:gd name="T2" fmla="*/ 1051 w 1075"/>
                <a:gd name="T3" fmla="*/ 11 h 12"/>
                <a:gd name="T4" fmla="*/ 964 w 1075"/>
                <a:gd name="T5" fmla="*/ 12 h 12"/>
                <a:gd name="T6" fmla="*/ 919 w 1075"/>
                <a:gd name="T7" fmla="*/ 11 h 12"/>
                <a:gd name="T8" fmla="*/ 806 w 1075"/>
                <a:gd name="T9" fmla="*/ 10 h 12"/>
                <a:gd name="T10" fmla="*/ 696 w 1075"/>
                <a:gd name="T11" fmla="*/ 10 h 12"/>
                <a:gd name="T12" fmla="*/ 649 w 1075"/>
                <a:gd name="T13" fmla="*/ 9 h 12"/>
                <a:gd name="T14" fmla="*/ 592 w 1075"/>
                <a:gd name="T15" fmla="*/ 8 h 12"/>
                <a:gd name="T16" fmla="*/ 465 w 1075"/>
                <a:gd name="T17" fmla="*/ 8 h 12"/>
                <a:gd name="T18" fmla="*/ 354 w 1075"/>
                <a:gd name="T19" fmla="*/ 7 h 12"/>
                <a:gd name="T20" fmla="*/ 251 w 1075"/>
                <a:gd name="T21" fmla="*/ 5 h 12"/>
                <a:gd name="T22" fmla="*/ 208 w 1075"/>
                <a:gd name="T23" fmla="*/ 7 h 12"/>
                <a:gd name="T24" fmla="*/ 129 w 1075"/>
                <a:gd name="T25" fmla="*/ 8 h 12"/>
                <a:gd name="T26" fmla="*/ 75 w 1075"/>
                <a:gd name="T27" fmla="*/ 10 h 12"/>
                <a:gd name="T28" fmla="*/ 54 w 1075"/>
                <a:gd name="T29" fmla="*/ 9 h 12"/>
                <a:gd name="T30" fmla="*/ 9 w 1075"/>
                <a:gd name="T31" fmla="*/ 8 h 12"/>
                <a:gd name="T32" fmla="*/ 0 w 1075"/>
                <a:gd name="T33" fmla="*/ 5 h 12"/>
                <a:gd name="T34" fmla="*/ 7 w 1075"/>
                <a:gd name="T35" fmla="*/ 3 h 12"/>
                <a:gd name="T36" fmla="*/ 58 w 1075"/>
                <a:gd name="T37" fmla="*/ 4 h 12"/>
                <a:gd name="T38" fmla="*/ 118 w 1075"/>
                <a:gd name="T39" fmla="*/ 3 h 12"/>
                <a:gd name="T40" fmla="*/ 175 w 1075"/>
                <a:gd name="T41" fmla="*/ 2 h 12"/>
                <a:gd name="T42" fmla="*/ 255 w 1075"/>
                <a:gd name="T43" fmla="*/ 1 h 12"/>
                <a:gd name="T44" fmla="*/ 331 w 1075"/>
                <a:gd name="T45" fmla="*/ 2 h 12"/>
                <a:gd name="T46" fmla="*/ 386 w 1075"/>
                <a:gd name="T47" fmla="*/ 2 h 12"/>
                <a:gd name="T48" fmla="*/ 430 w 1075"/>
                <a:gd name="T49" fmla="*/ 3 h 12"/>
                <a:gd name="T50" fmla="*/ 528 w 1075"/>
                <a:gd name="T51" fmla="*/ 3 h 12"/>
                <a:gd name="T52" fmla="*/ 624 w 1075"/>
                <a:gd name="T53" fmla="*/ 4 h 12"/>
                <a:gd name="T54" fmla="*/ 743 w 1075"/>
                <a:gd name="T55" fmla="*/ 5 h 12"/>
                <a:gd name="T56" fmla="*/ 810 w 1075"/>
                <a:gd name="T57" fmla="*/ 5 h 12"/>
                <a:gd name="T58" fmla="*/ 945 w 1075"/>
                <a:gd name="T59" fmla="*/ 6 h 12"/>
                <a:gd name="T60" fmla="*/ 1027 w 1075"/>
                <a:gd name="T61" fmla="*/ 6 h 12"/>
                <a:gd name="T62" fmla="*/ 1070 w 1075"/>
                <a:gd name="T63" fmla="*/ 6 h 12"/>
                <a:gd name="T64" fmla="*/ 1075 w 1075"/>
                <a:gd name="T65" fmla="*/ 8 h 12"/>
                <a:gd name="T66" fmla="*/ 1070 w 1075"/>
                <a:gd name="T67" fmla="*/ 1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75" h="12">
                  <a:moveTo>
                    <a:pt x="1070" y="11"/>
                  </a:moveTo>
                  <a:cubicBezTo>
                    <a:pt x="1064" y="12"/>
                    <a:pt x="1058" y="11"/>
                    <a:pt x="1051" y="11"/>
                  </a:cubicBezTo>
                  <a:cubicBezTo>
                    <a:pt x="1022" y="11"/>
                    <a:pt x="993" y="11"/>
                    <a:pt x="964" y="12"/>
                  </a:cubicBezTo>
                  <a:cubicBezTo>
                    <a:pt x="949" y="12"/>
                    <a:pt x="934" y="12"/>
                    <a:pt x="919" y="11"/>
                  </a:cubicBezTo>
                  <a:cubicBezTo>
                    <a:pt x="881" y="11"/>
                    <a:pt x="843" y="11"/>
                    <a:pt x="806" y="10"/>
                  </a:cubicBezTo>
                  <a:cubicBezTo>
                    <a:pt x="769" y="10"/>
                    <a:pt x="732" y="11"/>
                    <a:pt x="696" y="10"/>
                  </a:cubicBezTo>
                  <a:cubicBezTo>
                    <a:pt x="680" y="10"/>
                    <a:pt x="665" y="10"/>
                    <a:pt x="649" y="9"/>
                  </a:cubicBezTo>
                  <a:cubicBezTo>
                    <a:pt x="630" y="9"/>
                    <a:pt x="611" y="8"/>
                    <a:pt x="592" y="8"/>
                  </a:cubicBezTo>
                  <a:cubicBezTo>
                    <a:pt x="550" y="8"/>
                    <a:pt x="507" y="8"/>
                    <a:pt x="465" y="8"/>
                  </a:cubicBezTo>
                  <a:cubicBezTo>
                    <a:pt x="428" y="8"/>
                    <a:pt x="391" y="7"/>
                    <a:pt x="354" y="7"/>
                  </a:cubicBezTo>
                  <a:cubicBezTo>
                    <a:pt x="320" y="6"/>
                    <a:pt x="286" y="6"/>
                    <a:pt x="251" y="5"/>
                  </a:cubicBezTo>
                  <a:cubicBezTo>
                    <a:pt x="237" y="5"/>
                    <a:pt x="222" y="7"/>
                    <a:pt x="208" y="7"/>
                  </a:cubicBezTo>
                  <a:cubicBezTo>
                    <a:pt x="182" y="8"/>
                    <a:pt x="156" y="8"/>
                    <a:pt x="129" y="8"/>
                  </a:cubicBezTo>
                  <a:cubicBezTo>
                    <a:pt x="111" y="9"/>
                    <a:pt x="93" y="10"/>
                    <a:pt x="75" y="10"/>
                  </a:cubicBezTo>
                  <a:cubicBezTo>
                    <a:pt x="68" y="10"/>
                    <a:pt x="61" y="9"/>
                    <a:pt x="54" y="9"/>
                  </a:cubicBezTo>
                  <a:cubicBezTo>
                    <a:pt x="39" y="9"/>
                    <a:pt x="24" y="8"/>
                    <a:pt x="9" y="8"/>
                  </a:cubicBezTo>
                  <a:cubicBezTo>
                    <a:pt x="9" y="8"/>
                    <a:pt x="0" y="8"/>
                    <a:pt x="0" y="5"/>
                  </a:cubicBezTo>
                  <a:cubicBezTo>
                    <a:pt x="0" y="3"/>
                    <a:pt x="7" y="3"/>
                    <a:pt x="7" y="3"/>
                  </a:cubicBezTo>
                  <a:cubicBezTo>
                    <a:pt x="24" y="3"/>
                    <a:pt x="41" y="4"/>
                    <a:pt x="58" y="4"/>
                  </a:cubicBezTo>
                  <a:cubicBezTo>
                    <a:pt x="78" y="5"/>
                    <a:pt x="98" y="4"/>
                    <a:pt x="118" y="3"/>
                  </a:cubicBezTo>
                  <a:cubicBezTo>
                    <a:pt x="137" y="3"/>
                    <a:pt x="156" y="3"/>
                    <a:pt x="175" y="2"/>
                  </a:cubicBezTo>
                  <a:cubicBezTo>
                    <a:pt x="202" y="2"/>
                    <a:pt x="229" y="1"/>
                    <a:pt x="255" y="1"/>
                  </a:cubicBezTo>
                  <a:cubicBezTo>
                    <a:pt x="280" y="0"/>
                    <a:pt x="305" y="1"/>
                    <a:pt x="331" y="2"/>
                  </a:cubicBezTo>
                  <a:cubicBezTo>
                    <a:pt x="349" y="2"/>
                    <a:pt x="368" y="2"/>
                    <a:pt x="386" y="2"/>
                  </a:cubicBezTo>
                  <a:cubicBezTo>
                    <a:pt x="401" y="2"/>
                    <a:pt x="415" y="3"/>
                    <a:pt x="430" y="3"/>
                  </a:cubicBezTo>
                  <a:cubicBezTo>
                    <a:pt x="463" y="3"/>
                    <a:pt x="495" y="3"/>
                    <a:pt x="528" y="3"/>
                  </a:cubicBezTo>
                  <a:cubicBezTo>
                    <a:pt x="560" y="3"/>
                    <a:pt x="592" y="3"/>
                    <a:pt x="624" y="4"/>
                  </a:cubicBezTo>
                  <a:cubicBezTo>
                    <a:pt x="664" y="4"/>
                    <a:pt x="704" y="5"/>
                    <a:pt x="743" y="5"/>
                  </a:cubicBezTo>
                  <a:cubicBezTo>
                    <a:pt x="765" y="6"/>
                    <a:pt x="788" y="5"/>
                    <a:pt x="810" y="5"/>
                  </a:cubicBezTo>
                  <a:cubicBezTo>
                    <a:pt x="855" y="5"/>
                    <a:pt x="900" y="6"/>
                    <a:pt x="945" y="6"/>
                  </a:cubicBezTo>
                  <a:cubicBezTo>
                    <a:pt x="972" y="6"/>
                    <a:pt x="999" y="6"/>
                    <a:pt x="1027" y="6"/>
                  </a:cubicBezTo>
                  <a:cubicBezTo>
                    <a:pt x="1041" y="6"/>
                    <a:pt x="1056" y="6"/>
                    <a:pt x="1070" y="6"/>
                  </a:cubicBezTo>
                  <a:cubicBezTo>
                    <a:pt x="1070" y="6"/>
                    <a:pt x="1075" y="6"/>
                    <a:pt x="1075" y="8"/>
                  </a:cubicBezTo>
                  <a:cubicBezTo>
                    <a:pt x="1075" y="10"/>
                    <a:pt x="1070" y="11"/>
                    <a:pt x="107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6" name="Freeform 54"/>
            <p:cNvSpPr>
              <a:spLocks/>
            </p:cNvSpPr>
            <p:nvPr userDrawn="1"/>
          </p:nvSpPr>
          <p:spPr bwMode="auto">
            <a:xfrm>
              <a:off x="-3001" y="-445"/>
              <a:ext cx="1980" cy="19"/>
            </a:xfrm>
            <a:custGeom>
              <a:avLst/>
              <a:gdLst>
                <a:gd name="T0" fmla="*/ 0 w 1053"/>
                <a:gd name="T1" fmla="*/ 7 h 10"/>
                <a:gd name="T2" fmla="*/ 6 w 1053"/>
                <a:gd name="T3" fmla="*/ 3 h 10"/>
                <a:gd name="T4" fmla="*/ 90 w 1053"/>
                <a:gd name="T5" fmla="*/ 1 h 10"/>
                <a:gd name="T6" fmla="*/ 127 w 1053"/>
                <a:gd name="T7" fmla="*/ 0 h 10"/>
                <a:gd name="T8" fmla="*/ 194 w 1053"/>
                <a:gd name="T9" fmla="*/ 1 h 10"/>
                <a:gd name="T10" fmla="*/ 450 w 1053"/>
                <a:gd name="T11" fmla="*/ 3 h 10"/>
                <a:gd name="T12" fmla="*/ 498 w 1053"/>
                <a:gd name="T13" fmla="*/ 4 h 10"/>
                <a:gd name="T14" fmla="*/ 541 w 1053"/>
                <a:gd name="T15" fmla="*/ 3 h 10"/>
                <a:gd name="T16" fmla="*/ 577 w 1053"/>
                <a:gd name="T17" fmla="*/ 2 h 10"/>
                <a:gd name="T18" fmla="*/ 661 w 1053"/>
                <a:gd name="T19" fmla="*/ 2 h 10"/>
                <a:gd name="T20" fmla="*/ 749 w 1053"/>
                <a:gd name="T21" fmla="*/ 3 h 10"/>
                <a:gd name="T22" fmla="*/ 818 w 1053"/>
                <a:gd name="T23" fmla="*/ 3 h 10"/>
                <a:gd name="T24" fmla="*/ 936 w 1053"/>
                <a:gd name="T25" fmla="*/ 5 h 10"/>
                <a:gd name="T26" fmla="*/ 1036 w 1053"/>
                <a:gd name="T27" fmla="*/ 5 h 10"/>
                <a:gd name="T28" fmla="*/ 1050 w 1053"/>
                <a:gd name="T29" fmla="*/ 5 h 10"/>
                <a:gd name="T30" fmla="*/ 1053 w 1053"/>
                <a:gd name="T31" fmla="*/ 8 h 10"/>
                <a:gd name="T32" fmla="*/ 1045 w 1053"/>
                <a:gd name="T33" fmla="*/ 10 h 10"/>
                <a:gd name="T34" fmla="*/ 984 w 1053"/>
                <a:gd name="T35" fmla="*/ 9 h 10"/>
                <a:gd name="T36" fmla="*/ 923 w 1053"/>
                <a:gd name="T37" fmla="*/ 10 h 10"/>
                <a:gd name="T38" fmla="*/ 831 w 1053"/>
                <a:gd name="T39" fmla="*/ 8 h 10"/>
                <a:gd name="T40" fmla="*/ 760 w 1053"/>
                <a:gd name="T41" fmla="*/ 8 h 10"/>
                <a:gd name="T42" fmla="*/ 727 w 1053"/>
                <a:gd name="T43" fmla="*/ 8 h 10"/>
                <a:gd name="T44" fmla="*/ 617 w 1053"/>
                <a:gd name="T45" fmla="*/ 8 h 10"/>
                <a:gd name="T46" fmla="*/ 581 w 1053"/>
                <a:gd name="T47" fmla="*/ 8 h 10"/>
                <a:gd name="T48" fmla="*/ 534 w 1053"/>
                <a:gd name="T49" fmla="*/ 8 h 10"/>
                <a:gd name="T50" fmla="*/ 453 w 1053"/>
                <a:gd name="T51" fmla="*/ 9 h 10"/>
                <a:gd name="T52" fmla="*/ 209 w 1053"/>
                <a:gd name="T53" fmla="*/ 7 h 10"/>
                <a:gd name="T54" fmla="*/ 169 w 1053"/>
                <a:gd name="T55" fmla="*/ 6 h 10"/>
                <a:gd name="T56" fmla="*/ 112 w 1053"/>
                <a:gd name="T57" fmla="*/ 6 h 10"/>
                <a:gd name="T58" fmla="*/ 88 w 1053"/>
                <a:gd name="T59" fmla="*/ 6 h 10"/>
                <a:gd name="T60" fmla="*/ 54 w 1053"/>
                <a:gd name="T61" fmla="*/ 6 h 10"/>
                <a:gd name="T62" fmla="*/ 10 w 1053"/>
                <a:gd name="T63" fmla="*/ 8 h 10"/>
                <a:gd name="T64" fmla="*/ 0 w 1053"/>
                <a:gd name="T65"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53" h="10">
                  <a:moveTo>
                    <a:pt x="0" y="7"/>
                  </a:moveTo>
                  <a:cubicBezTo>
                    <a:pt x="0" y="3"/>
                    <a:pt x="4" y="3"/>
                    <a:pt x="6" y="3"/>
                  </a:cubicBezTo>
                  <a:cubicBezTo>
                    <a:pt x="34" y="3"/>
                    <a:pt x="62" y="0"/>
                    <a:pt x="90" y="1"/>
                  </a:cubicBezTo>
                  <a:cubicBezTo>
                    <a:pt x="102" y="1"/>
                    <a:pt x="115" y="0"/>
                    <a:pt x="127" y="0"/>
                  </a:cubicBezTo>
                  <a:cubicBezTo>
                    <a:pt x="149" y="0"/>
                    <a:pt x="172" y="1"/>
                    <a:pt x="194" y="1"/>
                  </a:cubicBezTo>
                  <a:cubicBezTo>
                    <a:pt x="230" y="1"/>
                    <a:pt x="429" y="3"/>
                    <a:pt x="450" y="3"/>
                  </a:cubicBezTo>
                  <a:cubicBezTo>
                    <a:pt x="466" y="3"/>
                    <a:pt x="482" y="4"/>
                    <a:pt x="498" y="4"/>
                  </a:cubicBezTo>
                  <a:cubicBezTo>
                    <a:pt x="512" y="4"/>
                    <a:pt x="527" y="3"/>
                    <a:pt x="541" y="3"/>
                  </a:cubicBezTo>
                  <a:cubicBezTo>
                    <a:pt x="553" y="3"/>
                    <a:pt x="565" y="2"/>
                    <a:pt x="577" y="2"/>
                  </a:cubicBezTo>
                  <a:cubicBezTo>
                    <a:pt x="605" y="2"/>
                    <a:pt x="633" y="2"/>
                    <a:pt x="661" y="2"/>
                  </a:cubicBezTo>
                  <a:cubicBezTo>
                    <a:pt x="690" y="2"/>
                    <a:pt x="720" y="3"/>
                    <a:pt x="749" y="3"/>
                  </a:cubicBezTo>
                  <a:cubicBezTo>
                    <a:pt x="772" y="3"/>
                    <a:pt x="795" y="3"/>
                    <a:pt x="818" y="3"/>
                  </a:cubicBezTo>
                  <a:cubicBezTo>
                    <a:pt x="857" y="3"/>
                    <a:pt x="897" y="4"/>
                    <a:pt x="936" y="5"/>
                  </a:cubicBezTo>
                  <a:cubicBezTo>
                    <a:pt x="970" y="5"/>
                    <a:pt x="1003" y="5"/>
                    <a:pt x="1036" y="5"/>
                  </a:cubicBezTo>
                  <a:cubicBezTo>
                    <a:pt x="1041" y="5"/>
                    <a:pt x="1045" y="5"/>
                    <a:pt x="1050" y="5"/>
                  </a:cubicBezTo>
                  <a:cubicBezTo>
                    <a:pt x="1050" y="5"/>
                    <a:pt x="1053" y="6"/>
                    <a:pt x="1053" y="8"/>
                  </a:cubicBezTo>
                  <a:cubicBezTo>
                    <a:pt x="1053" y="10"/>
                    <a:pt x="1047" y="10"/>
                    <a:pt x="1045" y="10"/>
                  </a:cubicBezTo>
                  <a:cubicBezTo>
                    <a:pt x="1025" y="10"/>
                    <a:pt x="1004" y="9"/>
                    <a:pt x="984" y="9"/>
                  </a:cubicBezTo>
                  <a:cubicBezTo>
                    <a:pt x="963" y="9"/>
                    <a:pt x="943" y="10"/>
                    <a:pt x="923" y="10"/>
                  </a:cubicBezTo>
                  <a:cubicBezTo>
                    <a:pt x="892" y="10"/>
                    <a:pt x="862" y="9"/>
                    <a:pt x="831" y="8"/>
                  </a:cubicBezTo>
                  <a:cubicBezTo>
                    <a:pt x="807" y="8"/>
                    <a:pt x="783" y="8"/>
                    <a:pt x="760" y="8"/>
                  </a:cubicBezTo>
                  <a:cubicBezTo>
                    <a:pt x="749" y="8"/>
                    <a:pt x="738" y="8"/>
                    <a:pt x="727" y="8"/>
                  </a:cubicBezTo>
                  <a:cubicBezTo>
                    <a:pt x="690" y="8"/>
                    <a:pt x="654" y="8"/>
                    <a:pt x="617" y="8"/>
                  </a:cubicBezTo>
                  <a:cubicBezTo>
                    <a:pt x="605" y="8"/>
                    <a:pt x="593" y="7"/>
                    <a:pt x="581" y="8"/>
                  </a:cubicBezTo>
                  <a:cubicBezTo>
                    <a:pt x="565" y="8"/>
                    <a:pt x="549" y="8"/>
                    <a:pt x="534" y="8"/>
                  </a:cubicBezTo>
                  <a:cubicBezTo>
                    <a:pt x="507" y="9"/>
                    <a:pt x="480" y="9"/>
                    <a:pt x="453" y="9"/>
                  </a:cubicBezTo>
                  <a:cubicBezTo>
                    <a:pt x="432" y="8"/>
                    <a:pt x="243" y="7"/>
                    <a:pt x="209" y="7"/>
                  </a:cubicBezTo>
                  <a:cubicBezTo>
                    <a:pt x="196" y="7"/>
                    <a:pt x="182" y="6"/>
                    <a:pt x="169" y="6"/>
                  </a:cubicBezTo>
                  <a:cubicBezTo>
                    <a:pt x="150" y="6"/>
                    <a:pt x="131" y="6"/>
                    <a:pt x="112" y="6"/>
                  </a:cubicBezTo>
                  <a:cubicBezTo>
                    <a:pt x="104" y="7"/>
                    <a:pt x="96" y="6"/>
                    <a:pt x="88" y="6"/>
                  </a:cubicBezTo>
                  <a:cubicBezTo>
                    <a:pt x="77" y="6"/>
                    <a:pt x="65" y="6"/>
                    <a:pt x="54" y="6"/>
                  </a:cubicBezTo>
                  <a:cubicBezTo>
                    <a:pt x="39" y="7"/>
                    <a:pt x="25" y="8"/>
                    <a:pt x="10" y="8"/>
                  </a:cubicBezTo>
                  <a:cubicBezTo>
                    <a:pt x="8" y="8"/>
                    <a:pt x="0" y="9"/>
                    <a:pt x="0"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7" name="Freeform 55"/>
            <p:cNvSpPr>
              <a:spLocks/>
            </p:cNvSpPr>
            <p:nvPr userDrawn="1"/>
          </p:nvSpPr>
          <p:spPr bwMode="auto">
            <a:xfrm>
              <a:off x="-504" y="-60"/>
              <a:ext cx="2057" cy="21"/>
            </a:xfrm>
            <a:custGeom>
              <a:avLst/>
              <a:gdLst>
                <a:gd name="T0" fmla="*/ 1090 w 1094"/>
                <a:gd name="T1" fmla="*/ 10 h 11"/>
                <a:gd name="T2" fmla="*/ 1052 w 1094"/>
                <a:gd name="T3" fmla="*/ 10 h 11"/>
                <a:gd name="T4" fmla="*/ 1010 w 1094"/>
                <a:gd name="T5" fmla="*/ 11 h 11"/>
                <a:gd name="T6" fmla="*/ 956 w 1094"/>
                <a:gd name="T7" fmla="*/ 10 h 11"/>
                <a:gd name="T8" fmla="*/ 917 w 1094"/>
                <a:gd name="T9" fmla="*/ 9 h 11"/>
                <a:gd name="T10" fmla="*/ 813 w 1094"/>
                <a:gd name="T11" fmla="*/ 7 h 11"/>
                <a:gd name="T12" fmla="*/ 783 w 1094"/>
                <a:gd name="T13" fmla="*/ 8 h 11"/>
                <a:gd name="T14" fmla="*/ 622 w 1094"/>
                <a:gd name="T15" fmla="*/ 8 h 11"/>
                <a:gd name="T16" fmla="*/ 592 w 1094"/>
                <a:gd name="T17" fmla="*/ 8 h 11"/>
                <a:gd name="T18" fmla="*/ 518 w 1094"/>
                <a:gd name="T19" fmla="*/ 7 h 11"/>
                <a:gd name="T20" fmla="*/ 458 w 1094"/>
                <a:gd name="T21" fmla="*/ 6 h 11"/>
                <a:gd name="T22" fmla="*/ 387 w 1094"/>
                <a:gd name="T23" fmla="*/ 5 h 11"/>
                <a:gd name="T24" fmla="*/ 379 w 1094"/>
                <a:gd name="T25" fmla="*/ 5 h 11"/>
                <a:gd name="T26" fmla="*/ 324 w 1094"/>
                <a:gd name="T27" fmla="*/ 6 h 11"/>
                <a:gd name="T28" fmla="*/ 206 w 1094"/>
                <a:gd name="T29" fmla="*/ 7 h 11"/>
                <a:gd name="T30" fmla="*/ 144 w 1094"/>
                <a:gd name="T31" fmla="*/ 7 h 11"/>
                <a:gd name="T32" fmla="*/ 63 w 1094"/>
                <a:gd name="T33" fmla="*/ 7 h 11"/>
                <a:gd name="T34" fmla="*/ 26 w 1094"/>
                <a:gd name="T35" fmla="*/ 8 h 11"/>
                <a:gd name="T36" fmla="*/ 5 w 1094"/>
                <a:gd name="T37" fmla="*/ 7 h 11"/>
                <a:gd name="T38" fmla="*/ 0 w 1094"/>
                <a:gd name="T39" fmla="*/ 4 h 11"/>
                <a:gd name="T40" fmla="*/ 6 w 1094"/>
                <a:gd name="T41" fmla="*/ 2 h 11"/>
                <a:gd name="T42" fmla="*/ 36 w 1094"/>
                <a:gd name="T43" fmla="*/ 2 h 11"/>
                <a:gd name="T44" fmla="*/ 88 w 1094"/>
                <a:gd name="T45" fmla="*/ 2 h 11"/>
                <a:gd name="T46" fmla="*/ 143 w 1094"/>
                <a:gd name="T47" fmla="*/ 2 h 11"/>
                <a:gd name="T48" fmla="*/ 164 w 1094"/>
                <a:gd name="T49" fmla="*/ 1 h 11"/>
                <a:gd name="T50" fmla="*/ 277 w 1094"/>
                <a:gd name="T51" fmla="*/ 1 h 11"/>
                <a:gd name="T52" fmla="*/ 381 w 1094"/>
                <a:gd name="T53" fmla="*/ 0 h 11"/>
                <a:gd name="T54" fmla="*/ 515 w 1094"/>
                <a:gd name="T55" fmla="*/ 2 h 11"/>
                <a:gd name="T56" fmla="*/ 681 w 1094"/>
                <a:gd name="T57" fmla="*/ 4 h 11"/>
                <a:gd name="T58" fmla="*/ 786 w 1094"/>
                <a:gd name="T59" fmla="*/ 3 h 11"/>
                <a:gd name="T60" fmla="*/ 923 w 1094"/>
                <a:gd name="T61" fmla="*/ 4 h 11"/>
                <a:gd name="T62" fmla="*/ 982 w 1094"/>
                <a:gd name="T63" fmla="*/ 6 h 11"/>
                <a:gd name="T64" fmla="*/ 1023 w 1094"/>
                <a:gd name="T65" fmla="*/ 5 h 11"/>
                <a:gd name="T66" fmla="*/ 1091 w 1094"/>
                <a:gd name="T67" fmla="*/ 6 h 11"/>
                <a:gd name="T68" fmla="*/ 1094 w 1094"/>
                <a:gd name="T69" fmla="*/ 9 h 11"/>
                <a:gd name="T70" fmla="*/ 1090 w 1094"/>
                <a:gd name="T71" fmla="*/ 1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94" h="11">
                  <a:moveTo>
                    <a:pt x="1090" y="10"/>
                  </a:moveTo>
                  <a:cubicBezTo>
                    <a:pt x="1077" y="10"/>
                    <a:pt x="1065" y="10"/>
                    <a:pt x="1052" y="10"/>
                  </a:cubicBezTo>
                  <a:cubicBezTo>
                    <a:pt x="1038" y="10"/>
                    <a:pt x="1024" y="11"/>
                    <a:pt x="1010" y="11"/>
                  </a:cubicBezTo>
                  <a:cubicBezTo>
                    <a:pt x="992" y="11"/>
                    <a:pt x="974" y="11"/>
                    <a:pt x="956" y="10"/>
                  </a:cubicBezTo>
                  <a:cubicBezTo>
                    <a:pt x="943" y="10"/>
                    <a:pt x="930" y="9"/>
                    <a:pt x="917" y="9"/>
                  </a:cubicBezTo>
                  <a:cubicBezTo>
                    <a:pt x="882" y="8"/>
                    <a:pt x="847" y="8"/>
                    <a:pt x="813" y="7"/>
                  </a:cubicBezTo>
                  <a:cubicBezTo>
                    <a:pt x="803" y="7"/>
                    <a:pt x="793" y="8"/>
                    <a:pt x="783" y="8"/>
                  </a:cubicBezTo>
                  <a:cubicBezTo>
                    <a:pt x="729" y="8"/>
                    <a:pt x="675" y="8"/>
                    <a:pt x="622" y="8"/>
                  </a:cubicBezTo>
                  <a:cubicBezTo>
                    <a:pt x="612" y="8"/>
                    <a:pt x="602" y="8"/>
                    <a:pt x="592" y="8"/>
                  </a:cubicBezTo>
                  <a:cubicBezTo>
                    <a:pt x="567" y="8"/>
                    <a:pt x="542" y="7"/>
                    <a:pt x="518" y="7"/>
                  </a:cubicBezTo>
                  <a:cubicBezTo>
                    <a:pt x="498" y="6"/>
                    <a:pt x="478" y="6"/>
                    <a:pt x="458" y="6"/>
                  </a:cubicBezTo>
                  <a:cubicBezTo>
                    <a:pt x="434" y="6"/>
                    <a:pt x="410" y="5"/>
                    <a:pt x="387" y="5"/>
                  </a:cubicBezTo>
                  <a:cubicBezTo>
                    <a:pt x="384" y="5"/>
                    <a:pt x="382" y="5"/>
                    <a:pt x="379" y="5"/>
                  </a:cubicBezTo>
                  <a:cubicBezTo>
                    <a:pt x="361" y="6"/>
                    <a:pt x="342" y="6"/>
                    <a:pt x="324" y="6"/>
                  </a:cubicBezTo>
                  <a:cubicBezTo>
                    <a:pt x="285" y="7"/>
                    <a:pt x="245" y="7"/>
                    <a:pt x="206" y="7"/>
                  </a:cubicBezTo>
                  <a:cubicBezTo>
                    <a:pt x="186" y="7"/>
                    <a:pt x="165" y="6"/>
                    <a:pt x="144" y="7"/>
                  </a:cubicBezTo>
                  <a:cubicBezTo>
                    <a:pt x="117" y="9"/>
                    <a:pt x="90" y="7"/>
                    <a:pt x="63" y="7"/>
                  </a:cubicBezTo>
                  <a:cubicBezTo>
                    <a:pt x="51" y="7"/>
                    <a:pt x="38" y="7"/>
                    <a:pt x="26" y="8"/>
                  </a:cubicBezTo>
                  <a:cubicBezTo>
                    <a:pt x="19" y="8"/>
                    <a:pt x="12" y="7"/>
                    <a:pt x="5" y="7"/>
                  </a:cubicBezTo>
                  <a:cubicBezTo>
                    <a:pt x="5" y="7"/>
                    <a:pt x="0" y="6"/>
                    <a:pt x="0" y="4"/>
                  </a:cubicBezTo>
                  <a:cubicBezTo>
                    <a:pt x="0" y="1"/>
                    <a:pt x="6" y="2"/>
                    <a:pt x="6" y="2"/>
                  </a:cubicBezTo>
                  <a:cubicBezTo>
                    <a:pt x="16" y="3"/>
                    <a:pt x="26" y="2"/>
                    <a:pt x="36" y="2"/>
                  </a:cubicBezTo>
                  <a:cubicBezTo>
                    <a:pt x="53" y="2"/>
                    <a:pt x="70" y="2"/>
                    <a:pt x="88" y="2"/>
                  </a:cubicBezTo>
                  <a:cubicBezTo>
                    <a:pt x="106" y="2"/>
                    <a:pt x="125" y="2"/>
                    <a:pt x="143" y="2"/>
                  </a:cubicBezTo>
                  <a:cubicBezTo>
                    <a:pt x="150" y="2"/>
                    <a:pt x="157" y="1"/>
                    <a:pt x="164" y="1"/>
                  </a:cubicBezTo>
                  <a:cubicBezTo>
                    <a:pt x="202" y="3"/>
                    <a:pt x="240" y="1"/>
                    <a:pt x="277" y="1"/>
                  </a:cubicBezTo>
                  <a:cubicBezTo>
                    <a:pt x="312" y="1"/>
                    <a:pt x="346" y="0"/>
                    <a:pt x="381" y="0"/>
                  </a:cubicBezTo>
                  <a:cubicBezTo>
                    <a:pt x="426" y="1"/>
                    <a:pt x="470" y="0"/>
                    <a:pt x="515" y="2"/>
                  </a:cubicBezTo>
                  <a:cubicBezTo>
                    <a:pt x="570" y="4"/>
                    <a:pt x="626" y="4"/>
                    <a:pt x="681" y="4"/>
                  </a:cubicBezTo>
                  <a:cubicBezTo>
                    <a:pt x="716" y="4"/>
                    <a:pt x="751" y="3"/>
                    <a:pt x="786" y="3"/>
                  </a:cubicBezTo>
                  <a:cubicBezTo>
                    <a:pt x="832" y="3"/>
                    <a:pt x="878" y="4"/>
                    <a:pt x="923" y="4"/>
                  </a:cubicBezTo>
                  <a:cubicBezTo>
                    <a:pt x="943" y="4"/>
                    <a:pt x="962" y="5"/>
                    <a:pt x="982" y="6"/>
                  </a:cubicBezTo>
                  <a:cubicBezTo>
                    <a:pt x="995" y="6"/>
                    <a:pt x="1009" y="5"/>
                    <a:pt x="1023" y="5"/>
                  </a:cubicBezTo>
                  <a:cubicBezTo>
                    <a:pt x="1037" y="4"/>
                    <a:pt x="1076" y="5"/>
                    <a:pt x="1091" y="6"/>
                  </a:cubicBezTo>
                  <a:cubicBezTo>
                    <a:pt x="1091" y="6"/>
                    <a:pt x="1094" y="7"/>
                    <a:pt x="1094" y="9"/>
                  </a:cubicBezTo>
                  <a:cubicBezTo>
                    <a:pt x="1094" y="11"/>
                    <a:pt x="1090" y="10"/>
                    <a:pt x="1090"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8" name="Freeform 56"/>
            <p:cNvSpPr>
              <a:spLocks/>
            </p:cNvSpPr>
            <p:nvPr userDrawn="1"/>
          </p:nvSpPr>
          <p:spPr bwMode="auto">
            <a:xfrm>
              <a:off x="-2856" y="278"/>
              <a:ext cx="2013" cy="25"/>
            </a:xfrm>
            <a:custGeom>
              <a:avLst/>
              <a:gdLst>
                <a:gd name="T0" fmla="*/ 6 w 1071"/>
                <a:gd name="T1" fmla="*/ 2 h 13"/>
                <a:gd name="T2" fmla="*/ 36 w 1071"/>
                <a:gd name="T3" fmla="*/ 0 h 13"/>
                <a:gd name="T4" fmla="*/ 122 w 1071"/>
                <a:gd name="T5" fmla="*/ 2 h 13"/>
                <a:gd name="T6" fmla="*/ 148 w 1071"/>
                <a:gd name="T7" fmla="*/ 1 h 13"/>
                <a:gd name="T8" fmla="*/ 216 w 1071"/>
                <a:gd name="T9" fmla="*/ 2 h 13"/>
                <a:gd name="T10" fmla="*/ 299 w 1071"/>
                <a:gd name="T11" fmla="*/ 2 h 13"/>
                <a:gd name="T12" fmla="*/ 375 w 1071"/>
                <a:gd name="T13" fmla="*/ 2 h 13"/>
                <a:gd name="T14" fmla="*/ 482 w 1071"/>
                <a:gd name="T15" fmla="*/ 0 h 13"/>
                <a:gd name="T16" fmla="*/ 558 w 1071"/>
                <a:gd name="T17" fmla="*/ 2 h 13"/>
                <a:gd name="T18" fmla="*/ 621 w 1071"/>
                <a:gd name="T19" fmla="*/ 3 h 13"/>
                <a:gd name="T20" fmla="*/ 728 w 1071"/>
                <a:gd name="T21" fmla="*/ 5 h 13"/>
                <a:gd name="T22" fmla="*/ 827 w 1071"/>
                <a:gd name="T23" fmla="*/ 5 h 13"/>
                <a:gd name="T24" fmla="*/ 912 w 1071"/>
                <a:gd name="T25" fmla="*/ 6 h 13"/>
                <a:gd name="T26" fmla="*/ 993 w 1071"/>
                <a:gd name="T27" fmla="*/ 8 h 13"/>
                <a:gd name="T28" fmla="*/ 1055 w 1071"/>
                <a:gd name="T29" fmla="*/ 6 h 13"/>
                <a:gd name="T30" fmla="*/ 1071 w 1071"/>
                <a:gd name="T31" fmla="*/ 8 h 13"/>
                <a:gd name="T32" fmla="*/ 1066 w 1071"/>
                <a:gd name="T33" fmla="*/ 11 h 13"/>
                <a:gd name="T34" fmla="*/ 1014 w 1071"/>
                <a:gd name="T35" fmla="*/ 12 h 13"/>
                <a:gd name="T36" fmla="*/ 941 w 1071"/>
                <a:gd name="T37" fmla="*/ 13 h 13"/>
                <a:gd name="T38" fmla="*/ 858 w 1071"/>
                <a:gd name="T39" fmla="*/ 10 h 13"/>
                <a:gd name="T40" fmla="*/ 837 w 1071"/>
                <a:gd name="T41" fmla="*/ 10 h 13"/>
                <a:gd name="T42" fmla="*/ 746 w 1071"/>
                <a:gd name="T43" fmla="*/ 10 h 13"/>
                <a:gd name="T44" fmla="*/ 701 w 1071"/>
                <a:gd name="T45" fmla="*/ 8 h 13"/>
                <a:gd name="T46" fmla="*/ 593 w 1071"/>
                <a:gd name="T47" fmla="*/ 8 h 13"/>
                <a:gd name="T48" fmla="*/ 565 w 1071"/>
                <a:gd name="T49" fmla="*/ 7 h 13"/>
                <a:gd name="T50" fmla="*/ 425 w 1071"/>
                <a:gd name="T51" fmla="*/ 7 h 13"/>
                <a:gd name="T52" fmla="*/ 408 w 1071"/>
                <a:gd name="T53" fmla="*/ 7 h 13"/>
                <a:gd name="T54" fmla="*/ 362 w 1071"/>
                <a:gd name="T55" fmla="*/ 7 h 13"/>
                <a:gd name="T56" fmla="*/ 337 w 1071"/>
                <a:gd name="T57" fmla="*/ 7 h 13"/>
                <a:gd name="T58" fmla="*/ 258 w 1071"/>
                <a:gd name="T59" fmla="*/ 8 h 13"/>
                <a:gd name="T60" fmla="*/ 198 w 1071"/>
                <a:gd name="T61" fmla="*/ 6 h 13"/>
                <a:gd name="T62" fmla="*/ 162 w 1071"/>
                <a:gd name="T63" fmla="*/ 6 h 13"/>
                <a:gd name="T64" fmla="*/ 76 w 1071"/>
                <a:gd name="T65" fmla="*/ 6 h 13"/>
                <a:gd name="T66" fmla="*/ 7 w 1071"/>
                <a:gd name="T67" fmla="*/ 7 h 13"/>
                <a:gd name="T68" fmla="*/ 0 w 1071"/>
                <a:gd name="T69" fmla="*/ 4 h 13"/>
                <a:gd name="T70" fmla="*/ 6 w 1071"/>
                <a:gd name="T71"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71" h="13">
                  <a:moveTo>
                    <a:pt x="6" y="2"/>
                  </a:moveTo>
                  <a:cubicBezTo>
                    <a:pt x="16" y="2"/>
                    <a:pt x="26" y="0"/>
                    <a:pt x="36" y="0"/>
                  </a:cubicBezTo>
                  <a:cubicBezTo>
                    <a:pt x="65" y="0"/>
                    <a:pt x="94" y="1"/>
                    <a:pt x="122" y="2"/>
                  </a:cubicBezTo>
                  <a:cubicBezTo>
                    <a:pt x="131" y="2"/>
                    <a:pt x="139" y="1"/>
                    <a:pt x="148" y="1"/>
                  </a:cubicBezTo>
                  <a:cubicBezTo>
                    <a:pt x="171" y="0"/>
                    <a:pt x="194" y="2"/>
                    <a:pt x="216" y="2"/>
                  </a:cubicBezTo>
                  <a:cubicBezTo>
                    <a:pt x="244" y="3"/>
                    <a:pt x="271" y="2"/>
                    <a:pt x="299" y="2"/>
                  </a:cubicBezTo>
                  <a:cubicBezTo>
                    <a:pt x="324" y="2"/>
                    <a:pt x="349" y="2"/>
                    <a:pt x="375" y="2"/>
                  </a:cubicBezTo>
                  <a:cubicBezTo>
                    <a:pt x="410" y="1"/>
                    <a:pt x="446" y="0"/>
                    <a:pt x="482" y="0"/>
                  </a:cubicBezTo>
                  <a:cubicBezTo>
                    <a:pt x="507" y="0"/>
                    <a:pt x="533" y="0"/>
                    <a:pt x="558" y="2"/>
                  </a:cubicBezTo>
                  <a:cubicBezTo>
                    <a:pt x="579" y="4"/>
                    <a:pt x="600" y="3"/>
                    <a:pt x="621" y="3"/>
                  </a:cubicBezTo>
                  <a:cubicBezTo>
                    <a:pt x="657" y="3"/>
                    <a:pt x="693" y="3"/>
                    <a:pt x="728" y="5"/>
                  </a:cubicBezTo>
                  <a:cubicBezTo>
                    <a:pt x="761" y="6"/>
                    <a:pt x="794" y="5"/>
                    <a:pt x="827" y="5"/>
                  </a:cubicBezTo>
                  <a:cubicBezTo>
                    <a:pt x="855" y="5"/>
                    <a:pt x="884" y="4"/>
                    <a:pt x="912" y="6"/>
                  </a:cubicBezTo>
                  <a:cubicBezTo>
                    <a:pt x="939" y="8"/>
                    <a:pt x="966" y="8"/>
                    <a:pt x="993" y="8"/>
                  </a:cubicBezTo>
                  <a:cubicBezTo>
                    <a:pt x="1014" y="8"/>
                    <a:pt x="1034" y="6"/>
                    <a:pt x="1055" y="6"/>
                  </a:cubicBezTo>
                  <a:cubicBezTo>
                    <a:pt x="1061" y="6"/>
                    <a:pt x="1071" y="5"/>
                    <a:pt x="1071" y="8"/>
                  </a:cubicBezTo>
                  <a:cubicBezTo>
                    <a:pt x="1071" y="11"/>
                    <a:pt x="1069" y="11"/>
                    <a:pt x="1066" y="11"/>
                  </a:cubicBezTo>
                  <a:cubicBezTo>
                    <a:pt x="1049" y="11"/>
                    <a:pt x="1032" y="11"/>
                    <a:pt x="1014" y="12"/>
                  </a:cubicBezTo>
                  <a:cubicBezTo>
                    <a:pt x="990" y="13"/>
                    <a:pt x="965" y="13"/>
                    <a:pt x="941" y="13"/>
                  </a:cubicBezTo>
                  <a:cubicBezTo>
                    <a:pt x="913" y="12"/>
                    <a:pt x="885" y="11"/>
                    <a:pt x="858" y="10"/>
                  </a:cubicBezTo>
                  <a:cubicBezTo>
                    <a:pt x="851" y="9"/>
                    <a:pt x="844" y="10"/>
                    <a:pt x="837" y="10"/>
                  </a:cubicBezTo>
                  <a:cubicBezTo>
                    <a:pt x="806" y="10"/>
                    <a:pt x="776" y="10"/>
                    <a:pt x="746" y="10"/>
                  </a:cubicBezTo>
                  <a:cubicBezTo>
                    <a:pt x="731" y="10"/>
                    <a:pt x="716" y="9"/>
                    <a:pt x="701" y="8"/>
                  </a:cubicBezTo>
                  <a:cubicBezTo>
                    <a:pt x="665" y="8"/>
                    <a:pt x="629" y="8"/>
                    <a:pt x="593" y="8"/>
                  </a:cubicBezTo>
                  <a:cubicBezTo>
                    <a:pt x="584" y="8"/>
                    <a:pt x="574" y="8"/>
                    <a:pt x="565" y="7"/>
                  </a:cubicBezTo>
                  <a:cubicBezTo>
                    <a:pt x="518" y="4"/>
                    <a:pt x="471" y="5"/>
                    <a:pt x="425" y="7"/>
                  </a:cubicBezTo>
                  <a:cubicBezTo>
                    <a:pt x="419" y="7"/>
                    <a:pt x="414" y="7"/>
                    <a:pt x="408" y="7"/>
                  </a:cubicBezTo>
                  <a:cubicBezTo>
                    <a:pt x="393" y="7"/>
                    <a:pt x="377" y="7"/>
                    <a:pt x="362" y="7"/>
                  </a:cubicBezTo>
                  <a:cubicBezTo>
                    <a:pt x="354" y="7"/>
                    <a:pt x="345" y="7"/>
                    <a:pt x="337" y="7"/>
                  </a:cubicBezTo>
                  <a:cubicBezTo>
                    <a:pt x="310" y="7"/>
                    <a:pt x="284" y="7"/>
                    <a:pt x="258" y="8"/>
                  </a:cubicBezTo>
                  <a:cubicBezTo>
                    <a:pt x="238" y="8"/>
                    <a:pt x="218" y="8"/>
                    <a:pt x="198" y="6"/>
                  </a:cubicBezTo>
                  <a:cubicBezTo>
                    <a:pt x="186" y="5"/>
                    <a:pt x="174" y="6"/>
                    <a:pt x="162" y="6"/>
                  </a:cubicBezTo>
                  <a:cubicBezTo>
                    <a:pt x="133" y="6"/>
                    <a:pt x="104" y="5"/>
                    <a:pt x="76" y="6"/>
                  </a:cubicBezTo>
                  <a:cubicBezTo>
                    <a:pt x="53" y="6"/>
                    <a:pt x="30" y="6"/>
                    <a:pt x="7" y="7"/>
                  </a:cubicBezTo>
                  <a:cubicBezTo>
                    <a:pt x="5" y="7"/>
                    <a:pt x="0" y="6"/>
                    <a:pt x="0" y="4"/>
                  </a:cubicBezTo>
                  <a:cubicBezTo>
                    <a:pt x="0" y="3"/>
                    <a:pt x="6" y="2"/>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69" name="Freeform 57"/>
            <p:cNvSpPr>
              <a:spLocks/>
            </p:cNvSpPr>
            <p:nvPr userDrawn="1"/>
          </p:nvSpPr>
          <p:spPr bwMode="auto">
            <a:xfrm>
              <a:off x="-3082" y="-107"/>
              <a:ext cx="2061" cy="25"/>
            </a:xfrm>
            <a:custGeom>
              <a:avLst/>
              <a:gdLst>
                <a:gd name="T0" fmla="*/ 4 w 1096"/>
                <a:gd name="T1" fmla="*/ 3 h 13"/>
                <a:gd name="T2" fmla="*/ 73 w 1096"/>
                <a:gd name="T3" fmla="*/ 4 h 13"/>
                <a:gd name="T4" fmla="*/ 129 w 1096"/>
                <a:gd name="T5" fmla="*/ 5 h 13"/>
                <a:gd name="T6" fmla="*/ 202 w 1096"/>
                <a:gd name="T7" fmla="*/ 3 h 13"/>
                <a:gd name="T8" fmla="*/ 256 w 1096"/>
                <a:gd name="T9" fmla="*/ 1 h 13"/>
                <a:gd name="T10" fmla="*/ 376 w 1096"/>
                <a:gd name="T11" fmla="*/ 2 h 13"/>
                <a:gd name="T12" fmla="*/ 412 w 1096"/>
                <a:gd name="T13" fmla="*/ 2 h 13"/>
                <a:gd name="T14" fmla="*/ 553 w 1096"/>
                <a:gd name="T15" fmla="*/ 4 h 13"/>
                <a:gd name="T16" fmla="*/ 643 w 1096"/>
                <a:gd name="T17" fmla="*/ 3 h 13"/>
                <a:gd name="T18" fmla="*/ 779 w 1096"/>
                <a:gd name="T19" fmla="*/ 4 h 13"/>
                <a:gd name="T20" fmla="*/ 851 w 1096"/>
                <a:gd name="T21" fmla="*/ 5 h 13"/>
                <a:gd name="T22" fmla="*/ 898 w 1096"/>
                <a:gd name="T23" fmla="*/ 4 h 13"/>
                <a:gd name="T24" fmla="*/ 973 w 1096"/>
                <a:gd name="T25" fmla="*/ 5 h 13"/>
                <a:gd name="T26" fmla="*/ 1069 w 1096"/>
                <a:gd name="T27" fmla="*/ 8 h 13"/>
                <a:gd name="T28" fmla="*/ 1091 w 1096"/>
                <a:gd name="T29" fmla="*/ 7 h 13"/>
                <a:gd name="T30" fmla="*/ 1096 w 1096"/>
                <a:gd name="T31" fmla="*/ 9 h 13"/>
                <a:gd name="T32" fmla="*/ 1091 w 1096"/>
                <a:gd name="T33" fmla="*/ 12 h 13"/>
                <a:gd name="T34" fmla="*/ 1075 w 1096"/>
                <a:gd name="T35" fmla="*/ 13 h 13"/>
                <a:gd name="T36" fmla="*/ 1028 w 1096"/>
                <a:gd name="T37" fmla="*/ 12 h 13"/>
                <a:gd name="T38" fmla="*/ 953 w 1096"/>
                <a:gd name="T39" fmla="*/ 9 h 13"/>
                <a:gd name="T40" fmla="*/ 833 w 1096"/>
                <a:gd name="T41" fmla="*/ 9 h 13"/>
                <a:gd name="T42" fmla="*/ 705 w 1096"/>
                <a:gd name="T43" fmla="*/ 9 h 13"/>
                <a:gd name="T44" fmla="*/ 650 w 1096"/>
                <a:gd name="T45" fmla="*/ 9 h 13"/>
                <a:gd name="T46" fmla="*/ 565 w 1096"/>
                <a:gd name="T47" fmla="*/ 9 h 13"/>
                <a:gd name="T48" fmla="*/ 451 w 1096"/>
                <a:gd name="T49" fmla="*/ 8 h 13"/>
                <a:gd name="T50" fmla="*/ 329 w 1096"/>
                <a:gd name="T51" fmla="*/ 6 h 13"/>
                <a:gd name="T52" fmla="*/ 265 w 1096"/>
                <a:gd name="T53" fmla="*/ 7 h 13"/>
                <a:gd name="T54" fmla="*/ 197 w 1096"/>
                <a:gd name="T55" fmla="*/ 8 h 13"/>
                <a:gd name="T56" fmla="*/ 100 w 1096"/>
                <a:gd name="T57" fmla="*/ 9 h 13"/>
                <a:gd name="T58" fmla="*/ 11 w 1096"/>
                <a:gd name="T59" fmla="*/ 8 h 13"/>
                <a:gd name="T60" fmla="*/ 0 w 1096"/>
                <a:gd name="T61" fmla="*/ 6 h 13"/>
                <a:gd name="T62" fmla="*/ 4 w 1096"/>
                <a:gd name="T63"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96" h="13">
                  <a:moveTo>
                    <a:pt x="4" y="3"/>
                  </a:moveTo>
                  <a:cubicBezTo>
                    <a:pt x="27" y="4"/>
                    <a:pt x="50" y="4"/>
                    <a:pt x="73" y="4"/>
                  </a:cubicBezTo>
                  <a:cubicBezTo>
                    <a:pt x="92" y="4"/>
                    <a:pt x="111" y="6"/>
                    <a:pt x="129" y="5"/>
                  </a:cubicBezTo>
                  <a:cubicBezTo>
                    <a:pt x="154" y="3"/>
                    <a:pt x="178" y="4"/>
                    <a:pt x="202" y="3"/>
                  </a:cubicBezTo>
                  <a:cubicBezTo>
                    <a:pt x="220" y="2"/>
                    <a:pt x="238" y="1"/>
                    <a:pt x="256" y="1"/>
                  </a:cubicBezTo>
                  <a:cubicBezTo>
                    <a:pt x="296" y="1"/>
                    <a:pt x="336" y="0"/>
                    <a:pt x="376" y="2"/>
                  </a:cubicBezTo>
                  <a:cubicBezTo>
                    <a:pt x="388" y="2"/>
                    <a:pt x="400" y="2"/>
                    <a:pt x="412" y="2"/>
                  </a:cubicBezTo>
                  <a:cubicBezTo>
                    <a:pt x="459" y="3"/>
                    <a:pt x="506" y="4"/>
                    <a:pt x="553" y="4"/>
                  </a:cubicBezTo>
                  <a:cubicBezTo>
                    <a:pt x="583" y="4"/>
                    <a:pt x="613" y="3"/>
                    <a:pt x="643" y="3"/>
                  </a:cubicBezTo>
                  <a:cubicBezTo>
                    <a:pt x="688" y="3"/>
                    <a:pt x="734" y="4"/>
                    <a:pt x="779" y="4"/>
                  </a:cubicBezTo>
                  <a:cubicBezTo>
                    <a:pt x="803" y="4"/>
                    <a:pt x="827" y="5"/>
                    <a:pt x="851" y="5"/>
                  </a:cubicBezTo>
                  <a:cubicBezTo>
                    <a:pt x="867" y="5"/>
                    <a:pt x="883" y="4"/>
                    <a:pt x="898" y="4"/>
                  </a:cubicBezTo>
                  <a:cubicBezTo>
                    <a:pt x="923" y="4"/>
                    <a:pt x="948" y="5"/>
                    <a:pt x="973" y="5"/>
                  </a:cubicBezTo>
                  <a:cubicBezTo>
                    <a:pt x="1005" y="6"/>
                    <a:pt x="1037" y="7"/>
                    <a:pt x="1069" y="8"/>
                  </a:cubicBezTo>
                  <a:cubicBezTo>
                    <a:pt x="1076" y="8"/>
                    <a:pt x="1084" y="7"/>
                    <a:pt x="1091" y="7"/>
                  </a:cubicBezTo>
                  <a:cubicBezTo>
                    <a:pt x="1093" y="7"/>
                    <a:pt x="1096" y="7"/>
                    <a:pt x="1096" y="9"/>
                  </a:cubicBezTo>
                  <a:cubicBezTo>
                    <a:pt x="1096" y="11"/>
                    <a:pt x="1091" y="12"/>
                    <a:pt x="1091" y="12"/>
                  </a:cubicBezTo>
                  <a:cubicBezTo>
                    <a:pt x="1086" y="13"/>
                    <a:pt x="1081" y="13"/>
                    <a:pt x="1075" y="13"/>
                  </a:cubicBezTo>
                  <a:cubicBezTo>
                    <a:pt x="1059" y="13"/>
                    <a:pt x="1043" y="13"/>
                    <a:pt x="1028" y="12"/>
                  </a:cubicBezTo>
                  <a:cubicBezTo>
                    <a:pt x="1003" y="11"/>
                    <a:pt x="978" y="10"/>
                    <a:pt x="953" y="9"/>
                  </a:cubicBezTo>
                  <a:cubicBezTo>
                    <a:pt x="913" y="9"/>
                    <a:pt x="873" y="9"/>
                    <a:pt x="833" y="9"/>
                  </a:cubicBezTo>
                  <a:cubicBezTo>
                    <a:pt x="791" y="9"/>
                    <a:pt x="748" y="9"/>
                    <a:pt x="705" y="9"/>
                  </a:cubicBezTo>
                  <a:cubicBezTo>
                    <a:pt x="687" y="9"/>
                    <a:pt x="668" y="9"/>
                    <a:pt x="650" y="9"/>
                  </a:cubicBezTo>
                  <a:cubicBezTo>
                    <a:pt x="621" y="9"/>
                    <a:pt x="593" y="9"/>
                    <a:pt x="565" y="9"/>
                  </a:cubicBezTo>
                  <a:cubicBezTo>
                    <a:pt x="527" y="9"/>
                    <a:pt x="489" y="9"/>
                    <a:pt x="451" y="8"/>
                  </a:cubicBezTo>
                  <a:cubicBezTo>
                    <a:pt x="410" y="7"/>
                    <a:pt x="370" y="7"/>
                    <a:pt x="329" y="6"/>
                  </a:cubicBezTo>
                  <a:cubicBezTo>
                    <a:pt x="307" y="6"/>
                    <a:pt x="286" y="6"/>
                    <a:pt x="265" y="7"/>
                  </a:cubicBezTo>
                  <a:cubicBezTo>
                    <a:pt x="242" y="7"/>
                    <a:pt x="220" y="8"/>
                    <a:pt x="197" y="8"/>
                  </a:cubicBezTo>
                  <a:cubicBezTo>
                    <a:pt x="165" y="9"/>
                    <a:pt x="133" y="9"/>
                    <a:pt x="100" y="9"/>
                  </a:cubicBezTo>
                  <a:cubicBezTo>
                    <a:pt x="71" y="9"/>
                    <a:pt x="41" y="9"/>
                    <a:pt x="11" y="8"/>
                  </a:cubicBezTo>
                  <a:cubicBezTo>
                    <a:pt x="11" y="8"/>
                    <a:pt x="0" y="9"/>
                    <a:pt x="0" y="6"/>
                  </a:cubicBezTo>
                  <a:cubicBezTo>
                    <a:pt x="0" y="4"/>
                    <a:pt x="4" y="3"/>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0" name="Freeform 58"/>
            <p:cNvSpPr>
              <a:spLocks/>
            </p:cNvSpPr>
            <p:nvPr userDrawn="1"/>
          </p:nvSpPr>
          <p:spPr bwMode="auto">
            <a:xfrm>
              <a:off x="-2945" y="196"/>
              <a:ext cx="1976" cy="17"/>
            </a:xfrm>
            <a:custGeom>
              <a:avLst/>
              <a:gdLst>
                <a:gd name="T0" fmla="*/ 1051 w 1051"/>
                <a:gd name="T1" fmla="*/ 7 h 9"/>
                <a:gd name="T2" fmla="*/ 1042 w 1051"/>
                <a:gd name="T3" fmla="*/ 9 h 9"/>
                <a:gd name="T4" fmla="*/ 977 w 1051"/>
                <a:gd name="T5" fmla="*/ 8 h 9"/>
                <a:gd name="T6" fmla="*/ 866 w 1051"/>
                <a:gd name="T7" fmla="*/ 7 h 9"/>
                <a:gd name="T8" fmla="*/ 766 w 1051"/>
                <a:gd name="T9" fmla="*/ 7 h 9"/>
                <a:gd name="T10" fmla="*/ 724 w 1051"/>
                <a:gd name="T11" fmla="*/ 8 h 9"/>
                <a:gd name="T12" fmla="*/ 638 w 1051"/>
                <a:gd name="T13" fmla="*/ 7 h 9"/>
                <a:gd name="T14" fmla="*/ 527 w 1051"/>
                <a:gd name="T15" fmla="*/ 8 h 9"/>
                <a:gd name="T16" fmla="*/ 432 w 1051"/>
                <a:gd name="T17" fmla="*/ 9 h 9"/>
                <a:gd name="T18" fmla="*/ 348 w 1051"/>
                <a:gd name="T19" fmla="*/ 6 h 9"/>
                <a:gd name="T20" fmla="*/ 309 w 1051"/>
                <a:gd name="T21" fmla="*/ 7 h 9"/>
                <a:gd name="T22" fmla="*/ 271 w 1051"/>
                <a:gd name="T23" fmla="*/ 7 h 9"/>
                <a:gd name="T24" fmla="*/ 142 w 1051"/>
                <a:gd name="T25" fmla="*/ 9 h 9"/>
                <a:gd name="T26" fmla="*/ 106 w 1051"/>
                <a:gd name="T27" fmla="*/ 8 h 9"/>
                <a:gd name="T28" fmla="*/ 38 w 1051"/>
                <a:gd name="T29" fmla="*/ 6 h 9"/>
                <a:gd name="T30" fmla="*/ 6 w 1051"/>
                <a:gd name="T31" fmla="*/ 6 h 9"/>
                <a:gd name="T32" fmla="*/ 0 w 1051"/>
                <a:gd name="T33" fmla="*/ 4 h 9"/>
                <a:gd name="T34" fmla="*/ 7 w 1051"/>
                <a:gd name="T35" fmla="*/ 1 h 9"/>
                <a:gd name="T36" fmla="*/ 62 w 1051"/>
                <a:gd name="T37" fmla="*/ 1 h 9"/>
                <a:gd name="T38" fmla="*/ 96 w 1051"/>
                <a:gd name="T39" fmla="*/ 2 h 9"/>
                <a:gd name="T40" fmla="*/ 156 w 1051"/>
                <a:gd name="T41" fmla="*/ 4 h 9"/>
                <a:gd name="T42" fmla="*/ 219 w 1051"/>
                <a:gd name="T43" fmla="*/ 3 h 9"/>
                <a:gd name="T44" fmla="*/ 266 w 1051"/>
                <a:gd name="T45" fmla="*/ 2 h 9"/>
                <a:gd name="T46" fmla="*/ 325 w 1051"/>
                <a:gd name="T47" fmla="*/ 1 h 9"/>
                <a:gd name="T48" fmla="*/ 411 w 1051"/>
                <a:gd name="T49" fmla="*/ 3 h 9"/>
                <a:gd name="T50" fmla="*/ 465 w 1051"/>
                <a:gd name="T51" fmla="*/ 3 h 9"/>
                <a:gd name="T52" fmla="*/ 505 w 1051"/>
                <a:gd name="T53" fmla="*/ 3 h 9"/>
                <a:gd name="T54" fmla="*/ 578 w 1051"/>
                <a:gd name="T55" fmla="*/ 2 h 9"/>
                <a:gd name="T56" fmla="*/ 640 w 1051"/>
                <a:gd name="T57" fmla="*/ 2 h 9"/>
                <a:gd name="T58" fmla="*/ 735 w 1051"/>
                <a:gd name="T59" fmla="*/ 3 h 9"/>
                <a:gd name="T60" fmla="*/ 865 w 1051"/>
                <a:gd name="T61" fmla="*/ 2 h 9"/>
                <a:gd name="T62" fmla="*/ 997 w 1051"/>
                <a:gd name="T63" fmla="*/ 3 h 9"/>
                <a:gd name="T64" fmla="*/ 1042 w 1051"/>
                <a:gd name="T65" fmla="*/ 4 h 9"/>
                <a:gd name="T66" fmla="*/ 1051 w 1051"/>
                <a:gd name="T67"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1" h="9">
                  <a:moveTo>
                    <a:pt x="1051" y="7"/>
                  </a:moveTo>
                  <a:cubicBezTo>
                    <a:pt x="1051" y="8"/>
                    <a:pt x="1045" y="9"/>
                    <a:pt x="1042" y="9"/>
                  </a:cubicBezTo>
                  <a:cubicBezTo>
                    <a:pt x="1021" y="9"/>
                    <a:pt x="999" y="8"/>
                    <a:pt x="977" y="8"/>
                  </a:cubicBezTo>
                  <a:cubicBezTo>
                    <a:pt x="940" y="8"/>
                    <a:pt x="903" y="7"/>
                    <a:pt x="866" y="7"/>
                  </a:cubicBezTo>
                  <a:cubicBezTo>
                    <a:pt x="833" y="7"/>
                    <a:pt x="800" y="7"/>
                    <a:pt x="766" y="7"/>
                  </a:cubicBezTo>
                  <a:cubicBezTo>
                    <a:pt x="752" y="7"/>
                    <a:pt x="738" y="9"/>
                    <a:pt x="724" y="8"/>
                  </a:cubicBezTo>
                  <a:cubicBezTo>
                    <a:pt x="696" y="8"/>
                    <a:pt x="667" y="7"/>
                    <a:pt x="638" y="7"/>
                  </a:cubicBezTo>
                  <a:cubicBezTo>
                    <a:pt x="601" y="7"/>
                    <a:pt x="564" y="8"/>
                    <a:pt x="527" y="8"/>
                  </a:cubicBezTo>
                  <a:cubicBezTo>
                    <a:pt x="495" y="8"/>
                    <a:pt x="464" y="8"/>
                    <a:pt x="432" y="9"/>
                  </a:cubicBezTo>
                  <a:cubicBezTo>
                    <a:pt x="404" y="9"/>
                    <a:pt x="376" y="7"/>
                    <a:pt x="348" y="6"/>
                  </a:cubicBezTo>
                  <a:cubicBezTo>
                    <a:pt x="335" y="6"/>
                    <a:pt x="322" y="7"/>
                    <a:pt x="309" y="7"/>
                  </a:cubicBezTo>
                  <a:cubicBezTo>
                    <a:pt x="296" y="7"/>
                    <a:pt x="283" y="7"/>
                    <a:pt x="271" y="7"/>
                  </a:cubicBezTo>
                  <a:cubicBezTo>
                    <a:pt x="228" y="8"/>
                    <a:pt x="185" y="9"/>
                    <a:pt x="142" y="9"/>
                  </a:cubicBezTo>
                  <a:cubicBezTo>
                    <a:pt x="130" y="9"/>
                    <a:pt x="118" y="9"/>
                    <a:pt x="106" y="8"/>
                  </a:cubicBezTo>
                  <a:cubicBezTo>
                    <a:pt x="84" y="5"/>
                    <a:pt x="61" y="6"/>
                    <a:pt x="38" y="6"/>
                  </a:cubicBezTo>
                  <a:cubicBezTo>
                    <a:pt x="27" y="7"/>
                    <a:pt x="17" y="6"/>
                    <a:pt x="6" y="6"/>
                  </a:cubicBezTo>
                  <a:cubicBezTo>
                    <a:pt x="6" y="6"/>
                    <a:pt x="0" y="6"/>
                    <a:pt x="0" y="4"/>
                  </a:cubicBezTo>
                  <a:cubicBezTo>
                    <a:pt x="0" y="2"/>
                    <a:pt x="7" y="1"/>
                    <a:pt x="7" y="1"/>
                  </a:cubicBezTo>
                  <a:cubicBezTo>
                    <a:pt x="25" y="1"/>
                    <a:pt x="44" y="0"/>
                    <a:pt x="62" y="1"/>
                  </a:cubicBezTo>
                  <a:cubicBezTo>
                    <a:pt x="73" y="1"/>
                    <a:pt x="85" y="1"/>
                    <a:pt x="96" y="2"/>
                  </a:cubicBezTo>
                  <a:cubicBezTo>
                    <a:pt x="116" y="4"/>
                    <a:pt x="136" y="5"/>
                    <a:pt x="156" y="4"/>
                  </a:cubicBezTo>
                  <a:cubicBezTo>
                    <a:pt x="177" y="3"/>
                    <a:pt x="198" y="3"/>
                    <a:pt x="219" y="3"/>
                  </a:cubicBezTo>
                  <a:cubicBezTo>
                    <a:pt x="235" y="3"/>
                    <a:pt x="251" y="2"/>
                    <a:pt x="266" y="2"/>
                  </a:cubicBezTo>
                  <a:cubicBezTo>
                    <a:pt x="286" y="2"/>
                    <a:pt x="305" y="1"/>
                    <a:pt x="325" y="1"/>
                  </a:cubicBezTo>
                  <a:cubicBezTo>
                    <a:pt x="353" y="1"/>
                    <a:pt x="382" y="2"/>
                    <a:pt x="411" y="3"/>
                  </a:cubicBezTo>
                  <a:cubicBezTo>
                    <a:pt x="429" y="3"/>
                    <a:pt x="447" y="3"/>
                    <a:pt x="465" y="3"/>
                  </a:cubicBezTo>
                  <a:cubicBezTo>
                    <a:pt x="478" y="3"/>
                    <a:pt x="492" y="3"/>
                    <a:pt x="505" y="3"/>
                  </a:cubicBezTo>
                  <a:cubicBezTo>
                    <a:pt x="530" y="3"/>
                    <a:pt x="554" y="2"/>
                    <a:pt x="578" y="2"/>
                  </a:cubicBezTo>
                  <a:cubicBezTo>
                    <a:pt x="599" y="2"/>
                    <a:pt x="619" y="2"/>
                    <a:pt x="640" y="2"/>
                  </a:cubicBezTo>
                  <a:cubicBezTo>
                    <a:pt x="672" y="2"/>
                    <a:pt x="703" y="3"/>
                    <a:pt x="735" y="3"/>
                  </a:cubicBezTo>
                  <a:cubicBezTo>
                    <a:pt x="779" y="3"/>
                    <a:pt x="822" y="3"/>
                    <a:pt x="865" y="2"/>
                  </a:cubicBezTo>
                  <a:cubicBezTo>
                    <a:pt x="909" y="1"/>
                    <a:pt x="953" y="3"/>
                    <a:pt x="997" y="3"/>
                  </a:cubicBezTo>
                  <a:cubicBezTo>
                    <a:pt x="1012" y="4"/>
                    <a:pt x="1027" y="4"/>
                    <a:pt x="1042" y="4"/>
                  </a:cubicBezTo>
                  <a:cubicBezTo>
                    <a:pt x="1045" y="4"/>
                    <a:pt x="1051" y="4"/>
                    <a:pt x="1051" y="7"/>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1" name="Freeform 59"/>
            <p:cNvSpPr>
              <a:spLocks/>
            </p:cNvSpPr>
            <p:nvPr userDrawn="1"/>
          </p:nvSpPr>
          <p:spPr bwMode="auto">
            <a:xfrm>
              <a:off x="-2967" y="-485"/>
              <a:ext cx="1946" cy="17"/>
            </a:xfrm>
            <a:custGeom>
              <a:avLst/>
              <a:gdLst>
                <a:gd name="T0" fmla="*/ 0 w 1035"/>
                <a:gd name="T1" fmla="*/ 4 h 9"/>
                <a:gd name="T2" fmla="*/ 5 w 1035"/>
                <a:gd name="T3" fmla="*/ 1 h 9"/>
                <a:gd name="T4" fmla="*/ 43 w 1035"/>
                <a:gd name="T5" fmla="*/ 0 h 9"/>
                <a:gd name="T6" fmla="*/ 138 w 1035"/>
                <a:gd name="T7" fmla="*/ 1 h 9"/>
                <a:gd name="T8" fmla="*/ 261 w 1035"/>
                <a:gd name="T9" fmla="*/ 1 h 9"/>
                <a:gd name="T10" fmla="*/ 307 w 1035"/>
                <a:gd name="T11" fmla="*/ 2 h 9"/>
                <a:gd name="T12" fmla="*/ 395 w 1035"/>
                <a:gd name="T13" fmla="*/ 2 h 9"/>
                <a:gd name="T14" fmla="*/ 479 w 1035"/>
                <a:gd name="T15" fmla="*/ 1 h 9"/>
                <a:gd name="T16" fmla="*/ 623 w 1035"/>
                <a:gd name="T17" fmla="*/ 1 h 9"/>
                <a:gd name="T18" fmla="*/ 703 w 1035"/>
                <a:gd name="T19" fmla="*/ 1 h 9"/>
                <a:gd name="T20" fmla="*/ 797 w 1035"/>
                <a:gd name="T21" fmla="*/ 1 h 9"/>
                <a:gd name="T22" fmla="*/ 896 w 1035"/>
                <a:gd name="T23" fmla="*/ 1 h 9"/>
                <a:gd name="T24" fmla="*/ 1008 w 1035"/>
                <a:gd name="T25" fmla="*/ 3 h 9"/>
                <a:gd name="T26" fmla="*/ 1031 w 1035"/>
                <a:gd name="T27" fmla="*/ 3 h 9"/>
                <a:gd name="T28" fmla="*/ 1035 w 1035"/>
                <a:gd name="T29" fmla="*/ 6 h 9"/>
                <a:gd name="T30" fmla="*/ 1031 w 1035"/>
                <a:gd name="T31" fmla="*/ 8 h 9"/>
                <a:gd name="T32" fmla="*/ 986 w 1035"/>
                <a:gd name="T33" fmla="*/ 8 h 9"/>
                <a:gd name="T34" fmla="*/ 927 w 1035"/>
                <a:gd name="T35" fmla="*/ 6 h 9"/>
                <a:gd name="T36" fmla="*/ 825 w 1035"/>
                <a:gd name="T37" fmla="*/ 6 h 9"/>
                <a:gd name="T38" fmla="*/ 737 w 1035"/>
                <a:gd name="T39" fmla="*/ 5 h 9"/>
                <a:gd name="T40" fmla="*/ 641 w 1035"/>
                <a:gd name="T41" fmla="*/ 6 h 9"/>
                <a:gd name="T42" fmla="*/ 548 w 1035"/>
                <a:gd name="T43" fmla="*/ 6 h 9"/>
                <a:gd name="T44" fmla="*/ 477 w 1035"/>
                <a:gd name="T45" fmla="*/ 6 h 9"/>
                <a:gd name="T46" fmla="*/ 400 w 1035"/>
                <a:gd name="T47" fmla="*/ 7 h 9"/>
                <a:gd name="T48" fmla="*/ 362 w 1035"/>
                <a:gd name="T49" fmla="*/ 8 h 9"/>
                <a:gd name="T50" fmla="*/ 270 w 1035"/>
                <a:gd name="T51" fmla="*/ 6 h 9"/>
                <a:gd name="T52" fmla="*/ 200 w 1035"/>
                <a:gd name="T53" fmla="*/ 6 h 9"/>
                <a:gd name="T54" fmla="*/ 109 w 1035"/>
                <a:gd name="T55" fmla="*/ 6 h 9"/>
                <a:gd name="T56" fmla="*/ 9 w 1035"/>
                <a:gd name="T57" fmla="*/ 6 h 9"/>
                <a:gd name="T58" fmla="*/ 0 w 1035"/>
                <a:gd name="T59" fmla="*/ 4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35" h="9">
                  <a:moveTo>
                    <a:pt x="0" y="4"/>
                  </a:moveTo>
                  <a:cubicBezTo>
                    <a:pt x="0" y="1"/>
                    <a:pt x="3" y="1"/>
                    <a:pt x="5" y="1"/>
                  </a:cubicBezTo>
                  <a:cubicBezTo>
                    <a:pt x="18" y="0"/>
                    <a:pt x="30" y="0"/>
                    <a:pt x="43" y="0"/>
                  </a:cubicBezTo>
                  <a:cubicBezTo>
                    <a:pt x="75" y="0"/>
                    <a:pt x="106" y="1"/>
                    <a:pt x="138" y="1"/>
                  </a:cubicBezTo>
                  <a:cubicBezTo>
                    <a:pt x="179" y="1"/>
                    <a:pt x="220" y="1"/>
                    <a:pt x="261" y="1"/>
                  </a:cubicBezTo>
                  <a:cubicBezTo>
                    <a:pt x="276" y="1"/>
                    <a:pt x="292" y="2"/>
                    <a:pt x="307" y="2"/>
                  </a:cubicBezTo>
                  <a:cubicBezTo>
                    <a:pt x="336" y="2"/>
                    <a:pt x="366" y="2"/>
                    <a:pt x="395" y="2"/>
                  </a:cubicBezTo>
                  <a:cubicBezTo>
                    <a:pt x="423" y="2"/>
                    <a:pt x="451" y="1"/>
                    <a:pt x="479" y="1"/>
                  </a:cubicBezTo>
                  <a:cubicBezTo>
                    <a:pt x="527" y="1"/>
                    <a:pt x="575" y="1"/>
                    <a:pt x="623" y="1"/>
                  </a:cubicBezTo>
                  <a:cubicBezTo>
                    <a:pt x="649" y="1"/>
                    <a:pt x="676" y="1"/>
                    <a:pt x="703" y="1"/>
                  </a:cubicBezTo>
                  <a:cubicBezTo>
                    <a:pt x="735" y="0"/>
                    <a:pt x="766" y="1"/>
                    <a:pt x="797" y="1"/>
                  </a:cubicBezTo>
                  <a:cubicBezTo>
                    <a:pt x="830" y="1"/>
                    <a:pt x="863" y="0"/>
                    <a:pt x="896" y="1"/>
                  </a:cubicBezTo>
                  <a:cubicBezTo>
                    <a:pt x="933" y="1"/>
                    <a:pt x="971" y="2"/>
                    <a:pt x="1008" y="3"/>
                  </a:cubicBezTo>
                  <a:cubicBezTo>
                    <a:pt x="1016" y="3"/>
                    <a:pt x="1023" y="3"/>
                    <a:pt x="1031" y="3"/>
                  </a:cubicBezTo>
                  <a:cubicBezTo>
                    <a:pt x="1032" y="3"/>
                    <a:pt x="1035" y="4"/>
                    <a:pt x="1035" y="6"/>
                  </a:cubicBezTo>
                  <a:cubicBezTo>
                    <a:pt x="1035" y="8"/>
                    <a:pt x="1033" y="8"/>
                    <a:pt x="1031" y="8"/>
                  </a:cubicBezTo>
                  <a:cubicBezTo>
                    <a:pt x="1016" y="8"/>
                    <a:pt x="1001" y="9"/>
                    <a:pt x="986" y="8"/>
                  </a:cubicBezTo>
                  <a:cubicBezTo>
                    <a:pt x="966" y="6"/>
                    <a:pt x="946" y="6"/>
                    <a:pt x="927" y="6"/>
                  </a:cubicBezTo>
                  <a:cubicBezTo>
                    <a:pt x="893" y="6"/>
                    <a:pt x="859" y="6"/>
                    <a:pt x="825" y="6"/>
                  </a:cubicBezTo>
                  <a:cubicBezTo>
                    <a:pt x="796" y="6"/>
                    <a:pt x="766" y="5"/>
                    <a:pt x="737" y="5"/>
                  </a:cubicBezTo>
                  <a:cubicBezTo>
                    <a:pt x="705" y="5"/>
                    <a:pt x="673" y="6"/>
                    <a:pt x="641" y="6"/>
                  </a:cubicBezTo>
                  <a:cubicBezTo>
                    <a:pt x="610" y="7"/>
                    <a:pt x="579" y="6"/>
                    <a:pt x="548" y="6"/>
                  </a:cubicBezTo>
                  <a:cubicBezTo>
                    <a:pt x="524" y="6"/>
                    <a:pt x="501" y="6"/>
                    <a:pt x="477" y="6"/>
                  </a:cubicBezTo>
                  <a:cubicBezTo>
                    <a:pt x="451" y="6"/>
                    <a:pt x="426" y="6"/>
                    <a:pt x="400" y="7"/>
                  </a:cubicBezTo>
                  <a:cubicBezTo>
                    <a:pt x="387" y="7"/>
                    <a:pt x="375" y="7"/>
                    <a:pt x="362" y="8"/>
                  </a:cubicBezTo>
                  <a:cubicBezTo>
                    <a:pt x="331" y="8"/>
                    <a:pt x="301" y="8"/>
                    <a:pt x="270" y="6"/>
                  </a:cubicBezTo>
                  <a:cubicBezTo>
                    <a:pt x="247" y="5"/>
                    <a:pt x="224" y="6"/>
                    <a:pt x="200" y="6"/>
                  </a:cubicBezTo>
                  <a:cubicBezTo>
                    <a:pt x="170" y="6"/>
                    <a:pt x="139" y="6"/>
                    <a:pt x="109" y="6"/>
                  </a:cubicBezTo>
                  <a:cubicBezTo>
                    <a:pt x="76" y="6"/>
                    <a:pt x="42" y="6"/>
                    <a:pt x="9" y="6"/>
                  </a:cubicBezTo>
                  <a:cubicBezTo>
                    <a:pt x="9" y="6"/>
                    <a:pt x="0" y="6"/>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2" name="Freeform 60"/>
            <p:cNvSpPr>
              <a:spLocks/>
            </p:cNvSpPr>
            <p:nvPr userDrawn="1"/>
          </p:nvSpPr>
          <p:spPr bwMode="auto">
            <a:xfrm>
              <a:off x="-504" y="68"/>
              <a:ext cx="2008" cy="22"/>
            </a:xfrm>
            <a:custGeom>
              <a:avLst/>
              <a:gdLst>
                <a:gd name="T0" fmla="*/ 1061 w 1068"/>
                <a:gd name="T1" fmla="*/ 10 h 12"/>
                <a:gd name="T2" fmla="*/ 990 w 1068"/>
                <a:gd name="T3" fmla="*/ 12 h 12"/>
                <a:gd name="T4" fmla="*/ 953 w 1068"/>
                <a:gd name="T5" fmla="*/ 12 h 12"/>
                <a:gd name="T6" fmla="*/ 808 w 1068"/>
                <a:gd name="T7" fmla="*/ 12 h 12"/>
                <a:gd name="T8" fmla="*/ 738 w 1068"/>
                <a:gd name="T9" fmla="*/ 10 h 12"/>
                <a:gd name="T10" fmla="*/ 669 w 1068"/>
                <a:gd name="T11" fmla="*/ 11 h 12"/>
                <a:gd name="T12" fmla="*/ 610 w 1068"/>
                <a:gd name="T13" fmla="*/ 10 h 12"/>
                <a:gd name="T14" fmla="*/ 557 w 1068"/>
                <a:gd name="T15" fmla="*/ 10 h 12"/>
                <a:gd name="T16" fmla="*/ 470 w 1068"/>
                <a:gd name="T17" fmla="*/ 7 h 12"/>
                <a:gd name="T18" fmla="*/ 388 w 1068"/>
                <a:gd name="T19" fmla="*/ 7 h 12"/>
                <a:gd name="T20" fmla="*/ 257 w 1068"/>
                <a:gd name="T21" fmla="*/ 5 h 12"/>
                <a:gd name="T22" fmla="*/ 204 w 1068"/>
                <a:gd name="T23" fmla="*/ 6 h 12"/>
                <a:gd name="T24" fmla="*/ 72 w 1068"/>
                <a:gd name="T25" fmla="*/ 7 h 12"/>
                <a:gd name="T26" fmla="*/ 24 w 1068"/>
                <a:gd name="T27" fmla="*/ 9 h 12"/>
                <a:gd name="T28" fmla="*/ 3 w 1068"/>
                <a:gd name="T29" fmla="*/ 9 h 12"/>
                <a:gd name="T30" fmla="*/ 0 w 1068"/>
                <a:gd name="T31" fmla="*/ 7 h 12"/>
                <a:gd name="T32" fmla="*/ 4 w 1068"/>
                <a:gd name="T33" fmla="*/ 4 h 12"/>
                <a:gd name="T34" fmla="*/ 85 w 1068"/>
                <a:gd name="T35" fmla="*/ 2 h 12"/>
                <a:gd name="T36" fmla="*/ 199 w 1068"/>
                <a:gd name="T37" fmla="*/ 1 h 12"/>
                <a:gd name="T38" fmla="*/ 246 w 1068"/>
                <a:gd name="T39" fmla="*/ 0 h 12"/>
                <a:gd name="T40" fmla="*/ 265 w 1068"/>
                <a:gd name="T41" fmla="*/ 0 h 12"/>
                <a:gd name="T42" fmla="*/ 385 w 1068"/>
                <a:gd name="T43" fmla="*/ 1 h 12"/>
                <a:gd name="T44" fmla="*/ 488 w 1068"/>
                <a:gd name="T45" fmla="*/ 3 h 12"/>
                <a:gd name="T46" fmla="*/ 530 w 1068"/>
                <a:gd name="T47" fmla="*/ 4 h 12"/>
                <a:gd name="T48" fmla="*/ 641 w 1068"/>
                <a:gd name="T49" fmla="*/ 6 h 12"/>
                <a:gd name="T50" fmla="*/ 710 w 1068"/>
                <a:gd name="T51" fmla="*/ 6 h 12"/>
                <a:gd name="T52" fmla="*/ 820 w 1068"/>
                <a:gd name="T53" fmla="*/ 6 h 12"/>
                <a:gd name="T54" fmla="*/ 948 w 1068"/>
                <a:gd name="T55" fmla="*/ 7 h 12"/>
                <a:gd name="T56" fmla="*/ 1050 w 1068"/>
                <a:gd name="T57" fmla="*/ 5 h 12"/>
                <a:gd name="T58" fmla="*/ 1057 w 1068"/>
                <a:gd name="T59" fmla="*/ 5 h 12"/>
                <a:gd name="T60" fmla="*/ 1068 w 1068"/>
                <a:gd name="T61" fmla="*/ 7 h 12"/>
                <a:gd name="T62" fmla="*/ 1061 w 1068"/>
                <a:gd name="T63"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8" h="12">
                  <a:moveTo>
                    <a:pt x="1061" y="10"/>
                  </a:moveTo>
                  <a:cubicBezTo>
                    <a:pt x="1037" y="11"/>
                    <a:pt x="1014" y="12"/>
                    <a:pt x="990" y="12"/>
                  </a:cubicBezTo>
                  <a:cubicBezTo>
                    <a:pt x="978" y="12"/>
                    <a:pt x="965" y="12"/>
                    <a:pt x="953" y="12"/>
                  </a:cubicBezTo>
                  <a:cubicBezTo>
                    <a:pt x="905" y="12"/>
                    <a:pt x="857" y="12"/>
                    <a:pt x="808" y="12"/>
                  </a:cubicBezTo>
                  <a:cubicBezTo>
                    <a:pt x="785" y="12"/>
                    <a:pt x="761" y="10"/>
                    <a:pt x="738" y="10"/>
                  </a:cubicBezTo>
                  <a:cubicBezTo>
                    <a:pt x="715" y="10"/>
                    <a:pt x="692" y="11"/>
                    <a:pt x="669" y="11"/>
                  </a:cubicBezTo>
                  <a:cubicBezTo>
                    <a:pt x="649" y="11"/>
                    <a:pt x="630" y="11"/>
                    <a:pt x="610" y="10"/>
                  </a:cubicBezTo>
                  <a:cubicBezTo>
                    <a:pt x="593" y="10"/>
                    <a:pt x="575" y="10"/>
                    <a:pt x="557" y="10"/>
                  </a:cubicBezTo>
                  <a:cubicBezTo>
                    <a:pt x="528" y="9"/>
                    <a:pt x="499" y="8"/>
                    <a:pt x="470" y="7"/>
                  </a:cubicBezTo>
                  <a:cubicBezTo>
                    <a:pt x="443" y="7"/>
                    <a:pt x="415" y="7"/>
                    <a:pt x="388" y="7"/>
                  </a:cubicBezTo>
                  <a:cubicBezTo>
                    <a:pt x="344" y="7"/>
                    <a:pt x="300" y="8"/>
                    <a:pt x="257" y="5"/>
                  </a:cubicBezTo>
                  <a:cubicBezTo>
                    <a:pt x="239" y="4"/>
                    <a:pt x="222" y="6"/>
                    <a:pt x="204" y="6"/>
                  </a:cubicBezTo>
                  <a:cubicBezTo>
                    <a:pt x="160" y="6"/>
                    <a:pt x="116" y="7"/>
                    <a:pt x="72" y="7"/>
                  </a:cubicBezTo>
                  <a:cubicBezTo>
                    <a:pt x="56" y="7"/>
                    <a:pt x="40" y="9"/>
                    <a:pt x="24" y="9"/>
                  </a:cubicBezTo>
                  <a:cubicBezTo>
                    <a:pt x="17" y="10"/>
                    <a:pt x="10" y="9"/>
                    <a:pt x="3" y="9"/>
                  </a:cubicBezTo>
                  <a:cubicBezTo>
                    <a:pt x="2" y="9"/>
                    <a:pt x="0" y="8"/>
                    <a:pt x="0" y="7"/>
                  </a:cubicBezTo>
                  <a:cubicBezTo>
                    <a:pt x="0" y="5"/>
                    <a:pt x="2" y="4"/>
                    <a:pt x="4" y="4"/>
                  </a:cubicBezTo>
                  <a:cubicBezTo>
                    <a:pt x="31" y="3"/>
                    <a:pt x="58" y="2"/>
                    <a:pt x="85" y="2"/>
                  </a:cubicBezTo>
                  <a:cubicBezTo>
                    <a:pt x="123" y="1"/>
                    <a:pt x="161" y="1"/>
                    <a:pt x="199" y="1"/>
                  </a:cubicBezTo>
                  <a:cubicBezTo>
                    <a:pt x="215" y="1"/>
                    <a:pt x="230" y="0"/>
                    <a:pt x="246" y="0"/>
                  </a:cubicBezTo>
                  <a:cubicBezTo>
                    <a:pt x="252" y="0"/>
                    <a:pt x="259" y="0"/>
                    <a:pt x="265" y="0"/>
                  </a:cubicBezTo>
                  <a:cubicBezTo>
                    <a:pt x="305" y="1"/>
                    <a:pt x="345" y="1"/>
                    <a:pt x="385" y="1"/>
                  </a:cubicBezTo>
                  <a:cubicBezTo>
                    <a:pt x="419" y="2"/>
                    <a:pt x="453" y="2"/>
                    <a:pt x="488" y="3"/>
                  </a:cubicBezTo>
                  <a:cubicBezTo>
                    <a:pt x="502" y="3"/>
                    <a:pt x="516" y="3"/>
                    <a:pt x="530" y="4"/>
                  </a:cubicBezTo>
                  <a:cubicBezTo>
                    <a:pt x="567" y="5"/>
                    <a:pt x="604" y="6"/>
                    <a:pt x="641" y="6"/>
                  </a:cubicBezTo>
                  <a:cubicBezTo>
                    <a:pt x="664" y="7"/>
                    <a:pt x="687" y="6"/>
                    <a:pt x="710" y="6"/>
                  </a:cubicBezTo>
                  <a:cubicBezTo>
                    <a:pt x="747" y="6"/>
                    <a:pt x="783" y="6"/>
                    <a:pt x="820" y="6"/>
                  </a:cubicBezTo>
                  <a:cubicBezTo>
                    <a:pt x="862" y="7"/>
                    <a:pt x="905" y="7"/>
                    <a:pt x="948" y="7"/>
                  </a:cubicBezTo>
                  <a:cubicBezTo>
                    <a:pt x="982" y="8"/>
                    <a:pt x="1016" y="7"/>
                    <a:pt x="1050" y="5"/>
                  </a:cubicBezTo>
                  <a:cubicBezTo>
                    <a:pt x="1052" y="5"/>
                    <a:pt x="1055" y="5"/>
                    <a:pt x="1057" y="5"/>
                  </a:cubicBezTo>
                  <a:cubicBezTo>
                    <a:pt x="1058" y="5"/>
                    <a:pt x="1068" y="5"/>
                    <a:pt x="1068" y="7"/>
                  </a:cubicBezTo>
                  <a:cubicBezTo>
                    <a:pt x="1068" y="10"/>
                    <a:pt x="1061" y="10"/>
                    <a:pt x="106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3" name="Freeform 61"/>
            <p:cNvSpPr>
              <a:spLocks/>
            </p:cNvSpPr>
            <p:nvPr userDrawn="1"/>
          </p:nvSpPr>
          <p:spPr bwMode="auto">
            <a:xfrm>
              <a:off x="-504" y="-146"/>
              <a:ext cx="2062" cy="18"/>
            </a:xfrm>
            <a:custGeom>
              <a:avLst/>
              <a:gdLst>
                <a:gd name="T0" fmla="*/ 1091 w 1097"/>
                <a:gd name="T1" fmla="*/ 8 h 10"/>
                <a:gd name="T2" fmla="*/ 1048 w 1097"/>
                <a:gd name="T3" fmla="*/ 6 h 10"/>
                <a:gd name="T4" fmla="*/ 967 w 1097"/>
                <a:gd name="T5" fmla="*/ 6 h 10"/>
                <a:gd name="T6" fmla="*/ 876 w 1097"/>
                <a:gd name="T7" fmla="*/ 7 h 10"/>
                <a:gd name="T8" fmla="*/ 771 w 1097"/>
                <a:gd name="T9" fmla="*/ 7 h 10"/>
                <a:gd name="T10" fmla="*/ 735 w 1097"/>
                <a:gd name="T11" fmla="*/ 8 h 10"/>
                <a:gd name="T12" fmla="*/ 618 w 1097"/>
                <a:gd name="T13" fmla="*/ 8 h 10"/>
                <a:gd name="T14" fmla="*/ 576 w 1097"/>
                <a:gd name="T15" fmla="*/ 7 h 10"/>
                <a:gd name="T16" fmla="*/ 433 w 1097"/>
                <a:gd name="T17" fmla="*/ 8 h 10"/>
                <a:gd name="T18" fmla="*/ 381 w 1097"/>
                <a:gd name="T19" fmla="*/ 9 h 10"/>
                <a:gd name="T20" fmla="*/ 297 w 1097"/>
                <a:gd name="T21" fmla="*/ 7 h 10"/>
                <a:gd name="T22" fmla="*/ 189 w 1097"/>
                <a:gd name="T23" fmla="*/ 8 h 10"/>
                <a:gd name="T24" fmla="*/ 105 w 1097"/>
                <a:gd name="T25" fmla="*/ 9 h 10"/>
                <a:gd name="T26" fmla="*/ 69 w 1097"/>
                <a:gd name="T27" fmla="*/ 9 h 10"/>
                <a:gd name="T28" fmla="*/ 38 w 1097"/>
                <a:gd name="T29" fmla="*/ 8 h 10"/>
                <a:gd name="T30" fmla="*/ 3 w 1097"/>
                <a:gd name="T31" fmla="*/ 8 h 10"/>
                <a:gd name="T32" fmla="*/ 0 w 1097"/>
                <a:gd name="T33" fmla="*/ 7 h 10"/>
                <a:gd name="T34" fmla="*/ 3 w 1097"/>
                <a:gd name="T35" fmla="*/ 4 h 10"/>
                <a:gd name="T36" fmla="*/ 29 w 1097"/>
                <a:gd name="T37" fmla="*/ 2 h 10"/>
                <a:gd name="T38" fmla="*/ 94 w 1097"/>
                <a:gd name="T39" fmla="*/ 3 h 10"/>
                <a:gd name="T40" fmla="*/ 142 w 1097"/>
                <a:gd name="T41" fmla="*/ 4 h 10"/>
                <a:gd name="T42" fmla="*/ 182 w 1097"/>
                <a:gd name="T43" fmla="*/ 3 h 10"/>
                <a:gd name="T44" fmla="*/ 317 w 1097"/>
                <a:gd name="T45" fmla="*/ 2 h 10"/>
                <a:gd name="T46" fmla="*/ 377 w 1097"/>
                <a:gd name="T47" fmla="*/ 3 h 10"/>
                <a:gd name="T48" fmla="*/ 459 w 1097"/>
                <a:gd name="T49" fmla="*/ 2 h 10"/>
                <a:gd name="T50" fmla="*/ 564 w 1097"/>
                <a:gd name="T51" fmla="*/ 2 h 10"/>
                <a:gd name="T52" fmla="*/ 749 w 1097"/>
                <a:gd name="T53" fmla="*/ 3 h 10"/>
                <a:gd name="T54" fmla="*/ 837 w 1097"/>
                <a:gd name="T55" fmla="*/ 3 h 10"/>
                <a:gd name="T56" fmla="*/ 855 w 1097"/>
                <a:gd name="T57" fmla="*/ 3 h 10"/>
                <a:gd name="T58" fmla="*/ 945 w 1097"/>
                <a:gd name="T59" fmla="*/ 1 h 10"/>
                <a:gd name="T60" fmla="*/ 1071 w 1097"/>
                <a:gd name="T61" fmla="*/ 1 h 10"/>
                <a:gd name="T62" fmla="*/ 1095 w 1097"/>
                <a:gd name="T63" fmla="*/ 4 h 10"/>
                <a:gd name="T64" fmla="*/ 1097 w 1097"/>
                <a:gd name="T65" fmla="*/ 6 h 10"/>
                <a:gd name="T66" fmla="*/ 1091 w 1097"/>
                <a:gd name="T67"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7" h="10">
                  <a:moveTo>
                    <a:pt x="1091" y="8"/>
                  </a:moveTo>
                  <a:cubicBezTo>
                    <a:pt x="1077" y="8"/>
                    <a:pt x="1063" y="6"/>
                    <a:pt x="1048" y="6"/>
                  </a:cubicBezTo>
                  <a:cubicBezTo>
                    <a:pt x="1021" y="6"/>
                    <a:pt x="994" y="6"/>
                    <a:pt x="967" y="6"/>
                  </a:cubicBezTo>
                  <a:cubicBezTo>
                    <a:pt x="937" y="7"/>
                    <a:pt x="906" y="7"/>
                    <a:pt x="876" y="7"/>
                  </a:cubicBezTo>
                  <a:cubicBezTo>
                    <a:pt x="841" y="8"/>
                    <a:pt x="806" y="7"/>
                    <a:pt x="771" y="7"/>
                  </a:cubicBezTo>
                  <a:cubicBezTo>
                    <a:pt x="759" y="7"/>
                    <a:pt x="747" y="8"/>
                    <a:pt x="735" y="8"/>
                  </a:cubicBezTo>
                  <a:cubicBezTo>
                    <a:pt x="696" y="9"/>
                    <a:pt x="657" y="9"/>
                    <a:pt x="618" y="8"/>
                  </a:cubicBezTo>
                  <a:cubicBezTo>
                    <a:pt x="604" y="7"/>
                    <a:pt x="590" y="7"/>
                    <a:pt x="576" y="7"/>
                  </a:cubicBezTo>
                  <a:cubicBezTo>
                    <a:pt x="528" y="7"/>
                    <a:pt x="481" y="7"/>
                    <a:pt x="433" y="8"/>
                  </a:cubicBezTo>
                  <a:cubicBezTo>
                    <a:pt x="416" y="8"/>
                    <a:pt x="398" y="9"/>
                    <a:pt x="381" y="9"/>
                  </a:cubicBezTo>
                  <a:cubicBezTo>
                    <a:pt x="353" y="9"/>
                    <a:pt x="325" y="7"/>
                    <a:pt x="297" y="7"/>
                  </a:cubicBezTo>
                  <a:cubicBezTo>
                    <a:pt x="261" y="7"/>
                    <a:pt x="225" y="5"/>
                    <a:pt x="189" y="8"/>
                  </a:cubicBezTo>
                  <a:cubicBezTo>
                    <a:pt x="161" y="10"/>
                    <a:pt x="133" y="9"/>
                    <a:pt x="105" y="9"/>
                  </a:cubicBezTo>
                  <a:cubicBezTo>
                    <a:pt x="93" y="8"/>
                    <a:pt x="81" y="9"/>
                    <a:pt x="69" y="9"/>
                  </a:cubicBezTo>
                  <a:cubicBezTo>
                    <a:pt x="59" y="9"/>
                    <a:pt x="48" y="9"/>
                    <a:pt x="38" y="8"/>
                  </a:cubicBezTo>
                  <a:cubicBezTo>
                    <a:pt x="26" y="7"/>
                    <a:pt x="15" y="7"/>
                    <a:pt x="3" y="8"/>
                  </a:cubicBezTo>
                  <a:cubicBezTo>
                    <a:pt x="2" y="8"/>
                    <a:pt x="0" y="9"/>
                    <a:pt x="0" y="7"/>
                  </a:cubicBezTo>
                  <a:cubicBezTo>
                    <a:pt x="0" y="4"/>
                    <a:pt x="3" y="4"/>
                    <a:pt x="3" y="4"/>
                  </a:cubicBezTo>
                  <a:cubicBezTo>
                    <a:pt x="12" y="3"/>
                    <a:pt x="21" y="2"/>
                    <a:pt x="29" y="2"/>
                  </a:cubicBezTo>
                  <a:cubicBezTo>
                    <a:pt x="51" y="4"/>
                    <a:pt x="72" y="4"/>
                    <a:pt x="94" y="3"/>
                  </a:cubicBezTo>
                  <a:cubicBezTo>
                    <a:pt x="110" y="2"/>
                    <a:pt x="126" y="4"/>
                    <a:pt x="142" y="4"/>
                  </a:cubicBezTo>
                  <a:cubicBezTo>
                    <a:pt x="155" y="4"/>
                    <a:pt x="169" y="4"/>
                    <a:pt x="182" y="3"/>
                  </a:cubicBezTo>
                  <a:cubicBezTo>
                    <a:pt x="227" y="1"/>
                    <a:pt x="272" y="1"/>
                    <a:pt x="317" y="2"/>
                  </a:cubicBezTo>
                  <a:cubicBezTo>
                    <a:pt x="337" y="2"/>
                    <a:pt x="357" y="3"/>
                    <a:pt x="377" y="3"/>
                  </a:cubicBezTo>
                  <a:cubicBezTo>
                    <a:pt x="404" y="4"/>
                    <a:pt x="432" y="4"/>
                    <a:pt x="459" y="2"/>
                  </a:cubicBezTo>
                  <a:cubicBezTo>
                    <a:pt x="494" y="1"/>
                    <a:pt x="529" y="1"/>
                    <a:pt x="564" y="2"/>
                  </a:cubicBezTo>
                  <a:cubicBezTo>
                    <a:pt x="626" y="3"/>
                    <a:pt x="687" y="4"/>
                    <a:pt x="749" y="3"/>
                  </a:cubicBezTo>
                  <a:cubicBezTo>
                    <a:pt x="778" y="2"/>
                    <a:pt x="808" y="3"/>
                    <a:pt x="837" y="3"/>
                  </a:cubicBezTo>
                  <a:cubicBezTo>
                    <a:pt x="843" y="3"/>
                    <a:pt x="849" y="3"/>
                    <a:pt x="855" y="3"/>
                  </a:cubicBezTo>
                  <a:cubicBezTo>
                    <a:pt x="885" y="3"/>
                    <a:pt x="915" y="2"/>
                    <a:pt x="945" y="1"/>
                  </a:cubicBezTo>
                  <a:cubicBezTo>
                    <a:pt x="987" y="0"/>
                    <a:pt x="1029" y="0"/>
                    <a:pt x="1071" y="1"/>
                  </a:cubicBezTo>
                  <a:cubicBezTo>
                    <a:pt x="1079" y="1"/>
                    <a:pt x="1087" y="3"/>
                    <a:pt x="1095" y="4"/>
                  </a:cubicBezTo>
                  <a:cubicBezTo>
                    <a:pt x="1095" y="4"/>
                    <a:pt x="1097" y="4"/>
                    <a:pt x="1097" y="6"/>
                  </a:cubicBezTo>
                  <a:cubicBezTo>
                    <a:pt x="1097" y="8"/>
                    <a:pt x="1091" y="8"/>
                    <a:pt x="1091"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4" name="Freeform 62"/>
            <p:cNvSpPr>
              <a:spLocks/>
            </p:cNvSpPr>
            <p:nvPr userDrawn="1"/>
          </p:nvSpPr>
          <p:spPr bwMode="auto">
            <a:xfrm>
              <a:off x="-3009" y="105"/>
              <a:ext cx="1997" cy="23"/>
            </a:xfrm>
            <a:custGeom>
              <a:avLst/>
              <a:gdLst>
                <a:gd name="T0" fmla="*/ 3 w 1062"/>
                <a:gd name="T1" fmla="*/ 3 h 12"/>
                <a:gd name="T2" fmla="*/ 48 w 1062"/>
                <a:gd name="T3" fmla="*/ 3 h 12"/>
                <a:gd name="T4" fmla="*/ 129 w 1062"/>
                <a:gd name="T5" fmla="*/ 3 h 12"/>
                <a:gd name="T6" fmla="*/ 204 w 1062"/>
                <a:gd name="T7" fmla="*/ 2 h 12"/>
                <a:gd name="T8" fmla="*/ 279 w 1062"/>
                <a:gd name="T9" fmla="*/ 1 h 12"/>
                <a:gd name="T10" fmla="*/ 354 w 1062"/>
                <a:gd name="T11" fmla="*/ 1 h 12"/>
                <a:gd name="T12" fmla="*/ 477 w 1062"/>
                <a:gd name="T13" fmla="*/ 2 h 12"/>
                <a:gd name="T14" fmla="*/ 541 w 1062"/>
                <a:gd name="T15" fmla="*/ 3 h 12"/>
                <a:gd name="T16" fmla="*/ 607 w 1062"/>
                <a:gd name="T17" fmla="*/ 4 h 12"/>
                <a:gd name="T18" fmla="*/ 685 w 1062"/>
                <a:gd name="T19" fmla="*/ 3 h 12"/>
                <a:gd name="T20" fmla="*/ 776 w 1062"/>
                <a:gd name="T21" fmla="*/ 2 h 12"/>
                <a:gd name="T22" fmla="*/ 853 w 1062"/>
                <a:gd name="T23" fmla="*/ 3 h 12"/>
                <a:gd name="T24" fmla="*/ 925 w 1062"/>
                <a:gd name="T25" fmla="*/ 4 h 12"/>
                <a:gd name="T26" fmla="*/ 1025 w 1062"/>
                <a:gd name="T27" fmla="*/ 6 h 12"/>
                <a:gd name="T28" fmla="*/ 1058 w 1062"/>
                <a:gd name="T29" fmla="*/ 7 h 12"/>
                <a:gd name="T30" fmla="*/ 1062 w 1062"/>
                <a:gd name="T31" fmla="*/ 9 h 12"/>
                <a:gd name="T32" fmla="*/ 1059 w 1062"/>
                <a:gd name="T33" fmla="*/ 11 h 12"/>
                <a:gd name="T34" fmla="*/ 1053 w 1062"/>
                <a:gd name="T35" fmla="*/ 12 h 12"/>
                <a:gd name="T36" fmla="*/ 939 w 1062"/>
                <a:gd name="T37" fmla="*/ 10 h 12"/>
                <a:gd name="T38" fmla="*/ 828 w 1062"/>
                <a:gd name="T39" fmla="*/ 8 h 12"/>
                <a:gd name="T40" fmla="*/ 700 w 1062"/>
                <a:gd name="T41" fmla="*/ 7 h 12"/>
                <a:gd name="T42" fmla="*/ 642 w 1062"/>
                <a:gd name="T43" fmla="*/ 9 h 12"/>
                <a:gd name="T44" fmla="*/ 606 w 1062"/>
                <a:gd name="T45" fmla="*/ 10 h 12"/>
                <a:gd name="T46" fmla="*/ 522 w 1062"/>
                <a:gd name="T47" fmla="*/ 8 h 12"/>
                <a:gd name="T48" fmla="*/ 432 w 1062"/>
                <a:gd name="T49" fmla="*/ 6 h 12"/>
                <a:gd name="T50" fmla="*/ 287 w 1062"/>
                <a:gd name="T51" fmla="*/ 6 h 12"/>
                <a:gd name="T52" fmla="*/ 227 w 1062"/>
                <a:gd name="T53" fmla="*/ 6 h 12"/>
                <a:gd name="T54" fmla="*/ 77 w 1062"/>
                <a:gd name="T55" fmla="*/ 7 h 12"/>
                <a:gd name="T56" fmla="*/ 29 w 1062"/>
                <a:gd name="T57" fmla="*/ 9 h 12"/>
                <a:gd name="T58" fmla="*/ 4 w 1062"/>
                <a:gd name="T59" fmla="*/ 7 h 12"/>
                <a:gd name="T60" fmla="*/ 0 w 1062"/>
                <a:gd name="T61" fmla="*/ 4 h 12"/>
                <a:gd name="T62" fmla="*/ 3 w 1062"/>
                <a:gd name="T63"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2" h="12">
                  <a:moveTo>
                    <a:pt x="3" y="3"/>
                  </a:moveTo>
                  <a:cubicBezTo>
                    <a:pt x="18" y="5"/>
                    <a:pt x="33" y="3"/>
                    <a:pt x="48" y="3"/>
                  </a:cubicBezTo>
                  <a:cubicBezTo>
                    <a:pt x="75" y="2"/>
                    <a:pt x="102" y="3"/>
                    <a:pt x="129" y="3"/>
                  </a:cubicBezTo>
                  <a:cubicBezTo>
                    <a:pt x="154" y="3"/>
                    <a:pt x="179" y="3"/>
                    <a:pt x="204" y="2"/>
                  </a:cubicBezTo>
                  <a:cubicBezTo>
                    <a:pt x="229" y="0"/>
                    <a:pt x="254" y="1"/>
                    <a:pt x="279" y="1"/>
                  </a:cubicBezTo>
                  <a:cubicBezTo>
                    <a:pt x="304" y="1"/>
                    <a:pt x="329" y="1"/>
                    <a:pt x="354" y="1"/>
                  </a:cubicBezTo>
                  <a:cubicBezTo>
                    <a:pt x="395" y="1"/>
                    <a:pt x="436" y="1"/>
                    <a:pt x="477" y="2"/>
                  </a:cubicBezTo>
                  <a:cubicBezTo>
                    <a:pt x="498" y="2"/>
                    <a:pt x="520" y="2"/>
                    <a:pt x="541" y="3"/>
                  </a:cubicBezTo>
                  <a:cubicBezTo>
                    <a:pt x="563" y="3"/>
                    <a:pt x="585" y="5"/>
                    <a:pt x="607" y="4"/>
                  </a:cubicBezTo>
                  <a:cubicBezTo>
                    <a:pt x="633" y="4"/>
                    <a:pt x="659" y="3"/>
                    <a:pt x="685" y="3"/>
                  </a:cubicBezTo>
                  <a:cubicBezTo>
                    <a:pt x="716" y="2"/>
                    <a:pt x="746" y="2"/>
                    <a:pt x="776" y="2"/>
                  </a:cubicBezTo>
                  <a:cubicBezTo>
                    <a:pt x="802" y="2"/>
                    <a:pt x="827" y="2"/>
                    <a:pt x="853" y="3"/>
                  </a:cubicBezTo>
                  <a:cubicBezTo>
                    <a:pt x="877" y="3"/>
                    <a:pt x="901" y="4"/>
                    <a:pt x="925" y="4"/>
                  </a:cubicBezTo>
                  <a:cubicBezTo>
                    <a:pt x="958" y="5"/>
                    <a:pt x="992" y="6"/>
                    <a:pt x="1025" y="6"/>
                  </a:cubicBezTo>
                  <a:cubicBezTo>
                    <a:pt x="1036" y="6"/>
                    <a:pt x="1047" y="7"/>
                    <a:pt x="1058" y="7"/>
                  </a:cubicBezTo>
                  <a:cubicBezTo>
                    <a:pt x="1060" y="7"/>
                    <a:pt x="1062" y="7"/>
                    <a:pt x="1062" y="9"/>
                  </a:cubicBezTo>
                  <a:cubicBezTo>
                    <a:pt x="1062" y="11"/>
                    <a:pt x="1060" y="11"/>
                    <a:pt x="1059" y="11"/>
                  </a:cubicBezTo>
                  <a:cubicBezTo>
                    <a:pt x="1057" y="12"/>
                    <a:pt x="1055" y="12"/>
                    <a:pt x="1053" y="12"/>
                  </a:cubicBezTo>
                  <a:cubicBezTo>
                    <a:pt x="1015" y="11"/>
                    <a:pt x="977" y="11"/>
                    <a:pt x="939" y="10"/>
                  </a:cubicBezTo>
                  <a:cubicBezTo>
                    <a:pt x="902" y="8"/>
                    <a:pt x="865" y="8"/>
                    <a:pt x="828" y="8"/>
                  </a:cubicBezTo>
                  <a:cubicBezTo>
                    <a:pt x="785" y="8"/>
                    <a:pt x="743" y="7"/>
                    <a:pt x="700" y="7"/>
                  </a:cubicBezTo>
                  <a:cubicBezTo>
                    <a:pt x="681" y="7"/>
                    <a:pt x="662" y="8"/>
                    <a:pt x="642" y="9"/>
                  </a:cubicBezTo>
                  <a:cubicBezTo>
                    <a:pt x="630" y="9"/>
                    <a:pt x="618" y="10"/>
                    <a:pt x="606" y="10"/>
                  </a:cubicBezTo>
                  <a:cubicBezTo>
                    <a:pt x="578" y="9"/>
                    <a:pt x="550" y="8"/>
                    <a:pt x="522" y="8"/>
                  </a:cubicBezTo>
                  <a:cubicBezTo>
                    <a:pt x="492" y="7"/>
                    <a:pt x="462" y="6"/>
                    <a:pt x="432" y="6"/>
                  </a:cubicBezTo>
                  <a:cubicBezTo>
                    <a:pt x="384" y="6"/>
                    <a:pt x="335" y="6"/>
                    <a:pt x="287" y="6"/>
                  </a:cubicBezTo>
                  <a:cubicBezTo>
                    <a:pt x="267" y="6"/>
                    <a:pt x="247" y="5"/>
                    <a:pt x="227" y="6"/>
                  </a:cubicBezTo>
                  <a:cubicBezTo>
                    <a:pt x="177" y="9"/>
                    <a:pt x="127" y="8"/>
                    <a:pt x="77" y="7"/>
                  </a:cubicBezTo>
                  <a:cubicBezTo>
                    <a:pt x="61" y="7"/>
                    <a:pt x="45" y="8"/>
                    <a:pt x="29" y="9"/>
                  </a:cubicBezTo>
                  <a:cubicBezTo>
                    <a:pt x="21" y="10"/>
                    <a:pt x="12" y="9"/>
                    <a:pt x="4" y="7"/>
                  </a:cubicBezTo>
                  <a:cubicBezTo>
                    <a:pt x="3" y="7"/>
                    <a:pt x="0" y="7"/>
                    <a:pt x="0" y="4"/>
                  </a:cubicBezTo>
                  <a:cubicBezTo>
                    <a:pt x="0" y="2"/>
                    <a:pt x="3" y="3"/>
                    <a:pt x="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5" name="Freeform 63"/>
            <p:cNvSpPr>
              <a:spLocks/>
            </p:cNvSpPr>
            <p:nvPr userDrawn="1"/>
          </p:nvSpPr>
          <p:spPr bwMode="auto">
            <a:xfrm>
              <a:off x="-3082" y="-188"/>
              <a:ext cx="2059" cy="21"/>
            </a:xfrm>
            <a:custGeom>
              <a:avLst/>
              <a:gdLst>
                <a:gd name="T0" fmla="*/ 0 w 1095"/>
                <a:gd name="T1" fmla="*/ 4 h 11"/>
                <a:gd name="T2" fmla="*/ 7 w 1095"/>
                <a:gd name="T3" fmla="*/ 2 h 11"/>
                <a:gd name="T4" fmla="*/ 31 w 1095"/>
                <a:gd name="T5" fmla="*/ 2 h 11"/>
                <a:gd name="T6" fmla="*/ 66 w 1095"/>
                <a:gd name="T7" fmla="*/ 1 h 11"/>
                <a:gd name="T8" fmla="*/ 80 w 1095"/>
                <a:gd name="T9" fmla="*/ 1 h 11"/>
                <a:gd name="T10" fmla="*/ 130 w 1095"/>
                <a:gd name="T11" fmla="*/ 2 h 11"/>
                <a:gd name="T12" fmla="*/ 179 w 1095"/>
                <a:gd name="T13" fmla="*/ 3 h 11"/>
                <a:gd name="T14" fmla="*/ 231 w 1095"/>
                <a:gd name="T15" fmla="*/ 5 h 11"/>
                <a:gd name="T16" fmla="*/ 286 w 1095"/>
                <a:gd name="T17" fmla="*/ 4 h 11"/>
                <a:gd name="T18" fmla="*/ 331 w 1095"/>
                <a:gd name="T19" fmla="*/ 2 h 11"/>
                <a:gd name="T20" fmla="*/ 404 w 1095"/>
                <a:gd name="T21" fmla="*/ 1 h 11"/>
                <a:gd name="T22" fmla="*/ 607 w 1095"/>
                <a:gd name="T23" fmla="*/ 2 h 11"/>
                <a:gd name="T24" fmla="*/ 731 w 1095"/>
                <a:gd name="T25" fmla="*/ 0 h 11"/>
                <a:gd name="T26" fmla="*/ 760 w 1095"/>
                <a:gd name="T27" fmla="*/ 1 h 11"/>
                <a:gd name="T28" fmla="*/ 772 w 1095"/>
                <a:gd name="T29" fmla="*/ 2 h 11"/>
                <a:gd name="T30" fmla="*/ 897 w 1095"/>
                <a:gd name="T31" fmla="*/ 2 h 11"/>
                <a:gd name="T32" fmla="*/ 955 w 1095"/>
                <a:gd name="T33" fmla="*/ 2 h 11"/>
                <a:gd name="T34" fmla="*/ 1025 w 1095"/>
                <a:gd name="T35" fmla="*/ 3 h 11"/>
                <a:gd name="T36" fmla="*/ 1088 w 1095"/>
                <a:gd name="T37" fmla="*/ 5 h 11"/>
                <a:gd name="T38" fmla="*/ 1095 w 1095"/>
                <a:gd name="T39" fmla="*/ 8 h 11"/>
                <a:gd name="T40" fmla="*/ 1090 w 1095"/>
                <a:gd name="T41" fmla="*/ 10 h 11"/>
                <a:gd name="T42" fmla="*/ 1081 w 1095"/>
                <a:gd name="T43" fmla="*/ 10 h 11"/>
                <a:gd name="T44" fmla="*/ 1017 w 1095"/>
                <a:gd name="T45" fmla="*/ 8 h 11"/>
                <a:gd name="T46" fmla="*/ 905 w 1095"/>
                <a:gd name="T47" fmla="*/ 6 h 11"/>
                <a:gd name="T48" fmla="*/ 896 w 1095"/>
                <a:gd name="T49" fmla="*/ 6 h 11"/>
                <a:gd name="T50" fmla="*/ 816 w 1095"/>
                <a:gd name="T51" fmla="*/ 7 h 11"/>
                <a:gd name="T52" fmla="*/ 789 w 1095"/>
                <a:gd name="T53" fmla="*/ 7 h 11"/>
                <a:gd name="T54" fmla="*/ 768 w 1095"/>
                <a:gd name="T55" fmla="*/ 7 h 11"/>
                <a:gd name="T56" fmla="*/ 698 w 1095"/>
                <a:gd name="T57" fmla="*/ 5 h 11"/>
                <a:gd name="T58" fmla="*/ 565 w 1095"/>
                <a:gd name="T59" fmla="*/ 8 h 11"/>
                <a:gd name="T60" fmla="*/ 444 w 1095"/>
                <a:gd name="T61" fmla="*/ 7 h 11"/>
                <a:gd name="T62" fmla="*/ 356 w 1095"/>
                <a:gd name="T63" fmla="*/ 6 h 11"/>
                <a:gd name="T64" fmla="*/ 316 w 1095"/>
                <a:gd name="T65" fmla="*/ 8 h 11"/>
                <a:gd name="T66" fmla="*/ 275 w 1095"/>
                <a:gd name="T67" fmla="*/ 9 h 11"/>
                <a:gd name="T68" fmla="*/ 246 w 1095"/>
                <a:gd name="T69" fmla="*/ 10 h 11"/>
                <a:gd name="T70" fmla="*/ 153 w 1095"/>
                <a:gd name="T71" fmla="*/ 7 h 11"/>
                <a:gd name="T72" fmla="*/ 97 w 1095"/>
                <a:gd name="T73" fmla="*/ 6 h 11"/>
                <a:gd name="T74" fmla="*/ 13 w 1095"/>
                <a:gd name="T75" fmla="*/ 7 h 11"/>
                <a:gd name="T76" fmla="*/ 0 w 1095"/>
                <a:gd name="T77"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5" h="11">
                  <a:moveTo>
                    <a:pt x="0" y="4"/>
                  </a:moveTo>
                  <a:cubicBezTo>
                    <a:pt x="0" y="3"/>
                    <a:pt x="5" y="2"/>
                    <a:pt x="7" y="2"/>
                  </a:cubicBezTo>
                  <a:cubicBezTo>
                    <a:pt x="16" y="2"/>
                    <a:pt x="24" y="2"/>
                    <a:pt x="31" y="2"/>
                  </a:cubicBezTo>
                  <a:cubicBezTo>
                    <a:pt x="43" y="2"/>
                    <a:pt x="54" y="1"/>
                    <a:pt x="66" y="1"/>
                  </a:cubicBezTo>
                  <a:cubicBezTo>
                    <a:pt x="71" y="1"/>
                    <a:pt x="76" y="1"/>
                    <a:pt x="80" y="1"/>
                  </a:cubicBezTo>
                  <a:cubicBezTo>
                    <a:pt x="97" y="1"/>
                    <a:pt x="113" y="1"/>
                    <a:pt x="130" y="2"/>
                  </a:cubicBezTo>
                  <a:cubicBezTo>
                    <a:pt x="146" y="2"/>
                    <a:pt x="163" y="3"/>
                    <a:pt x="179" y="3"/>
                  </a:cubicBezTo>
                  <a:cubicBezTo>
                    <a:pt x="196" y="4"/>
                    <a:pt x="214" y="4"/>
                    <a:pt x="231" y="5"/>
                  </a:cubicBezTo>
                  <a:cubicBezTo>
                    <a:pt x="250" y="5"/>
                    <a:pt x="268" y="5"/>
                    <a:pt x="286" y="4"/>
                  </a:cubicBezTo>
                  <a:cubicBezTo>
                    <a:pt x="301" y="4"/>
                    <a:pt x="316" y="3"/>
                    <a:pt x="331" y="2"/>
                  </a:cubicBezTo>
                  <a:cubicBezTo>
                    <a:pt x="355" y="1"/>
                    <a:pt x="380" y="1"/>
                    <a:pt x="404" y="1"/>
                  </a:cubicBezTo>
                  <a:cubicBezTo>
                    <a:pt x="472" y="2"/>
                    <a:pt x="540" y="2"/>
                    <a:pt x="607" y="2"/>
                  </a:cubicBezTo>
                  <a:cubicBezTo>
                    <a:pt x="649" y="2"/>
                    <a:pt x="690" y="1"/>
                    <a:pt x="731" y="0"/>
                  </a:cubicBezTo>
                  <a:cubicBezTo>
                    <a:pt x="741" y="0"/>
                    <a:pt x="750" y="1"/>
                    <a:pt x="760" y="1"/>
                  </a:cubicBezTo>
                  <a:cubicBezTo>
                    <a:pt x="764" y="2"/>
                    <a:pt x="768" y="2"/>
                    <a:pt x="772" y="2"/>
                  </a:cubicBezTo>
                  <a:cubicBezTo>
                    <a:pt x="813" y="2"/>
                    <a:pt x="855" y="2"/>
                    <a:pt x="897" y="2"/>
                  </a:cubicBezTo>
                  <a:cubicBezTo>
                    <a:pt x="916" y="2"/>
                    <a:pt x="936" y="2"/>
                    <a:pt x="955" y="2"/>
                  </a:cubicBezTo>
                  <a:cubicBezTo>
                    <a:pt x="979" y="3"/>
                    <a:pt x="1002" y="2"/>
                    <a:pt x="1025" y="3"/>
                  </a:cubicBezTo>
                  <a:cubicBezTo>
                    <a:pt x="1046" y="3"/>
                    <a:pt x="1066" y="4"/>
                    <a:pt x="1088" y="5"/>
                  </a:cubicBezTo>
                  <a:cubicBezTo>
                    <a:pt x="1088" y="5"/>
                    <a:pt x="1095" y="5"/>
                    <a:pt x="1095" y="8"/>
                  </a:cubicBezTo>
                  <a:cubicBezTo>
                    <a:pt x="1095" y="9"/>
                    <a:pt x="1091" y="9"/>
                    <a:pt x="1090" y="10"/>
                  </a:cubicBezTo>
                  <a:cubicBezTo>
                    <a:pt x="1087" y="10"/>
                    <a:pt x="1084" y="10"/>
                    <a:pt x="1081" y="10"/>
                  </a:cubicBezTo>
                  <a:cubicBezTo>
                    <a:pt x="1060" y="9"/>
                    <a:pt x="1039" y="8"/>
                    <a:pt x="1017" y="8"/>
                  </a:cubicBezTo>
                  <a:cubicBezTo>
                    <a:pt x="980" y="7"/>
                    <a:pt x="943" y="7"/>
                    <a:pt x="905" y="6"/>
                  </a:cubicBezTo>
                  <a:cubicBezTo>
                    <a:pt x="902" y="6"/>
                    <a:pt x="899" y="6"/>
                    <a:pt x="896" y="6"/>
                  </a:cubicBezTo>
                  <a:cubicBezTo>
                    <a:pt x="869" y="9"/>
                    <a:pt x="843" y="7"/>
                    <a:pt x="816" y="7"/>
                  </a:cubicBezTo>
                  <a:cubicBezTo>
                    <a:pt x="807" y="7"/>
                    <a:pt x="798" y="7"/>
                    <a:pt x="789" y="7"/>
                  </a:cubicBezTo>
                  <a:cubicBezTo>
                    <a:pt x="782" y="7"/>
                    <a:pt x="775" y="7"/>
                    <a:pt x="768" y="7"/>
                  </a:cubicBezTo>
                  <a:cubicBezTo>
                    <a:pt x="745" y="4"/>
                    <a:pt x="721" y="5"/>
                    <a:pt x="698" y="5"/>
                  </a:cubicBezTo>
                  <a:cubicBezTo>
                    <a:pt x="653" y="6"/>
                    <a:pt x="609" y="7"/>
                    <a:pt x="565" y="8"/>
                  </a:cubicBezTo>
                  <a:cubicBezTo>
                    <a:pt x="525" y="8"/>
                    <a:pt x="484" y="7"/>
                    <a:pt x="444" y="7"/>
                  </a:cubicBezTo>
                  <a:cubicBezTo>
                    <a:pt x="415" y="7"/>
                    <a:pt x="385" y="6"/>
                    <a:pt x="356" y="6"/>
                  </a:cubicBezTo>
                  <a:cubicBezTo>
                    <a:pt x="342" y="6"/>
                    <a:pt x="329" y="7"/>
                    <a:pt x="316" y="8"/>
                  </a:cubicBezTo>
                  <a:cubicBezTo>
                    <a:pt x="302" y="8"/>
                    <a:pt x="289" y="9"/>
                    <a:pt x="275" y="9"/>
                  </a:cubicBezTo>
                  <a:cubicBezTo>
                    <a:pt x="266" y="8"/>
                    <a:pt x="256" y="9"/>
                    <a:pt x="246" y="10"/>
                  </a:cubicBezTo>
                  <a:cubicBezTo>
                    <a:pt x="215" y="11"/>
                    <a:pt x="184" y="8"/>
                    <a:pt x="153" y="7"/>
                  </a:cubicBezTo>
                  <a:cubicBezTo>
                    <a:pt x="134" y="6"/>
                    <a:pt x="115" y="6"/>
                    <a:pt x="97" y="6"/>
                  </a:cubicBezTo>
                  <a:cubicBezTo>
                    <a:pt x="69" y="6"/>
                    <a:pt x="41" y="7"/>
                    <a:pt x="13" y="7"/>
                  </a:cubicBezTo>
                  <a:cubicBezTo>
                    <a:pt x="9" y="7"/>
                    <a:pt x="0" y="7"/>
                    <a:pt x="0"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6" name="Freeform 64"/>
            <p:cNvSpPr>
              <a:spLocks/>
            </p:cNvSpPr>
            <p:nvPr userDrawn="1"/>
          </p:nvSpPr>
          <p:spPr bwMode="auto">
            <a:xfrm>
              <a:off x="-504" y="-408"/>
              <a:ext cx="2006" cy="30"/>
            </a:xfrm>
            <a:custGeom>
              <a:avLst/>
              <a:gdLst>
                <a:gd name="T0" fmla="*/ 1057 w 1067"/>
                <a:gd name="T1" fmla="*/ 15 h 16"/>
                <a:gd name="T2" fmla="*/ 956 w 1067"/>
                <a:gd name="T3" fmla="*/ 14 h 16"/>
                <a:gd name="T4" fmla="*/ 941 w 1067"/>
                <a:gd name="T5" fmla="*/ 14 h 16"/>
                <a:gd name="T6" fmla="*/ 809 w 1067"/>
                <a:gd name="T7" fmla="*/ 11 h 16"/>
                <a:gd name="T8" fmla="*/ 726 w 1067"/>
                <a:gd name="T9" fmla="*/ 10 h 16"/>
                <a:gd name="T10" fmla="*/ 553 w 1067"/>
                <a:gd name="T11" fmla="*/ 9 h 16"/>
                <a:gd name="T12" fmla="*/ 495 w 1067"/>
                <a:gd name="T13" fmla="*/ 7 h 16"/>
                <a:gd name="T14" fmla="*/ 368 w 1067"/>
                <a:gd name="T15" fmla="*/ 7 h 16"/>
                <a:gd name="T16" fmla="*/ 317 w 1067"/>
                <a:gd name="T17" fmla="*/ 8 h 16"/>
                <a:gd name="T18" fmla="*/ 200 w 1067"/>
                <a:gd name="T19" fmla="*/ 10 h 16"/>
                <a:gd name="T20" fmla="*/ 180 w 1067"/>
                <a:gd name="T21" fmla="*/ 10 h 16"/>
                <a:gd name="T22" fmla="*/ 108 w 1067"/>
                <a:gd name="T23" fmla="*/ 11 h 16"/>
                <a:gd name="T24" fmla="*/ 62 w 1067"/>
                <a:gd name="T25" fmla="*/ 10 h 16"/>
                <a:gd name="T26" fmla="*/ 21 w 1067"/>
                <a:gd name="T27" fmla="*/ 10 h 16"/>
                <a:gd name="T28" fmla="*/ 5 w 1067"/>
                <a:gd name="T29" fmla="*/ 9 h 16"/>
                <a:gd name="T30" fmla="*/ 0 w 1067"/>
                <a:gd name="T31" fmla="*/ 7 h 16"/>
                <a:gd name="T32" fmla="*/ 4 w 1067"/>
                <a:gd name="T33" fmla="*/ 4 h 16"/>
                <a:gd name="T34" fmla="*/ 60 w 1067"/>
                <a:gd name="T35" fmla="*/ 5 h 16"/>
                <a:gd name="T36" fmla="*/ 105 w 1067"/>
                <a:gd name="T37" fmla="*/ 6 h 16"/>
                <a:gd name="T38" fmla="*/ 150 w 1067"/>
                <a:gd name="T39" fmla="*/ 4 h 16"/>
                <a:gd name="T40" fmla="*/ 183 w 1067"/>
                <a:gd name="T41" fmla="*/ 5 h 16"/>
                <a:gd name="T42" fmla="*/ 199 w 1067"/>
                <a:gd name="T43" fmla="*/ 6 h 16"/>
                <a:gd name="T44" fmla="*/ 301 w 1067"/>
                <a:gd name="T45" fmla="*/ 3 h 16"/>
                <a:gd name="T46" fmla="*/ 392 w 1067"/>
                <a:gd name="T47" fmla="*/ 2 h 16"/>
                <a:gd name="T48" fmla="*/ 538 w 1067"/>
                <a:gd name="T49" fmla="*/ 3 h 16"/>
                <a:gd name="T50" fmla="*/ 586 w 1067"/>
                <a:gd name="T51" fmla="*/ 4 h 16"/>
                <a:gd name="T52" fmla="*/ 701 w 1067"/>
                <a:gd name="T53" fmla="*/ 6 h 16"/>
                <a:gd name="T54" fmla="*/ 706 w 1067"/>
                <a:gd name="T55" fmla="*/ 6 h 16"/>
                <a:gd name="T56" fmla="*/ 874 w 1067"/>
                <a:gd name="T57" fmla="*/ 8 h 16"/>
                <a:gd name="T58" fmla="*/ 1013 w 1067"/>
                <a:gd name="T59" fmla="*/ 10 h 16"/>
                <a:gd name="T60" fmla="*/ 1059 w 1067"/>
                <a:gd name="T61" fmla="*/ 10 h 16"/>
                <a:gd name="T62" fmla="*/ 1067 w 1067"/>
                <a:gd name="T63" fmla="*/ 13 h 16"/>
                <a:gd name="T64" fmla="*/ 1057 w 1067"/>
                <a:gd name="T65" fmla="*/ 15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67" h="16">
                  <a:moveTo>
                    <a:pt x="1057" y="15"/>
                  </a:moveTo>
                  <a:cubicBezTo>
                    <a:pt x="1024" y="15"/>
                    <a:pt x="990" y="15"/>
                    <a:pt x="956" y="14"/>
                  </a:cubicBezTo>
                  <a:cubicBezTo>
                    <a:pt x="951" y="14"/>
                    <a:pt x="946" y="14"/>
                    <a:pt x="941" y="14"/>
                  </a:cubicBezTo>
                  <a:cubicBezTo>
                    <a:pt x="897" y="13"/>
                    <a:pt x="853" y="13"/>
                    <a:pt x="809" y="11"/>
                  </a:cubicBezTo>
                  <a:cubicBezTo>
                    <a:pt x="781" y="10"/>
                    <a:pt x="754" y="10"/>
                    <a:pt x="726" y="10"/>
                  </a:cubicBezTo>
                  <a:cubicBezTo>
                    <a:pt x="669" y="11"/>
                    <a:pt x="611" y="9"/>
                    <a:pt x="553" y="9"/>
                  </a:cubicBezTo>
                  <a:cubicBezTo>
                    <a:pt x="534" y="9"/>
                    <a:pt x="514" y="7"/>
                    <a:pt x="495" y="7"/>
                  </a:cubicBezTo>
                  <a:cubicBezTo>
                    <a:pt x="453" y="7"/>
                    <a:pt x="410" y="7"/>
                    <a:pt x="368" y="7"/>
                  </a:cubicBezTo>
                  <a:cubicBezTo>
                    <a:pt x="351" y="7"/>
                    <a:pt x="334" y="7"/>
                    <a:pt x="317" y="8"/>
                  </a:cubicBezTo>
                  <a:cubicBezTo>
                    <a:pt x="278" y="8"/>
                    <a:pt x="239" y="9"/>
                    <a:pt x="200" y="10"/>
                  </a:cubicBezTo>
                  <a:cubicBezTo>
                    <a:pt x="193" y="10"/>
                    <a:pt x="187" y="10"/>
                    <a:pt x="180" y="10"/>
                  </a:cubicBezTo>
                  <a:cubicBezTo>
                    <a:pt x="156" y="10"/>
                    <a:pt x="132" y="10"/>
                    <a:pt x="108" y="11"/>
                  </a:cubicBezTo>
                  <a:cubicBezTo>
                    <a:pt x="93" y="11"/>
                    <a:pt x="77" y="12"/>
                    <a:pt x="62" y="10"/>
                  </a:cubicBezTo>
                  <a:cubicBezTo>
                    <a:pt x="48" y="9"/>
                    <a:pt x="35" y="10"/>
                    <a:pt x="21" y="10"/>
                  </a:cubicBezTo>
                  <a:cubicBezTo>
                    <a:pt x="16" y="10"/>
                    <a:pt x="10" y="9"/>
                    <a:pt x="5" y="9"/>
                  </a:cubicBezTo>
                  <a:cubicBezTo>
                    <a:pt x="5" y="9"/>
                    <a:pt x="0" y="9"/>
                    <a:pt x="0" y="7"/>
                  </a:cubicBezTo>
                  <a:cubicBezTo>
                    <a:pt x="0" y="5"/>
                    <a:pt x="4" y="4"/>
                    <a:pt x="4" y="4"/>
                  </a:cubicBezTo>
                  <a:cubicBezTo>
                    <a:pt x="23" y="4"/>
                    <a:pt x="41" y="4"/>
                    <a:pt x="60" y="5"/>
                  </a:cubicBezTo>
                  <a:cubicBezTo>
                    <a:pt x="75" y="6"/>
                    <a:pt x="90" y="6"/>
                    <a:pt x="105" y="6"/>
                  </a:cubicBezTo>
                  <a:cubicBezTo>
                    <a:pt x="120" y="5"/>
                    <a:pt x="135" y="4"/>
                    <a:pt x="150" y="4"/>
                  </a:cubicBezTo>
                  <a:cubicBezTo>
                    <a:pt x="161" y="4"/>
                    <a:pt x="172" y="5"/>
                    <a:pt x="183" y="5"/>
                  </a:cubicBezTo>
                  <a:cubicBezTo>
                    <a:pt x="188" y="6"/>
                    <a:pt x="194" y="6"/>
                    <a:pt x="199" y="6"/>
                  </a:cubicBezTo>
                  <a:cubicBezTo>
                    <a:pt x="233" y="2"/>
                    <a:pt x="267" y="4"/>
                    <a:pt x="301" y="3"/>
                  </a:cubicBezTo>
                  <a:cubicBezTo>
                    <a:pt x="331" y="2"/>
                    <a:pt x="362" y="2"/>
                    <a:pt x="392" y="2"/>
                  </a:cubicBezTo>
                  <a:cubicBezTo>
                    <a:pt x="440" y="1"/>
                    <a:pt x="489" y="0"/>
                    <a:pt x="538" y="3"/>
                  </a:cubicBezTo>
                  <a:cubicBezTo>
                    <a:pt x="554" y="4"/>
                    <a:pt x="570" y="4"/>
                    <a:pt x="586" y="4"/>
                  </a:cubicBezTo>
                  <a:cubicBezTo>
                    <a:pt x="624" y="5"/>
                    <a:pt x="663" y="6"/>
                    <a:pt x="701" y="6"/>
                  </a:cubicBezTo>
                  <a:cubicBezTo>
                    <a:pt x="703" y="6"/>
                    <a:pt x="704" y="6"/>
                    <a:pt x="706" y="6"/>
                  </a:cubicBezTo>
                  <a:cubicBezTo>
                    <a:pt x="762" y="3"/>
                    <a:pt x="818" y="7"/>
                    <a:pt x="874" y="8"/>
                  </a:cubicBezTo>
                  <a:cubicBezTo>
                    <a:pt x="921" y="8"/>
                    <a:pt x="967" y="9"/>
                    <a:pt x="1013" y="10"/>
                  </a:cubicBezTo>
                  <a:cubicBezTo>
                    <a:pt x="1028" y="10"/>
                    <a:pt x="1044" y="10"/>
                    <a:pt x="1059" y="10"/>
                  </a:cubicBezTo>
                  <a:cubicBezTo>
                    <a:pt x="1059" y="10"/>
                    <a:pt x="1067" y="10"/>
                    <a:pt x="1067" y="13"/>
                  </a:cubicBezTo>
                  <a:cubicBezTo>
                    <a:pt x="1067" y="16"/>
                    <a:pt x="1057" y="15"/>
                    <a:pt x="1057"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7" name="Freeform 65"/>
            <p:cNvSpPr>
              <a:spLocks/>
            </p:cNvSpPr>
            <p:nvPr userDrawn="1"/>
          </p:nvSpPr>
          <p:spPr bwMode="auto">
            <a:xfrm>
              <a:off x="-1713" y="1733"/>
              <a:ext cx="1897" cy="20"/>
            </a:xfrm>
            <a:custGeom>
              <a:avLst/>
              <a:gdLst>
                <a:gd name="T0" fmla="*/ 3 w 1009"/>
                <a:gd name="T1" fmla="*/ 2 h 11"/>
                <a:gd name="T2" fmla="*/ 38 w 1009"/>
                <a:gd name="T3" fmla="*/ 0 h 11"/>
                <a:gd name="T4" fmla="*/ 99 w 1009"/>
                <a:gd name="T5" fmla="*/ 0 h 11"/>
                <a:gd name="T6" fmla="*/ 174 w 1009"/>
                <a:gd name="T7" fmla="*/ 0 h 11"/>
                <a:gd name="T8" fmla="*/ 228 w 1009"/>
                <a:gd name="T9" fmla="*/ 2 h 11"/>
                <a:gd name="T10" fmla="*/ 353 w 1009"/>
                <a:gd name="T11" fmla="*/ 2 h 11"/>
                <a:gd name="T12" fmla="*/ 456 w 1009"/>
                <a:gd name="T13" fmla="*/ 1 h 11"/>
                <a:gd name="T14" fmla="*/ 582 w 1009"/>
                <a:gd name="T15" fmla="*/ 3 h 11"/>
                <a:gd name="T16" fmla="*/ 724 w 1009"/>
                <a:gd name="T17" fmla="*/ 3 h 11"/>
                <a:gd name="T18" fmla="*/ 779 w 1009"/>
                <a:gd name="T19" fmla="*/ 4 h 11"/>
                <a:gd name="T20" fmla="*/ 794 w 1009"/>
                <a:gd name="T21" fmla="*/ 4 h 11"/>
                <a:gd name="T22" fmla="*/ 851 w 1009"/>
                <a:gd name="T23" fmla="*/ 4 h 11"/>
                <a:gd name="T24" fmla="*/ 948 w 1009"/>
                <a:gd name="T25" fmla="*/ 5 h 11"/>
                <a:gd name="T26" fmla="*/ 999 w 1009"/>
                <a:gd name="T27" fmla="*/ 5 h 11"/>
                <a:gd name="T28" fmla="*/ 1009 w 1009"/>
                <a:gd name="T29" fmla="*/ 8 h 11"/>
                <a:gd name="T30" fmla="*/ 999 w 1009"/>
                <a:gd name="T31" fmla="*/ 10 h 11"/>
                <a:gd name="T32" fmla="*/ 871 w 1009"/>
                <a:gd name="T33" fmla="*/ 10 h 11"/>
                <a:gd name="T34" fmla="*/ 836 w 1009"/>
                <a:gd name="T35" fmla="*/ 9 h 11"/>
                <a:gd name="T36" fmla="*/ 762 w 1009"/>
                <a:gd name="T37" fmla="*/ 9 h 11"/>
                <a:gd name="T38" fmla="*/ 682 w 1009"/>
                <a:gd name="T39" fmla="*/ 7 h 11"/>
                <a:gd name="T40" fmla="*/ 668 w 1009"/>
                <a:gd name="T41" fmla="*/ 7 h 11"/>
                <a:gd name="T42" fmla="*/ 541 w 1009"/>
                <a:gd name="T43" fmla="*/ 8 h 11"/>
                <a:gd name="T44" fmla="*/ 525 w 1009"/>
                <a:gd name="T45" fmla="*/ 8 h 11"/>
                <a:gd name="T46" fmla="*/ 353 w 1009"/>
                <a:gd name="T47" fmla="*/ 6 h 11"/>
                <a:gd name="T48" fmla="*/ 248 w 1009"/>
                <a:gd name="T49" fmla="*/ 7 h 11"/>
                <a:gd name="T50" fmla="*/ 219 w 1009"/>
                <a:gd name="T51" fmla="*/ 7 h 11"/>
                <a:gd name="T52" fmla="*/ 135 w 1009"/>
                <a:gd name="T53" fmla="*/ 5 h 11"/>
                <a:gd name="T54" fmla="*/ 59 w 1009"/>
                <a:gd name="T55" fmla="*/ 5 h 11"/>
                <a:gd name="T56" fmla="*/ 24 w 1009"/>
                <a:gd name="T57" fmla="*/ 6 h 11"/>
                <a:gd name="T58" fmla="*/ 3 w 1009"/>
                <a:gd name="T59" fmla="*/ 5 h 11"/>
                <a:gd name="T60" fmla="*/ 0 w 1009"/>
                <a:gd name="T61" fmla="*/ 4 h 11"/>
                <a:gd name="T62" fmla="*/ 3 w 1009"/>
                <a:gd name="T63"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9" h="11">
                  <a:moveTo>
                    <a:pt x="3" y="2"/>
                  </a:moveTo>
                  <a:cubicBezTo>
                    <a:pt x="14" y="1"/>
                    <a:pt x="26" y="1"/>
                    <a:pt x="38" y="0"/>
                  </a:cubicBezTo>
                  <a:cubicBezTo>
                    <a:pt x="58" y="0"/>
                    <a:pt x="78" y="0"/>
                    <a:pt x="99" y="0"/>
                  </a:cubicBezTo>
                  <a:cubicBezTo>
                    <a:pt x="124" y="0"/>
                    <a:pt x="149" y="0"/>
                    <a:pt x="174" y="0"/>
                  </a:cubicBezTo>
                  <a:cubicBezTo>
                    <a:pt x="192" y="0"/>
                    <a:pt x="210" y="2"/>
                    <a:pt x="228" y="2"/>
                  </a:cubicBezTo>
                  <a:cubicBezTo>
                    <a:pt x="269" y="2"/>
                    <a:pt x="311" y="2"/>
                    <a:pt x="353" y="2"/>
                  </a:cubicBezTo>
                  <a:cubicBezTo>
                    <a:pt x="387" y="2"/>
                    <a:pt x="421" y="1"/>
                    <a:pt x="456" y="1"/>
                  </a:cubicBezTo>
                  <a:cubicBezTo>
                    <a:pt x="498" y="0"/>
                    <a:pt x="540" y="4"/>
                    <a:pt x="582" y="3"/>
                  </a:cubicBezTo>
                  <a:cubicBezTo>
                    <a:pt x="629" y="2"/>
                    <a:pt x="677" y="3"/>
                    <a:pt x="724" y="3"/>
                  </a:cubicBezTo>
                  <a:cubicBezTo>
                    <a:pt x="743" y="3"/>
                    <a:pt x="761" y="4"/>
                    <a:pt x="779" y="4"/>
                  </a:cubicBezTo>
                  <a:cubicBezTo>
                    <a:pt x="784" y="4"/>
                    <a:pt x="789" y="5"/>
                    <a:pt x="794" y="4"/>
                  </a:cubicBezTo>
                  <a:cubicBezTo>
                    <a:pt x="813" y="2"/>
                    <a:pt x="832" y="4"/>
                    <a:pt x="851" y="4"/>
                  </a:cubicBezTo>
                  <a:cubicBezTo>
                    <a:pt x="883" y="5"/>
                    <a:pt x="915" y="5"/>
                    <a:pt x="948" y="5"/>
                  </a:cubicBezTo>
                  <a:cubicBezTo>
                    <a:pt x="965" y="6"/>
                    <a:pt x="982" y="5"/>
                    <a:pt x="999" y="5"/>
                  </a:cubicBezTo>
                  <a:cubicBezTo>
                    <a:pt x="999" y="5"/>
                    <a:pt x="1009" y="5"/>
                    <a:pt x="1009" y="8"/>
                  </a:cubicBezTo>
                  <a:cubicBezTo>
                    <a:pt x="1009" y="11"/>
                    <a:pt x="1001" y="10"/>
                    <a:pt x="999" y="10"/>
                  </a:cubicBezTo>
                  <a:cubicBezTo>
                    <a:pt x="956" y="10"/>
                    <a:pt x="914" y="10"/>
                    <a:pt x="871" y="10"/>
                  </a:cubicBezTo>
                  <a:cubicBezTo>
                    <a:pt x="859" y="10"/>
                    <a:pt x="848" y="9"/>
                    <a:pt x="836" y="9"/>
                  </a:cubicBezTo>
                  <a:cubicBezTo>
                    <a:pt x="811" y="8"/>
                    <a:pt x="787" y="9"/>
                    <a:pt x="762" y="9"/>
                  </a:cubicBezTo>
                  <a:cubicBezTo>
                    <a:pt x="735" y="8"/>
                    <a:pt x="709" y="7"/>
                    <a:pt x="682" y="7"/>
                  </a:cubicBezTo>
                  <a:cubicBezTo>
                    <a:pt x="677" y="7"/>
                    <a:pt x="672" y="7"/>
                    <a:pt x="668" y="7"/>
                  </a:cubicBezTo>
                  <a:cubicBezTo>
                    <a:pt x="625" y="7"/>
                    <a:pt x="583" y="8"/>
                    <a:pt x="541" y="8"/>
                  </a:cubicBezTo>
                  <a:cubicBezTo>
                    <a:pt x="536" y="8"/>
                    <a:pt x="531" y="8"/>
                    <a:pt x="525" y="8"/>
                  </a:cubicBezTo>
                  <a:cubicBezTo>
                    <a:pt x="468" y="4"/>
                    <a:pt x="410" y="5"/>
                    <a:pt x="353" y="6"/>
                  </a:cubicBezTo>
                  <a:cubicBezTo>
                    <a:pt x="318" y="7"/>
                    <a:pt x="283" y="8"/>
                    <a:pt x="248" y="7"/>
                  </a:cubicBezTo>
                  <a:cubicBezTo>
                    <a:pt x="238" y="7"/>
                    <a:pt x="229" y="7"/>
                    <a:pt x="219" y="7"/>
                  </a:cubicBezTo>
                  <a:cubicBezTo>
                    <a:pt x="191" y="4"/>
                    <a:pt x="163" y="6"/>
                    <a:pt x="135" y="5"/>
                  </a:cubicBezTo>
                  <a:cubicBezTo>
                    <a:pt x="110" y="5"/>
                    <a:pt x="84" y="5"/>
                    <a:pt x="59" y="5"/>
                  </a:cubicBezTo>
                  <a:cubicBezTo>
                    <a:pt x="48" y="5"/>
                    <a:pt x="36" y="6"/>
                    <a:pt x="24" y="6"/>
                  </a:cubicBezTo>
                  <a:cubicBezTo>
                    <a:pt x="18" y="7"/>
                    <a:pt x="11" y="7"/>
                    <a:pt x="3" y="5"/>
                  </a:cubicBezTo>
                  <a:cubicBezTo>
                    <a:pt x="3" y="5"/>
                    <a:pt x="0" y="5"/>
                    <a:pt x="0" y="4"/>
                  </a:cubicBezTo>
                  <a:cubicBezTo>
                    <a:pt x="0" y="2"/>
                    <a:pt x="3" y="2"/>
                    <a:pt x="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8" name="Freeform 66"/>
            <p:cNvSpPr>
              <a:spLocks/>
            </p:cNvSpPr>
            <p:nvPr userDrawn="1"/>
          </p:nvSpPr>
          <p:spPr bwMode="auto">
            <a:xfrm>
              <a:off x="-508" y="-488"/>
              <a:ext cx="1952" cy="22"/>
            </a:xfrm>
            <a:custGeom>
              <a:avLst/>
              <a:gdLst>
                <a:gd name="T0" fmla="*/ 16 w 1038"/>
                <a:gd name="T1" fmla="*/ 1 h 12"/>
                <a:gd name="T2" fmla="*/ 58 w 1038"/>
                <a:gd name="T3" fmla="*/ 2 h 12"/>
                <a:gd name="T4" fmla="*/ 78 w 1038"/>
                <a:gd name="T5" fmla="*/ 3 h 12"/>
                <a:gd name="T6" fmla="*/ 144 w 1038"/>
                <a:gd name="T7" fmla="*/ 4 h 12"/>
                <a:gd name="T8" fmla="*/ 254 w 1038"/>
                <a:gd name="T9" fmla="*/ 2 h 12"/>
                <a:gd name="T10" fmla="*/ 349 w 1038"/>
                <a:gd name="T11" fmla="*/ 2 h 12"/>
                <a:gd name="T12" fmla="*/ 405 w 1038"/>
                <a:gd name="T13" fmla="*/ 3 h 12"/>
                <a:gd name="T14" fmla="*/ 482 w 1038"/>
                <a:gd name="T15" fmla="*/ 4 h 12"/>
                <a:gd name="T16" fmla="*/ 583 w 1038"/>
                <a:gd name="T17" fmla="*/ 5 h 12"/>
                <a:gd name="T18" fmla="*/ 753 w 1038"/>
                <a:gd name="T19" fmla="*/ 5 h 12"/>
                <a:gd name="T20" fmla="*/ 851 w 1038"/>
                <a:gd name="T21" fmla="*/ 5 h 12"/>
                <a:gd name="T22" fmla="*/ 936 w 1038"/>
                <a:gd name="T23" fmla="*/ 4 h 12"/>
                <a:gd name="T24" fmla="*/ 1023 w 1038"/>
                <a:gd name="T25" fmla="*/ 6 h 12"/>
                <a:gd name="T26" fmla="*/ 1031 w 1038"/>
                <a:gd name="T27" fmla="*/ 6 h 12"/>
                <a:gd name="T28" fmla="*/ 1038 w 1038"/>
                <a:gd name="T29" fmla="*/ 9 h 12"/>
                <a:gd name="T30" fmla="*/ 1033 w 1038"/>
                <a:gd name="T31" fmla="*/ 11 h 12"/>
                <a:gd name="T32" fmla="*/ 954 w 1038"/>
                <a:gd name="T33" fmla="*/ 10 h 12"/>
                <a:gd name="T34" fmla="*/ 869 w 1038"/>
                <a:gd name="T35" fmla="*/ 10 h 12"/>
                <a:gd name="T36" fmla="*/ 764 w 1038"/>
                <a:gd name="T37" fmla="*/ 10 h 12"/>
                <a:gd name="T38" fmla="*/ 709 w 1038"/>
                <a:gd name="T39" fmla="*/ 10 h 12"/>
                <a:gd name="T40" fmla="*/ 589 w 1038"/>
                <a:gd name="T41" fmla="*/ 10 h 12"/>
                <a:gd name="T42" fmla="*/ 574 w 1038"/>
                <a:gd name="T43" fmla="*/ 10 h 12"/>
                <a:gd name="T44" fmla="*/ 487 w 1038"/>
                <a:gd name="T45" fmla="*/ 10 h 12"/>
                <a:gd name="T46" fmla="*/ 377 w 1038"/>
                <a:gd name="T47" fmla="*/ 8 h 12"/>
                <a:gd name="T48" fmla="*/ 338 w 1038"/>
                <a:gd name="T49" fmla="*/ 7 h 12"/>
                <a:gd name="T50" fmla="*/ 315 w 1038"/>
                <a:gd name="T51" fmla="*/ 6 h 12"/>
                <a:gd name="T52" fmla="*/ 209 w 1038"/>
                <a:gd name="T53" fmla="*/ 8 h 12"/>
                <a:gd name="T54" fmla="*/ 103 w 1038"/>
                <a:gd name="T55" fmla="*/ 8 h 12"/>
                <a:gd name="T56" fmla="*/ 49 w 1038"/>
                <a:gd name="T57" fmla="*/ 6 h 12"/>
                <a:gd name="T58" fmla="*/ 10 w 1038"/>
                <a:gd name="T59" fmla="*/ 6 h 12"/>
                <a:gd name="T60" fmla="*/ 0 w 1038"/>
                <a:gd name="T61" fmla="*/ 8 h 12"/>
                <a:gd name="T62" fmla="*/ 16 w 1038"/>
                <a:gd name="T63"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8" h="12">
                  <a:moveTo>
                    <a:pt x="16" y="1"/>
                  </a:moveTo>
                  <a:cubicBezTo>
                    <a:pt x="30" y="1"/>
                    <a:pt x="44" y="0"/>
                    <a:pt x="58" y="2"/>
                  </a:cubicBezTo>
                  <a:cubicBezTo>
                    <a:pt x="64" y="3"/>
                    <a:pt x="72" y="3"/>
                    <a:pt x="78" y="3"/>
                  </a:cubicBezTo>
                  <a:cubicBezTo>
                    <a:pt x="100" y="4"/>
                    <a:pt x="122" y="4"/>
                    <a:pt x="144" y="4"/>
                  </a:cubicBezTo>
                  <a:cubicBezTo>
                    <a:pt x="181" y="3"/>
                    <a:pt x="217" y="2"/>
                    <a:pt x="254" y="2"/>
                  </a:cubicBezTo>
                  <a:cubicBezTo>
                    <a:pt x="285" y="2"/>
                    <a:pt x="317" y="0"/>
                    <a:pt x="349" y="2"/>
                  </a:cubicBezTo>
                  <a:cubicBezTo>
                    <a:pt x="368" y="4"/>
                    <a:pt x="386" y="3"/>
                    <a:pt x="405" y="3"/>
                  </a:cubicBezTo>
                  <a:cubicBezTo>
                    <a:pt x="431" y="4"/>
                    <a:pt x="457" y="3"/>
                    <a:pt x="482" y="4"/>
                  </a:cubicBezTo>
                  <a:cubicBezTo>
                    <a:pt x="516" y="6"/>
                    <a:pt x="549" y="5"/>
                    <a:pt x="583" y="5"/>
                  </a:cubicBezTo>
                  <a:cubicBezTo>
                    <a:pt x="640" y="5"/>
                    <a:pt x="696" y="5"/>
                    <a:pt x="753" y="5"/>
                  </a:cubicBezTo>
                  <a:cubicBezTo>
                    <a:pt x="786" y="5"/>
                    <a:pt x="818" y="6"/>
                    <a:pt x="851" y="5"/>
                  </a:cubicBezTo>
                  <a:cubicBezTo>
                    <a:pt x="879" y="4"/>
                    <a:pt x="908" y="4"/>
                    <a:pt x="936" y="4"/>
                  </a:cubicBezTo>
                  <a:cubicBezTo>
                    <a:pt x="965" y="4"/>
                    <a:pt x="994" y="5"/>
                    <a:pt x="1023" y="6"/>
                  </a:cubicBezTo>
                  <a:cubicBezTo>
                    <a:pt x="1025" y="6"/>
                    <a:pt x="1028" y="6"/>
                    <a:pt x="1031" y="6"/>
                  </a:cubicBezTo>
                  <a:cubicBezTo>
                    <a:pt x="1033" y="6"/>
                    <a:pt x="1038" y="7"/>
                    <a:pt x="1038" y="9"/>
                  </a:cubicBezTo>
                  <a:cubicBezTo>
                    <a:pt x="1038" y="11"/>
                    <a:pt x="1035" y="12"/>
                    <a:pt x="1033" y="11"/>
                  </a:cubicBezTo>
                  <a:cubicBezTo>
                    <a:pt x="1007" y="11"/>
                    <a:pt x="980" y="10"/>
                    <a:pt x="954" y="10"/>
                  </a:cubicBezTo>
                  <a:cubicBezTo>
                    <a:pt x="925" y="10"/>
                    <a:pt x="897" y="9"/>
                    <a:pt x="869" y="10"/>
                  </a:cubicBezTo>
                  <a:cubicBezTo>
                    <a:pt x="834" y="10"/>
                    <a:pt x="799" y="12"/>
                    <a:pt x="764" y="10"/>
                  </a:cubicBezTo>
                  <a:cubicBezTo>
                    <a:pt x="746" y="10"/>
                    <a:pt x="727" y="10"/>
                    <a:pt x="709" y="10"/>
                  </a:cubicBezTo>
                  <a:cubicBezTo>
                    <a:pt x="669" y="10"/>
                    <a:pt x="629" y="10"/>
                    <a:pt x="589" y="10"/>
                  </a:cubicBezTo>
                  <a:cubicBezTo>
                    <a:pt x="584" y="10"/>
                    <a:pt x="579" y="9"/>
                    <a:pt x="574" y="10"/>
                  </a:cubicBezTo>
                  <a:cubicBezTo>
                    <a:pt x="545" y="11"/>
                    <a:pt x="516" y="11"/>
                    <a:pt x="487" y="10"/>
                  </a:cubicBezTo>
                  <a:cubicBezTo>
                    <a:pt x="450" y="8"/>
                    <a:pt x="414" y="9"/>
                    <a:pt x="377" y="8"/>
                  </a:cubicBezTo>
                  <a:cubicBezTo>
                    <a:pt x="364" y="8"/>
                    <a:pt x="351" y="7"/>
                    <a:pt x="338" y="7"/>
                  </a:cubicBezTo>
                  <a:cubicBezTo>
                    <a:pt x="330" y="7"/>
                    <a:pt x="323" y="6"/>
                    <a:pt x="315" y="6"/>
                  </a:cubicBezTo>
                  <a:cubicBezTo>
                    <a:pt x="280" y="7"/>
                    <a:pt x="245" y="8"/>
                    <a:pt x="209" y="8"/>
                  </a:cubicBezTo>
                  <a:cubicBezTo>
                    <a:pt x="174" y="9"/>
                    <a:pt x="138" y="8"/>
                    <a:pt x="103" y="8"/>
                  </a:cubicBezTo>
                  <a:cubicBezTo>
                    <a:pt x="85" y="9"/>
                    <a:pt x="67" y="8"/>
                    <a:pt x="49" y="6"/>
                  </a:cubicBezTo>
                  <a:cubicBezTo>
                    <a:pt x="36" y="5"/>
                    <a:pt x="23" y="5"/>
                    <a:pt x="10" y="6"/>
                  </a:cubicBezTo>
                  <a:cubicBezTo>
                    <a:pt x="10" y="6"/>
                    <a:pt x="0" y="10"/>
                    <a:pt x="0" y="8"/>
                  </a:cubicBezTo>
                  <a:cubicBezTo>
                    <a:pt x="0" y="2"/>
                    <a:pt x="16" y="1"/>
                    <a:pt x="16"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79" name="Freeform 67"/>
            <p:cNvSpPr>
              <a:spLocks/>
            </p:cNvSpPr>
            <p:nvPr userDrawn="1"/>
          </p:nvSpPr>
          <p:spPr bwMode="auto">
            <a:xfrm>
              <a:off x="-2903" y="235"/>
              <a:ext cx="1979" cy="21"/>
            </a:xfrm>
            <a:custGeom>
              <a:avLst/>
              <a:gdLst>
                <a:gd name="T0" fmla="*/ 0 w 1053"/>
                <a:gd name="T1" fmla="*/ 4 h 11"/>
                <a:gd name="T2" fmla="*/ 2 w 1053"/>
                <a:gd name="T3" fmla="*/ 2 h 11"/>
                <a:gd name="T4" fmla="*/ 59 w 1053"/>
                <a:gd name="T5" fmla="*/ 2 h 11"/>
                <a:gd name="T6" fmla="*/ 86 w 1053"/>
                <a:gd name="T7" fmla="*/ 1 h 11"/>
                <a:gd name="T8" fmla="*/ 149 w 1053"/>
                <a:gd name="T9" fmla="*/ 1 h 11"/>
                <a:gd name="T10" fmla="*/ 316 w 1053"/>
                <a:gd name="T11" fmla="*/ 2 h 11"/>
                <a:gd name="T12" fmla="*/ 418 w 1053"/>
                <a:gd name="T13" fmla="*/ 1 h 11"/>
                <a:gd name="T14" fmla="*/ 455 w 1053"/>
                <a:gd name="T15" fmla="*/ 2 h 11"/>
                <a:gd name="T16" fmla="*/ 577 w 1053"/>
                <a:gd name="T17" fmla="*/ 1 h 11"/>
                <a:gd name="T18" fmla="*/ 698 w 1053"/>
                <a:gd name="T19" fmla="*/ 2 h 11"/>
                <a:gd name="T20" fmla="*/ 722 w 1053"/>
                <a:gd name="T21" fmla="*/ 2 h 11"/>
                <a:gd name="T22" fmla="*/ 811 w 1053"/>
                <a:gd name="T23" fmla="*/ 2 h 11"/>
                <a:gd name="T24" fmla="*/ 907 w 1053"/>
                <a:gd name="T25" fmla="*/ 4 h 11"/>
                <a:gd name="T26" fmla="*/ 939 w 1053"/>
                <a:gd name="T27" fmla="*/ 5 h 11"/>
                <a:gd name="T28" fmla="*/ 1015 w 1053"/>
                <a:gd name="T29" fmla="*/ 4 h 11"/>
                <a:gd name="T30" fmla="*/ 1048 w 1053"/>
                <a:gd name="T31" fmla="*/ 5 h 11"/>
                <a:gd name="T32" fmla="*/ 1053 w 1053"/>
                <a:gd name="T33" fmla="*/ 8 h 11"/>
                <a:gd name="T34" fmla="*/ 1049 w 1053"/>
                <a:gd name="T35" fmla="*/ 10 h 11"/>
                <a:gd name="T36" fmla="*/ 965 w 1053"/>
                <a:gd name="T37" fmla="*/ 11 h 11"/>
                <a:gd name="T38" fmla="*/ 948 w 1053"/>
                <a:gd name="T39" fmla="*/ 10 h 11"/>
                <a:gd name="T40" fmla="*/ 852 w 1053"/>
                <a:gd name="T41" fmla="*/ 7 h 11"/>
                <a:gd name="T42" fmla="*/ 762 w 1053"/>
                <a:gd name="T43" fmla="*/ 6 h 11"/>
                <a:gd name="T44" fmla="*/ 706 w 1053"/>
                <a:gd name="T45" fmla="*/ 8 h 11"/>
                <a:gd name="T46" fmla="*/ 676 w 1053"/>
                <a:gd name="T47" fmla="*/ 7 h 11"/>
                <a:gd name="T48" fmla="*/ 537 w 1053"/>
                <a:gd name="T49" fmla="*/ 7 h 11"/>
                <a:gd name="T50" fmla="*/ 483 w 1053"/>
                <a:gd name="T51" fmla="*/ 8 h 11"/>
                <a:gd name="T52" fmla="*/ 450 w 1053"/>
                <a:gd name="T53" fmla="*/ 7 h 11"/>
                <a:gd name="T54" fmla="*/ 390 w 1053"/>
                <a:gd name="T55" fmla="*/ 7 h 11"/>
                <a:gd name="T56" fmla="*/ 300 w 1053"/>
                <a:gd name="T57" fmla="*/ 7 h 11"/>
                <a:gd name="T58" fmla="*/ 193 w 1053"/>
                <a:gd name="T59" fmla="*/ 7 h 11"/>
                <a:gd name="T60" fmla="*/ 174 w 1053"/>
                <a:gd name="T61" fmla="*/ 7 h 11"/>
                <a:gd name="T62" fmla="*/ 106 w 1053"/>
                <a:gd name="T63" fmla="*/ 7 h 11"/>
                <a:gd name="T64" fmla="*/ 81 w 1053"/>
                <a:gd name="T65" fmla="*/ 6 h 11"/>
                <a:gd name="T66" fmla="*/ 34 w 1053"/>
                <a:gd name="T67" fmla="*/ 8 h 11"/>
                <a:gd name="T68" fmla="*/ 18 w 1053"/>
                <a:gd name="T69" fmla="*/ 9 h 11"/>
                <a:gd name="T70" fmla="*/ 0 w 1053"/>
                <a:gd name="T71"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53" h="11">
                  <a:moveTo>
                    <a:pt x="0" y="4"/>
                  </a:moveTo>
                  <a:cubicBezTo>
                    <a:pt x="0" y="2"/>
                    <a:pt x="2" y="1"/>
                    <a:pt x="2" y="2"/>
                  </a:cubicBezTo>
                  <a:cubicBezTo>
                    <a:pt x="21" y="5"/>
                    <a:pt x="40" y="2"/>
                    <a:pt x="59" y="2"/>
                  </a:cubicBezTo>
                  <a:cubicBezTo>
                    <a:pt x="68" y="2"/>
                    <a:pt x="77" y="1"/>
                    <a:pt x="86" y="1"/>
                  </a:cubicBezTo>
                  <a:cubicBezTo>
                    <a:pt x="107" y="1"/>
                    <a:pt x="128" y="1"/>
                    <a:pt x="149" y="1"/>
                  </a:cubicBezTo>
                  <a:cubicBezTo>
                    <a:pt x="205" y="1"/>
                    <a:pt x="260" y="1"/>
                    <a:pt x="316" y="2"/>
                  </a:cubicBezTo>
                  <a:cubicBezTo>
                    <a:pt x="350" y="2"/>
                    <a:pt x="384" y="2"/>
                    <a:pt x="418" y="1"/>
                  </a:cubicBezTo>
                  <a:cubicBezTo>
                    <a:pt x="430" y="1"/>
                    <a:pt x="443" y="1"/>
                    <a:pt x="455" y="2"/>
                  </a:cubicBezTo>
                  <a:cubicBezTo>
                    <a:pt x="496" y="4"/>
                    <a:pt x="536" y="1"/>
                    <a:pt x="577" y="1"/>
                  </a:cubicBezTo>
                  <a:cubicBezTo>
                    <a:pt x="617" y="1"/>
                    <a:pt x="658" y="2"/>
                    <a:pt x="698" y="2"/>
                  </a:cubicBezTo>
                  <a:cubicBezTo>
                    <a:pt x="706" y="3"/>
                    <a:pt x="714" y="2"/>
                    <a:pt x="722" y="2"/>
                  </a:cubicBezTo>
                  <a:cubicBezTo>
                    <a:pt x="752" y="0"/>
                    <a:pt x="781" y="1"/>
                    <a:pt x="811" y="2"/>
                  </a:cubicBezTo>
                  <a:cubicBezTo>
                    <a:pt x="843" y="3"/>
                    <a:pt x="875" y="4"/>
                    <a:pt x="907" y="4"/>
                  </a:cubicBezTo>
                  <a:cubicBezTo>
                    <a:pt x="918" y="4"/>
                    <a:pt x="928" y="5"/>
                    <a:pt x="939" y="5"/>
                  </a:cubicBezTo>
                  <a:cubicBezTo>
                    <a:pt x="964" y="5"/>
                    <a:pt x="990" y="5"/>
                    <a:pt x="1015" y="4"/>
                  </a:cubicBezTo>
                  <a:cubicBezTo>
                    <a:pt x="1026" y="4"/>
                    <a:pt x="1037" y="5"/>
                    <a:pt x="1048" y="5"/>
                  </a:cubicBezTo>
                  <a:cubicBezTo>
                    <a:pt x="1049" y="5"/>
                    <a:pt x="1053" y="6"/>
                    <a:pt x="1053" y="8"/>
                  </a:cubicBezTo>
                  <a:cubicBezTo>
                    <a:pt x="1053" y="10"/>
                    <a:pt x="1050" y="10"/>
                    <a:pt x="1049" y="10"/>
                  </a:cubicBezTo>
                  <a:cubicBezTo>
                    <a:pt x="1021" y="8"/>
                    <a:pt x="993" y="10"/>
                    <a:pt x="965" y="11"/>
                  </a:cubicBezTo>
                  <a:cubicBezTo>
                    <a:pt x="959" y="11"/>
                    <a:pt x="954" y="10"/>
                    <a:pt x="948" y="10"/>
                  </a:cubicBezTo>
                  <a:cubicBezTo>
                    <a:pt x="916" y="9"/>
                    <a:pt x="884" y="8"/>
                    <a:pt x="852" y="7"/>
                  </a:cubicBezTo>
                  <a:cubicBezTo>
                    <a:pt x="822" y="7"/>
                    <a:pt x="792" y="6"/>
                    <a:pt x="762" y="6"/>
                  </a:cubicBezTo>
                  <a:cubicBezTo>
                    <a:pt x="743" y="6"/>
                    <a:pt x="725" y="7"/>
                    <a:pt x="706" y="8"/>
                  </a:cubicBezTo>
                  <a:cubicBezTo>
                    <a:pt x="696" y="8"/>
                    <a:pt x="686" y="7"/>
                    <a:pt x="676" y="7"/>
                  </a:cubicBezTo>
                  <a:cubicBezTo>
                    <a:pt x="630" y="7"/>
                    <a:pt x="583" y="6"/>
                    <a:pt x="537" y="7"/>
                  </a:cubicBezTo>
                  <a:cubicBezTo>
                    <a:pt x="519" y="7"/>
                    <a:pt x="501" y="7"/>
                    <a:pt x="483" y="8"/>
                  </a:cubicBezTo>
                  <a:cubicBezTo>
                    <a:pt x="472" y="8"/>
                    <a:pt x="461" y="7"/>
                    <a:pt x="450" y="7"/>
                  </a:cubicBezTo>
                  <a:cubicBezTo>
                    <a:pt x="430" y="7"/>
                    <a:pt x="410" y="7"/>
                    <a:pt x="390" y="7"/>
                  </a:cubicBezTo>
                  <a:cubicBezTo>
                    <a:pt x="360" y="7"/>
                    <a:pt x="330" y="7"/>
                    <a:pt x="300" y="7"/>
                  </a:cubicBezTo>
                  <a:cubicBezTo>
                    <a:pt x="264" y="7"/>
                    <a:pt x="229" y="7"/>
                    <a:pt x="193" y="7"/>
                  </a:cubicBezTo>
                  <a:cubicBezTo>
                    <a:pt x="187" y="7"/>
                    <a:pt x="180" y="7"/>
                    <a:pt x="174" y="7"/>
                  </a:cubicBezTo>
                  <a:cubicBezTo>
                    <a:pt x="151" y="7"/>
                    <a:pt x="129" y="7"/>
                    <a:pt x="106" y="7"/>
                  </a:cubicBezTo>
                  <a:cubicBezTo>
                    <a:pt x="98" y="7"/>
                    <a:pt x="89" y="6"/>
                    <a:pt x="81" y="6"/>
                  </a:cubicBezTo>
                  <a:cubicBezTo>
                    <a:pt x="65" y="7"/>
                    <a:pt x="50" y="7"/>
                    <a:pt x="34" y="8"/>
                  </a:cubicBezTo>
                  <a:cubicBezTo>
                    <a:pt x="29" y="8"/>
                    <a:pt x="23" y="8"/>
                    <a:pt x="18" y="9"/>
                  </a:cubicBezTo>
                  <a:cubicBezTo>
                    <a:pt x="12" y="9"/>
                    <a:pt x="0" y="8"/>
                    <a:pt x="0"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0" name="Freeform 68"/>
            <p:cNvSpPr>
              <a:spLocks/>
            </p:cNvSpPr>
            <p:nvPr userDrawn="1"/>
          </p:nvSpPr>
          <p:spPr bwMode="auto">
            <a:xfrm>
              <a:off x="-527" y="151"/>
              <a:ext cx="1986" cy="22"/>
            </a:xfrm>
            <a:custGeom>
              <a:avLst/>
              <a:gdLst>
                <a:gd name="T0" fmla="*/ 5 w 1056"/>
                <a:gd name="T1" fmla="*/ 4 h 12"/>
                <a:gd name="T2" fmla="*/ 22 w 1056"/>
                <a:gd name="T3" fmla="*/ 4 h 12"/>
                <a:gd name="T4" fmla="*/ 200 w 1056"/>
                <a:gd name="T5" fmla="*/ 0 h 12"/>
                <a:gd name="T6" fmla="*/ 290 w 1056"/>
                <a:gd name="T7" fmla="*/ 2 h 12"/>
                <a:gd name="T8" fmla="*/ 354 w 1056"/>
                <a:gd name="T9" fmla="*/ 2 h 12"/>
                <a:gd name="T10" fmla="*/ 393 w 1056"/>
                <a:gd name="T11" fmla="*/ 3 h 12"/>
                <a:gd name="T12" fmla="*/ 578 w 1056"/>
                <a:gd name="T13" fmla="*/ 6 h 12"/>
                <a:gd name="T14" fmla="*/ 689 w 1056"/>
                <a:gd name="T15" fmla="*/ 6 h 12"/>
                <a:gd name="T16" fmla="*/ 805 w 1056"/>
                <a:gd name="T17" fmla="*/ 4 h 12"/>
                <a:gd name="T18" fmla="*/ 823 w 1056"/>
                <a:gd name="T19" fmla="*/ 4 h 12"/>
                <a:gd name="T20" fmla="*/ 956 w 1056"/>
                <a:gd name="T21" fmla="*/ 6 h 12"/>
                <a:gd name="T22" fmla="*/ 1023 w 1056"/>
                <a:gd name="T23" fmla="*/ 3 h 12"/>
                <a:gd name="T24" fmla="*/ 1050 w 1056"/>
                <a:gd name="T25" fmla="*/ 3 h 12"/>
                <a:gd name="T26" fmla="*/ 1056 w 1056"/>
                <a:gd name="T27" fmla="*/ 4 h 12"/>
                <a:gd name="T28" fmla="*/ 1049 w 1056"/>
                <a:gd name="T29" fmla="*/ 8 h 12"/>
                <a:gd name="T30" fmla="*/ 965 w 1056"/>
                <a:gd name="T31" fmla="*/ 11 h 12"/>
                <a:gd name="T32" fmla="*/ 949 w 1056"/>
                <a:gd name="T33" fmla="*/ 11 h 12"/>
                <a:gd name="T34" fmla="*/ 817 w 1056"/>
                <a:gd name="T35" fmla="*/ 9 h 12"/>
                <a:gd name="T36" fmla="*/ 695 w 1056"/>
                <a:gd name="T37" fmla="*/ 10 h 12"/>
                <a:gd name="T38" fmla="*/ 644 w 1056"/>
                <a:gd name="T39" fmla="*/ 11 h 12"/>
                <a:gd name="T40" fmla="*/ 526 w 1056"/>
                <a:gd name="T41" fmla="*/ 10 h 12"/>
                <a:gd name="T42" fmla="*/ 399 w 1056"/>
                <a:gd name="T43" fmla="*/ 8 h 12"/>
                <a:gd name="T44" fmla="*/ 375 w 1056"/>
                <a:gd name="T45" fmla="*/ 7 h 12"/>
                <a:gd name="T46" fmla="*/ 344 w 1056"/>
                <a:gd name="T47" fmla="*/ 7 h 12"/>
                <a:gd name="T48" fmla="*/ 333 w 1056"/>
                <a:gd name="T49" fmla="*/ 8 h 12"/>
                <a:gd name="T50" fmla="*/ 226 w 1056"/>
                <a:gd name="T51" fmla="*/ 6 h 12"/>
                <a:gd name="T52" fmla="*/ 76 w 1056"/>
                <a:gd name="T53" fmla="*/ 7 h 12"/>
                <a:gd name="T54" fmla="*/ 24 w 1056"/>
                <a:gd name="T55" fmla="*/ 9 h 12"/>
                <a:gd name="T56" fmla="*/ 4 w 1056"/>
                <a:gd name="T57" fmla="*/ 8 h 12"/>
                <a:gd name="T58" fmla="*/ 0 w 1056"/>
                <a:gd name="T59" fmla="*/ 6 h 12"/>
                <a:gd name="T60" fmla="*/ 5 w 1056"/>
                <a:gd name="T6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6" h="12">
                  <a:moveTo>
                    <a:pt x="5" y="4"/>
                  </a:moveTo>
                  <a:cubicBezTo>
                    <a:pt x="11" y="4"/>
                    <a:pt x="16" y="4"/>
                    <a:pt x="22" y="4"/>
                  </a:cubicBezTo>
                  <a:cubicBezTo>
                    <a:pt x="82" y="0"/>
                    <a:pt x="141" y="1"/>
                    <a:pt x="200" y="0"/>
                  </a:cubicBezTo>
                  <a:cubicBezTo>
                    <a:pt x="230" y="0"/>
                    <a:pt x="260" y="2"/>
                    <a:pt x="290" y="2"/>
                  </a:cubicBezTo>
                  <a:cubicBezTo>
                    <a:pt x="311" y="2"/>
                    <a:pt x="333" y="3"/>
                    <a:pt x="354" y="2"/>
                  </a:cubicBezTo>
                  <a:cubicBezTo>
                    <a:pt x="367" y="1"/>
                    <a:pt x="380" y="3"/>
                    <a:pt x="393" y="3"/>
                  </a:cubicBezTo>
                  <a:cubicBezTo>
                    <a:pt x="455" y="4"/>
                    <a:pt x="516" y="5"/>
                    <a:pt x="578" y="6"/>
                  </a:cubicBezTo>
                  <a:cubicBezTo>
                    <a:pt x="615" y="6"/>
                    <a:pt x="652" y="6"/>
                    <a:pt x="689" y="6"/>
                  </a:cubicBezTo>
                  <a:cubicBezTo>
                    <a:pt x="728" y="5"/>
                    <a:pt x="766" y="4"/>
                    <a:pt x="805" y="4"/>
                  </a:cubicBezTo>
                  <a:cubicBezTo>
                    <a:pt x="811" y="4"/>
                    <a:pt x="817" y="4"/>
                    <a:pt x="823" y="4"/>
                  </a:cubicBezTo>
                  <a:cubicBezTo>
                    <a:pt x="868" y="5"/>
                    <a:pt x="912" y="6"/>
                    <a:pt x="956" y="6"/>
                  </a:cubicBezTo>
                  <a:cubicBezTo>
                    <a:pt x="979" y="6"/>
                    <a:pt x="1001" y="4"/>
                    <a:pt x="1023" y="3"/>
                  </a:cubicBezTo>
                  <a:cubicBezTo>
                    <a:pt x="1032" y="2"/>
                    <a:pt x="1041" y="3"/>
                    <a:pt x="1050" y="3"/>
                  </a:cubicBezTo>
                  <a:cubicBezTo>
                    <a:pt x="1052" y="3"/>
                    <a:pt x="1056" y="2"/>
                    <a:pt x="1056" y="4"/>
                  </a:cubicBezTo>
                  <a:cubicBezTo>
                    <a:pt x="1056" y="8"/>
                    <a:pt x="1051" y="8"/>
                    <a:pt x="1049" y="8"/>
                  </a:cubicBezTo>
                  <a:cubicBezTo>
                    <a:pt x="1021" y="9"/>
                    <a:pt x="993" y="10"/>
                    <a:pt x="965" y="11"/>
                  </a:cubicBezTo>
                  <a:cubicBezTo>
                    <a:pt x="960" y="11"/>
                    <a:pt x="954" y="11"/>
                    <a:pt x="949" y="11"/>
                  </a:cubicBezTo>
                  <a:cubicBezTo>
                    <a:pt x="905" y="10"/>
                    <a:pt x="861" y="9"/>
                    <a:pt x="817" y="9"/>
                  </a:cubicBezTo>
                  <a:cubicBezTo>
                    <a:pt x="776" y="9"/>
                    <a:pt x="735" y="8"/>
                    <a:pt x="695" y="10"/>
                  </a:cubicBezTo>
                  <a:cubicBezTo>
                    <a:pt x="678" y="11"/>
                    <a:pt x="661" y="12"/>
                    <a:pt x="644" y="11"/>
                  </a:cubicBezTo>
                  <a:cubicBezTo>
                    <a:pt x="604" y="11"/>
                    <a:pt x="565" y="10"/>
                    <a:pt x="526" y="10"/>
                  </a:cubicBezTo>
                  <a:cubicBezTo>
                    <a:pt x="483" y="9"/>
                    <a:pt x="441" y="9"/>
                    <a:pt x="399" y="8"/>
                  </a:cubicBezTo>
                  <a:cubicBezTo>
                    <a:pt x="391" y="8"/>
                    <a:pt x="383" y="7"/>
                    <a:pt x="375" y="7"/>
                  </a:cubicBezTo>
                  <a:cubicBezTo>
                    <a:pt x="364" y="7"/>
                    <a:pt x="354" y="7"/>
                    <a:pt x="344" y="7"/>
                  </a:cubicBezTo>
                  <a:cubicBezTo>
                    <a:pt x="340" y="7"/>
                    <a:pt x="337" y="8"/>
                    <a:pt x="333" y="8"/>
                  </a:cubicBezTo>
                  <a:cubicBezTo>
                    <a:pt x="297" y="7"/>
                    <a:pt x="261" y="6"/>
                    <a:pt x="226" y="6"/>
                  </a:cubicBezTo>
                  <a:cubicBezTo>
                    <a:pt x="176" y="6"/>
                    <a:pt x="126" y="6"/>
                    <a:pt x="76" y="7"/>
                  </a:cubicBezTo>
                  <a:cubicBezTo>
                    <a:pt x="59" y="7"/>
                    <a:pt x="41" y="8"/>
                    <a:pt x="24" y="9"/>
                  </a:cubicBezTo>
                  <a:cubicBezTo>
                    <a:pt x="17" y="9"/>
                    <a:pt x="11" y="8"/>
                    <a:pt x="4" y="8"/>
                  </a:cubicBezTo>
                  <a:cubicBezTo>
                    <a:pt x="4" y="8"/>
                    <a:pt x="0" y="8"/>
                    <a:pt x="0" y="6"/>
                  </a:cubicBezTo>
                  <a:cubicBezTo>
                    <a:pt x="0" y="3"/>
                    <a:pt x="5" y="4"/>
                    <a:pt x="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1" name="Freeform 69"/>
            <p:cNvSpPr>
              <a:spLocks/>
            </p:cNvSpPr>
            <p:nvPr userDrawn="1"/>
          </p:nvSpPr>
          <p:spPr bwMode="auto">
            <a:xfrm>
              <a:off x="-561" y="197"/>
              <a:ext cx="1984" cy="16"/>
            </a:xfrm>
            <a:custGeom>
              <a:avLst/>
              <a:gdLst>
                <a:gd name="T0" fmla="*/ 1051 w 1055"/>
                <a:gd name="T1" fmla="*/ 6 h 8"/>
                <a:gd name="T2" fmla="*/ 919 w 1055"/>
                <a:gd name="T3" fmla="*/ 5 h 8"/>
                <a:gd name="T4" fmla="*/ 780 w 1055"/>
                <a:gd name="T5" fmla="*/ 5 h 8"/>
                <a:gd name="T6" fmla="*/ 726 w 1055"/>
                <a:gd name="T7" fmla="*/ 7 h 8"/>
                <a:gd name="T8" fmla="*/ 641 w 1055"/>
                <a:gd name="T9" fmla="*/ 8 h 8"/>
                <a:gd name="T10" fmla="*/ 425 w 1055"/>
                <a:gd name="T11" fmla="*/ 5 h 8"/>
                <a:gd name="T12" fmla="*/ 367 w 1055"/>
                <a:gd name="T13" fmla="*/ 5 h 8"/>
                <a:gd name="T14" fmla="*/ 346 w 1055"/>
                <a:gd name="T15" fmla="*/ 5 h 8"/>
                <a:gd name="T16" fmla="*/ 283 w 1055"/>
                <a:gd name="T17" fmla="*/ 5 h 8"/>
                <a:gd name="T18" fmla="*/ 186 w 1055"/>
                <a:gd name="T19" fmla="*/ 5 h 8"/>
                <a:gd name="T20" fmla="*/ 103 w 1055"/>
                <a:gd name="T21" fmla="*/ 6 h 8"/>
                <a:gd name="T22" fmla="*/ 21 w 1055"/>
                <a:gd name="T23" fmla="*/ 8 h 8"/>
                <a:gd name="T24" fmla="*/ 3 w 1055"/>
                <a:gd name="T25" fmla="*/ 5 h 8"/>
                <a:gd name="T26" fmla="*/ 0 w 1055"/>
                <a:gd name="T27" fmla="*/ 3 h 8"/>
                <a:gd name="T28" fmla="*/ 3 w 1055"/>
                <a:gd name="T29" fmla="*/ 1 h 8"/>
                <a:gd name="T30" fmla="*/ 60 w 1055"/>
                <a:gd name="T31" fmla="*/ 3 h 8"/>
                <a:gd name="T32" fmla="*/ 60 w 1055"/>
                <a:gd name="T33" fmla="*/ 3 h 8"/>
                <a:gd name="T34" fmla="*/ 106 w 1055"/>
                <a:gd name="T35" fmla="*/ 1 h 8"/>
                <a:gd name="T36" fmla="*/ 174 w 1055"/>
                <a:gd name="T37" fmla="*/ 0 h 8"/>
                <a:gd name="T38" fmla="*/ 303 w 1055"/>
                <a:gd name="T39" fmla="*/ 0 h 8"/>
                <a:gd name="T40" fmla="*/ 400 w 1055"/>
                <a:gd name="T41" fmla="*/ 0 h 8"/>
                <a:gd name="T42" fmla="*/ 503 w 1055"/>
                <a:gd name="T43" fmla="*/ 2 h 8"/>
                <a:gd name="T44" fmla="*/ 530 w 1055"/>
                <a:gd name="T45" fmla="*/ 2 h 8"/>
                <a:gd name="T46" fmla="*/ 671 w 1055"/>
                <a:gd name="T47" fmla="*/ 3 h 8"/>
                <a:gd name="T48" fmla="*/ 764 w 1055"/>
                <a:gd name="T49" fmla="*/ 1 h 8"/>
                <a:gd name="T50" fmla="*/ 876 w 1055"/>
                <a:gd name="T51" fmla="*/ 0 h 8"/>
                <a:gd name="T52" fmla="*/ 992 w 1055"/>
                <a:gd name="T53" fmla="*/ 0 h 8"/>
                <a:gd name="T54" fmla="*/ 1046 w 1055"/>
                <a:gd name="T55" fmla="*/ 1 h 8"/>
                <a:gd name="T56" fmla="*/ 1050 w 1055"/>
                <a:gd name="T57" fmla="*/ 1 h 8"/>
                <a:gd name="T58" fmla="*/ 1055 w 1055"/>
                <a:gd name="T59" fmla="*/ 3 h 8"/>
                <a:gd name="T60" fmla="*/ 1051 w 1055"/>
                <a:gd name="T61"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55" h="8">
                  <a:moveTo>
                    <a:pt x="1051" y="6"/>
                  </a:moveTo>
                  <a:cubicBezTo>
                    <a:pt x="1007" y="6"/>
                    <a:pt x="963" y="5"/>
                    <a:pt x="919" y="5"/>
                  </a:cubicBezTo>
                  <a:cubicBezTo>
                    <a:pt x="873" y="5"/>
                    <a:pt x="827" y="5"/>
                    <a:pt x="780" y="5"/>
                  </a:cubicBezTo>
                  <a:cubicBezTo>
                    <a:pt x="762" y="6"/>
                    <a:pt x="744" y="7"/>
                    <a:pt x="726" y="7"/>
                  </a:cubicBezTo>
                  <a:cubicBezTo>
                    <a:pt x="698" y="8"/>
                    <a:pt x="669" y="8"/>
                    <a:pt x="641" y="8"/>
                  </a:cubicBezTo>
                  <a:cubicBezTo>
                    <a:pt x="569" y="7"/>
                    <a:pt x="497" y="6"/>
                    <a:pt x="425" y="5"/>
                  </a:cubicBezTo>
                  <a:cubicBezTo>
                    <a:pt x="406" y="5"/>
                    <a:pt x="386" y="5"/>
                    <a:pt x="367" y="5"/>
                  </a:cubicBezTo>
                  <a:cubicBezTo>
                    <a:pt x="360" y="5"/>
                    <a:pt x="353" y="5"/>
                    <a:pt x="346" y="5"/>
                  </a:cubicBezTo>
                  <a:cubicBezTo>
                    <a:pt x="325" y="5"/>
                    <a:pt x="304" y="5"/>
                    <a:pt x="283" y="5"/>
                  </a:cubicBezTo>
                  <a:cubicBezTo>
                    <a:pt x="251" y="5"/>
                    <a:pt x="218" y="4"/>
                    <a:pt x="186" y="5"/>
                  </a:cubicBezTo>
                  <a:cubicBezTo>
                    <a:pt x="158" y="5"/>
                    <a:pt x="131" y="5"/>
                    <a:pt x="103" y="6"/>
                  </a:cubicBezTo>
                  <a:cubicBezTo>
                    <a:pt x="79" y="6"/>
                    <a:pt x="25" y="8"/>
                    <a:pt x="21" y="8"/>
                  </a:cubicBezTo>
                  <a:cubicBezTo>
                    <a:pt x="15" y="7"/>
                    <a:pt x="9" y="6"/>
                    <a:pt x="3" y="5"/>
                  </a:cubicBezTo>
                  <a:cubicBezTo>
                    <a:pt x="3" y="5"/>
                    <a:pt x="0" y="5"/>
                    <a:pt x="0" y="3"/>
                  </a:cubicBezTo>
                  <a:cubicBezTo>
                    <a:pt x="0" y="1"/>
                    <a:pt x="3" y="1"/>
                    <a:pt x="3" y="1"/>
                  </a:cubicBezTo>
                  <a:cubicBezTo>
                    <a:pt x="22" y="4"/>
                    <a:pt x="41" y="2"/>
                    <a:pt x="60" y="3"/>
                  </a:cubicBezTo>
                  <a:cubicBezTo>
                    <a:pt x="60" y="3"/>
                    <a:pt x="60" y="3"/>
                    <a:pt x="60" y="3"/>
                  </a:cubicBezTo>
                  <a:cubicBezTo>
                    <a:pt x="62" y="3"/>
                    <a:pt x="93" y="2"/>
                    <a:pt x="106" y="1"/>
                  </a:cubicBezTo>
                  <a:cubicBezTo>
                    <a:pt x="129" y="1"/>
                    <a:pt x="151" y="0"/>
                    <a:pt x="174" y="0"/>
                  </a:cubicBezTo>
                  <a:cubicBezTo>
                    <a:pt x="217" y="0"/>
                    <a:pt x="260" y="0"/>
                    <a:pt x="303" y="0"/>
                  </a:cubicBezTo>
                  <a:cubicBezTo>
                    <a:pt x="335" y="0"/>
                    <a:pt x="367" y="0"/>
                    <a:pt x="400" y="0"/>
                  </a:cubicBezTo>
                  <a:cubicBezTo>
                    <a:pt x="434" y="0"/>
                    <a:pt x="469" y="1"/>
                    <a:pt x="503" y="2"/>
                  </a:cubicBezTo>
                  <a:cubicBezTo>
                    <a:pt x="512" y="2"/>
                    <a:pt x="521" y="2"/>
                    <a:pt x="530" y="2"/>
                  </a:cubicBezTo>
                  <a:cubicBezTo>
                    <a:pt x="577" y="2"/>
                    <a:pt x="624" y="3"/>
                    <a:pt x="671" y="3"/>
                  </a:cubicBezTo>
                  <a:cubicBezTo>
                    <a:pt x="702" y="3"/>
                    <a:pt x="733" y="2"/>
                    <a:pt x="764" y="1"/>
                  </a:cubicBezTo>
                  <a:cubicBezTo>
                    <a:pt x="801" y="0"/>
                    <a:pt x="839" y="0"/>
                    <a:pt x="876" y="0"/>
                  </a:cubicBezTo>
                  <a:cubicBezTo>
                    <a:pt x="915" y="0"/>
                    <a:pt x="953" y="0"/>
                    <a:pt x="992" y="0"/>
                  </a:cubicBezTo>
                  <a:cubicBezTo>
                    <a:pt x="1010" y="0"/>
                    <a:pt x="1028" y="0"/>
                    <a:pt x="1046" y="1"/>
                  </a:cubicBezTo>
                  <a:cubicBezTo>
                    <a:pt x="1047" y="1"/>
                    <a:pt x="1048" y="1"/>
                    <a:pt x="1050" y="1"/>
                  </a:cubicBezTo>
                  <a:cubicBezTo>
                    <a:pt x="1050" y="1"/>
                    <a:pt x="1055" y="1"/>
                    <a:pt x="1055" y="3"/>
                  </a:cubicBezTo>
                  <a:cubicBezTo>
                    <a:pt x="1055" y="6"/>
                    <a:pt x="1051" y="6"/>
                    <a:pt x="105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2" name="Freeform 70"/>
            <p:cNvSpPr>
              <a:spLocks/>
            </p:cNvSpPr>
            <p:nvPr userDrawn="1"/>
          </p:nvSpPr>
          <p:spPr bwMode="auto">
            <a:xfrm>
              <a:off x="-508" y="-105"/>
              <a:ext cx="2066" cy="23"/>
            </a:xfrm>
            <a:custGeom>
              <a:avLst/>
              <a:gdLst>
                <a:gd name="T0" fmla="*/ 1094 w 1099"/>
                <a:gd name="T1" fmla="*/ 10 h 12"/>
                <a:gd name="T2" fmla="*/ 1077 w 1099"/>
                <a:gd name="T3" fmla="*/ 10 h 12"/>
                <a:gd name="T4" fmla="*/ 926 w 1099"/>
                <a:gd name="T5" fmla="*/ 12 h 12"/>
                <a:gd name="T6" fmla="*/ 822 w 1099"/>
                <a:gd name="T7" fmla="*/ 11 h 12"/>
                <a:gd name="T8" fmla="*/ 755 w 1099"/>
                <a:gd name="T9" fmla="*/ 12 h 12"/>
                <a:gd name="T10" fmla="*/ 677 w 1099"/>
                <a:gd name="T11" fmla="*/ 11 h 12"/>
                <a:gd name="T12" fmla="*/ 524 w 1099"/>
                <a:gd name="T13" fmla="*/ 8 h 12"/>
                <a:gd name="T14" fmla="*/ 396 w 1099"/>
                <a:gd name="T15" fmla="*/ 6 h 12"/>
                <a:gd name="T16" fmla="*/ 365 w 1099"/>
                <a:gd name="T17" fmla="*/ 7 h 12"/>
                <a:gd name="T18" fmla="*/ 311 w 1099"/>
                <a:gd name="T19" fmla="*/ 7 h 12"/>
                <a:gd name="T20" fmla="*/ 202 w 1099"/>
                <a:gd name="T21" fmla="*/ 6 h 12"/>
                <a:gd name="T22" fmla="*/ 79 w 1099"/>
                <a:gd name="T23" fmla="*/ 9 h 12"/>
                <a:gd name="T24" fmla="*/ 8 w 1099"/>
                <a:gd name="T25" fmla="*/ 9 h 12"/>
                <a:gd name="T26" fmla="*/ 0 w 1099"/>
                <a:gd name="T27" fmla="*/ 7 h 12"/>
                <a:gd name="T28" fmla="*/ 12 w 1099"/>
                <a:gd name="T29" fmla="*/ 4 h 12"/>
                <a:gd name="T30" fmla="*/ 39 w 1099"/>
                <a:gd name="T31" fmla="*/ 4 h 12"/>
                <a:gd name="T32" fmla="*/ 73 w 1099"/>
                <a:gd name="T33" fmla="*/ 4 h 12"/>
                <a:gd name="T34" fmla="*/ 153 w 1099"/>
                <a:gd name="T35" fmla="*/ 3 h 12"/>
                <a:gd name="T36" fmla="*/ 228 w 1099"/>
                <a:gd name="T37" fmla="*/ 0 h 12"/>
                <a:gd name="T38" fmla="*/ 259 w 1099"/>
                <a:gd name="T39" fmla="*/ 0 h 12"/>
                <a:gd name="T40" fmla="*/ 345 w 1099"/>
                <a:gd name="T41" fmla="*/ 2 h 12"/>
                <a:gd name="T42" fmla="*/ 442 w 1099"/>
                <a:gd name="T43" fmla="*/ 2 h 12"/>
                <a:gd name="T44" fmla="*/ 555 w 1099"/>
                <a:gd name="T45" fmla="*/ 3 h 12"/>
                <a:gd name="T46" fmla="*/ 630 w 1099"/>
                <a:gd name="T47" fmla="*/ 5 h 12"/>
                <a:gd name="T48" fmla="*/ 729 w 1099"/>
                <a:gd name="T49" fmla="*/ 7 h 12"/>
                <a:gd name="T50" fmla="*/ 790 w 1099"/>
                <a:gd name="T51" fmla="*/ 7 h 12"/>
                <a:gd name="T52" fmla="*/ 855 w 1099"/>
                <a:gd name="T53" fmla="*/ 6 h 12"/>
                <a:gd name="T54" fmla="*/ 885 w 1099"/>
                <a:gd name="T55" fmla="*/ 7 h 12"/>
                <a:gd name="T56" fmla="*/ 930 w 1099"/>
                <a:gd name="T57" fmla="*/ 6 h 12"/>
                <a:gd name="T58" fmla="*/ 1035 w 1099"/>
                <a:gd name="T59" fmla="*/ 5 h 12"/>
                <a:gd name="T60" fmla="*/ 1087 w 1099"/>
                <a:gd name="T61" fmla="*/ 5 h 12"/>
                <a:gd name="T62" fmla="*/ 1094 w 1099"/>
                <a:gd name="T63" fmla="*/ 6 h 12"/>
                <a:gd name="T64" fmla="*/ 1099 w 1099"/>
                <a:gd name="T65" fmla="*/ 8 h 12"/>
                <a:gd name="T66" fmla="*/ 1094 w 1099"/>
                <a:gd name="T6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9" h="12">
                  <a:moveTo>
                    <a:pt x="1094" y="10"/>
                  </a:moveTo>
                  <a:cubicBezTo>
                    <a:pt x="1089" y="10"/>
                    <a:pt x="1083" y="10"/>
                    <a:pt x="1077" y="10"/>
                  </a:cubicBezTo>
                  <a:cubicBezTo>
                    <a:pt x="1027" y="11"/>
                    <a:pt x="976" y="10"/>
                    <a:pt x="926" y="12"/>
                  </a:cubicBezTo>
                  <a:cubicBezTo>
                    <a:pt x="891" y="12"/>
                    <a:pt x="857" y="11"/>
                    <a:pt x="822" y="11"/>
                  </a:cubicBezTo>
                  <a:cubicBezTo>
                    <a:pt x="800" y="11"/>
                    <a:pt x="777" y="12"/>
                    <a:pt x="755" y="12"/>
                  </a:cubicBezTo>
                  <a:cubicBezTo>
                    <a:pt x="729" y="12"/>
                    <a:pt x="703" y="12"/>
                    <a:pt x="677" y="11"/>
                  </a:cubicBezTo>
                  <a:cubicBezTo>
                    <a:pt x="626" y="9"/>
                    <a:pt x="575" y="8"/>
                    <a:pt x="524" y="8"/>
                  </a:cubicBezTo>
                  <a:cubicBezTo>
                    <a:pt x="481" y="8"/>
                    <a:pt x="439" y="6"/>
                    <a:pt x="396" y="6"/>
                  </a:cubicBezTo>
                  <a:cubicBezTo>
                    <a:pt x="386" y="6"/>
                    <a:pt x="375" y="7"/>
                    <a:pt x="365" y="7"/>
                  </a:cubicBezTo>
                  <a:cubicBezTo>
                    <a:pt x="347" y="7"/>
                    <a:pt x="329" y="6"/>
                    <a:pt x="311" y="7"/>
                  </a:cubicBezTo>
                  <a:cubicBezTo>
                    <a:pt x="275" y="7"/>
                    <a:pt x="238" y="3"/>
                    <a:pt x="202" y="6"/>
                  </a:cubicBezTo>
                  <a:cubicBezTo>
                    <a:pt x="161" y="9"/>
                    <a:pt x="120" y="8"/>
                    <a:pt x="79" y="9"/>
                  </a:cubicBezTo>
                  <a:cubicBezTo>
                    <a:pt x="55" y="9"/>
                    <a:pt x="32" y="9"/>
                    <a:pt x="8" y="9"/>
                  </a:cubicBezTo>
                  <a:cubicBezTo>
                    <a:pt x="6" y="9"/>
                    <a:pt x="0" y="10"/>
                    <a:pt x="0" y="7"/>
                  </a:cubicBezTo>
                  <a:cubicBezTo>
                    <a:pt x="0" y="4"/>
                    <a:pt x="8" y="5"/>
                    <a:pt x="12" y="4"/>
                  </a:cubicBezTo>
                  <a:cubicBezTo>
                    <a:pt x="21" y="4"/>
                    <a:pt x="30" y="4"/>
                    <a:pt x="39" y="4"/>
                  </a:cubicBezTo>
                  <a:cubicBezTo>
                    <a:pt x="50" y="4"/>
                    <a:pt x="62" y="4"/>
                    <a:pt x="73" y="4"/>
                  </a:cubicBezTo>
                  <a:cubicBezTo>
                    <a:pt x="100" y="4"/>
                    <a:pt x="126" y="4"/>
                    <a:pt x="153" y="3"/>
                  </a:cubicBezTo>
                  <a:cubicBezTo>
                    <a:pt x="178" y="2"/>
                    <a:pt x="203" y="1"/>
                    <a:pt x="228" y="0"/>
                  </a:cubicBezTo>
                  <a:cubicBezTo>
                    <a:pt x="238" y="0"/>
                    <a:pt x="249" y="0"/>
                    <a:pt x="259" y="0"/>
                  </a:cubicBezTo>
                  <a:cubicBezTo>
                    <a:pt x="288" y="2"/>
                    <a:pt x="316" y="2"/>
                    <a:pt x="345" y="2"/>
                  </a:cubicBezTo>
                  <a:cubicBezTo>
                    <a:pt x="377" y="1"/>
                    <a:pt x="409" y="1"/>
                    <a:pt x="442" y="2"/>
                  </a:cubicBezTo>
                  <a:cubicBezTo>
                    <a:pt x="479" y="3"/>
                    <a:pt x="517" y="3"/>
                    <a:pt x="555" y="3"/>
                  </a:cubicBezTo>
                  <a:cubicBezTo>
                    <a:pt x="580" y="3"/>
                    <a:pt x="605" y="4"/>
                    <a:pt x="630" y="5"/>
                  </a:cubicBezTo>
                  <a:cubicBezTo>
                    <a:pt x="663" y="5"/>
                    <a:pt x="696" y="6"/>
                    <a:pt x="729" y="7"/>
                  </a:cubicBezTo>
                  <a:cubicBezTo>
                    <a:pt x="749" y="7"/>
                    <a:pt x="770" y="7"/>
                    <a:pt x="790" y="7"/>
                  </a:cubicBezTo>
                  <a:cubicBezTo>
                    <a:pt x="812" y="7"/>
                    <a:pt x="833" y="6"/>
                    <a:pt x="855" y="6"/>
                  </a:cubicBezTo>
                  <a:cubicBezTo>
                    <a:pt x="865" y="6"/>
                    <a:pt x="875" y="7"/>
                    <a:pt x="885" y="7"/>
                  </a:cubicBezTo>
                  <a:cubicBezTo>
                    <a:pt x="900" y="7"/>
                    <a:pt x="915" y="6"/>
                    <a:pt x="930" y="6"/>
                  </a:cubicBezTo>
                  <a:cubicBezTo>
                    <a:pt x="965" y="6"/>
                    <a:pt x="1000" y="5"/>
                    <a:pt x="1035" y="5"/>
                  </a:cubicBezTo>
                  <a:cubicBezTo>
                    <a:pt x="1052" y="5"/>
                    <a:pt x="1070" y="5"/>
                    <a:pt x="1087" y="5"/>
                  </a:cubicBezTo>
                  <a:cubicBezTo>
                    <a:pt x="1089" y="5"/>
                    <a:pt x="1092" y="5"/>
                    <a:pt x="1094" y="6"/>
                  </a:cubicBezTo>
                  <a:cubicBezTo>
                    <a:pt x="1094" y="6"/>
                    <a:pt x="1099" y="6"/>
                    <a:pt x="1099" y="8"/>
                  </a:cubicBezTo>
                  <a:cubicBezTo>
                    <a:pt x="1099" y="10"/>
                    <a:pt x="1094" y="10"/>
                    <a:pt x="1094"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3" name="Freeform 71"/>
            <p:cNvSpPr>
              <a:spLocks/>
            </p:cNvSpPr>
            <p:nvPr userDrawn="1"/>
          </p:nvSpPr>
          <p:spPr bwMode="auto">
            <a:xfrm>
              <a:off x="-2982" y="149"/>
              <a:ext cx="1989" cy="26"/>
            </a:xfrm>
            <a:custGeom>
              <a:avLst/>
              <a:gdLst>
                <a:gd name="T0" fmla="*/ 5 w 1058"/>
                <a:gd name="T1" fmla="*/ 1 h 14"/>
                <a:gd name="T2" fmla="*/ 31 w 1058"/>
                <a:gd name="T3" fmla="*/ 0 h 14"/>
                <a:gd name="T4" fmla="*/ 201 w 1058"/>
                <a:gd name="T5" fmla="*/ 2 h 14"/>
                <a:gd name="T6" fmla="*/ 312 w 1058"/>
                <a:gd name="T7" fmla="*/ 1 h 14"/>
                <a:gd name="T8" fmla="*/ 336 w 1058"/>
                <a:gd name="T9" fmla="*/ 2 h 14"/>
                <a:gd name="T10" fmla="*/ 371 w 1058"/>
                <a:gd name="T11" fmla="*/ 2 h 14"/>
                <a:gd name="T12" fmla="*/ 407 w 1058"/>
                <a:gd name="T13" fmla="*/ 2 h 14"/>
                <a:gd name="T14" fmla="*/ 484 w 1058"/>
                <a:gd name="T15" fmla="*/ 3 h 14"/>
                <a:gd name="T16" fmla="*/ 567 w 1058"/>
                <a:gd name="T17" fmla="*/ 4 h 14"/>
                <a:gd name="T18" fmla="*/ 627 w 1058"/>
                <a:gd name="T19" fmla="*/ 5 h 14"/>
                <a:gd name="T20" fmla="*/ 716 w 1058"/>
                <a:gd name="T21" fmla="*/ 4 h 14"/>
                <a:gd name="T22" fmla="*/ 792 w 1058"/>
                <a:gd name="T23" fmla="*/ 4 h 14"/>
                <a:gd name="T24" fmla="*/ 896 w 1058"/>
                <a:gd name="T25" fmla="*/ 6 h 14"/>
                <a:gd name="T26" fmla="*/ 965 w 1058"/>
                <a:gd name="T27" fmla="*/ 8 h 14"/>
                <a:gd name="T28" fmla="*/ 1045 w 1058"/>
                <a:gd name="T29" fmla="*/ 7 h 14"/>
                <a:gd name="T30" fmla="*/ 1058 w 1058"/>
                <a:gd name="T31" fmla="*/ 9 h 14"/>
                <a:gd name="T32" fmla="*/ 1052 w 1058"/>
                <a:gd name="T33" fmla="*/ 12 h 14"/>
                <a:gd name="T34" fmla="*/ 954 w 1058"/>
                <a:gd name="T35" fmla="*/ 13 h 14"/>
                <a:gd name="T36" fmla="*/ 870 w 1058"/>
                <a:gd name="T37" fmla="*/ 11 h 14"/>
                <a:gd name="T38" fmla="*/ 793 w 1058"/>
                <a:gd name="T39" fmla="*/ 9 h 14"/>
                <a:gd name="T40" fmla="*/ 713 w 1058"/>
                <a:gd name="T41" fmla="*/ 9 h 14"/>
                <a:gd name="T42" fmla="*/ 611 w 1058"/>
                <a:gd name="T43" fmla="*/ 10 h 14"/>
                <a:gd name="T44" fmla="*/ 548 w 1058"/>
                <a:gd name="T45" fmla="*/ 9 h 14"/>
                <a:gd name="T46" fmla="*/ 435 w 1058"/>
                <a:gd name="T47" fmla="*/ 8 h 14"/>
                <a:gd name="T48" fmla="*/ 424 w 1058"/>
                <a:gd name="T49" fmla="*/ 8 h 14"/>
                <a:gd name="T50" fmla="*/ 387 w 1058"/>
                <a:gd name="T51" fmla="*/ 6 h 14"/>
                <a:gd name="T52" fmla="*/ 232 w 1058"/>
                <a:gd name="T53" fmla="*/ 6 h 14"/>
                <a:gd name="T54" fmla="*/ 119 w 1058"/>
                <a:gd name="T55" fmla="*/ 6 h 14"/>
                <a:gd name="T56" fmla="*/ 27 w 1058"/>
                <a:gd name="T57" fmla="*/ 5 h 14"/>
                <a:gd name="T58" fmla="*/ 6 w 1058"/>
                <a:gd name="T59" fmla="*/ 5 h 14"/>
                <a:gd name="T60" fmla="*/ 0 w 1058"/>
                <a:gd name="T61" fmla="*/ 3 h 14"/>
                <a:gd name="T62" fmla="*/ 5 w 1058"/>
                <a:gd name="T63"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8" h="14">
                  <a:moveTo>
                    <a:pt x="5" y="1"/>
                  </a:moveTo>
                  <a:cubicBezTo>
                    <a:pt x="14" y="1"/>
                    <a:pt x="22" y="0"/>
                    <a:pt x="31" y="0"/>
                  </a:cubicBezTo>
                  <a:cubicBezTo>
                    <a:pt x="87" y="1"/>
                    <a:pt x="144" y="1"/>
                    <a:pt x="201" y="2"/>
                  </a:cubicBezTo>
                  <a:cubicBezTo>
                    <a:pt x="238" y="2"/>
                    <a:pt x="275" y="1"/>
                    <a:pt x="312" y="1"/>
                  </a:cubicBezTo>
                  <a:cubicBezTo>
                    <a:pt x="320" y="1"/>
                    <a:pt x="328" y="2"/>
                    <a:pt x="336" y="2"/>
                  </a:cubicBezTo>
                  <a:cubicBezTo>
                    <a:pt x="348" y="2"/>
                    <a:pt x="359" y="2"/>
                    <a:pt x="371" y="2"/>
                  </a:cubicBezTo>
                  <a:cubicBezTo>
                    <a:pt x="383" y="2"/>
                    <a:pt x="395" y="1"/>
                    <a:pt x="407" y="2"/>
                  </a:cubicBezTo>
                  <a:cubicBezTo>
                    <a:pt x="433" y="4"/>
                    <a:pt x="458" y="3"/>
                    <a:pt x="484" y="3"/>
                  </a:cubicBezTo>
                  <a:cubicBezTo>
                    <a:pt x="511" y="4"/>
                    <a:pt x="539" y="4"/>
                    <a:pt x="567" y="4"/>
                  </a:cubicBezTo>
                  <a:cubicBezTo>
                    <a:pt x="587" y="4"/>
                    <a:pt x="607" y="5"/>
                    <a:pt x="627" y="5"/>
                  </a:cubicBezTo>
                  <a:cubicBezTo>
                    <a:pt x="656" y="5"/>
                    <a:pt x="686" y="5"/>
                    <a:pt x="716" y="4"/>
                  </a:cubicBezTo>
                  <a:cubicBezTo>
                    <a:pt x="741" y="3"/>
                    <a:pt x="767" y="4"/>
                    <a:pt x="792" y="4"/>
                  </a:cubicBezTo>
                  <a:cubicBezTo>
                    <a:pt x="827" y="6"/>
                    <a:pt x="861" y="6"/>
                    <a:pt x="896" y="6"/>
                  </a:cubicBezTo>
                  <a:cubicBezTo>
                    <a:pt x="919" y="7"/>
                    <a:pt x="942" y="8"/>
                    <a:pt x="965" y="8"/>
                  </a:cubicBezTo>
                  <a:cubicBezTo>
                    <a:pt x="992" y="9"/>
                    <a:pt x="1019" y="9"/>
                    <a:pt x="1045" y="7"/>
                  </a:cubicBezTo>
                  <a:cubicBezTo>
                    <a:pt x="1049" y="7"/>
                    <a:pt x="1058" y="6"/>
                    <a:pt x="1058" y="9"/>
                  </a:cubicBezTo>
                  <a:cubicBezTo>
                    <a:pt x="1058" y="12"/>
                    <a:pt x="1054" y="12"/>
                    <a:pt x="1052" y="12"/>
                  </a:cubicBezTo>
                  <a:cubicBezTo>
                    <a:pt x="1019" y="13"/>
                    <a:pt x="987" y="14"/>
                    <a:pt x="954" y="13"/>
                  </a:cubicBezTo>
                  <a:cubicBezTo>
                    <a:pt x="926" y="11"/>
                    <a:pt x="898" y="12"/>
                    <a:pt x="870" y="11"/>
                  </a:cubicBezTo>
                  <a:cubicBezTo>
                    <a:pt x="844" y="11"/>
                    <a:pt x="819" y="10"/>
                    <a:pt x="793" y="9"/>
                  </a:cubicBezTo>
                  <a:cubicBezTo>
                    <a:pt x="767" y="8"/>
                    <a:pt x="740" y="8"/>
                    <a:pt x="713" y="9"/>
                  </a:cubicBezTo>
                  <a:cubicBezTo>
                    <a:pt x="679" y="10"/>
                    <a:pt x="645" y="10"/>
                    <a:pt x="611" y="10"/>
                  </a:cubicBezTo>
                  <a:cubicBezTo>
                    <a:pt x="590" y="10"/>
                    <a:pt x="569" y="9"/>
                    <a:pt x="548" y="9"/>
                  </a:cubicBezTo>
                  <a:cubicBezTo>
                    <a:pt x="510" y="9"/>
                    <a:pt x="473" y="8"/>
                    <a:pt x="435" y="8"/>
                  </a:cubicBezTo>
                  <a:cubicBezTo>
                    <a:pt x="431" y="8"/>
                    <a:pt x="428" y="8"/>
                    <a:pt x="424" y="8"/>
                  </a:cubicBezTo>
                  <a:cubicBezTo>
                    <a:pt x="412" y="7"/>
                    <a:pt x="399" y="6"/>
                    <a:pt x="387" y="6"/>
                  </a:cubicBezTo>
                  <a:cubicBezTo>
                    <a:pt x="335" y="8"/>
                    <a:pt x="283" y="5"/>
                    <a:pt x="232" y="6"/>
                  </a:cubicBezTo>
                  <a:cubicBezTo>
                    <a:pt x="194" y="6"/>
                    <a:pt x="157" y="6"/>
                    <a:pt x="119" y="6"/>
                  </a:cubicBezTo>
                  <a:cubicBezTo>
                    <a:pt x="88" y="6"/>
                    <a:pt x="58" y="6"/>
                    <a:pt x="27" y="5"/>
                  </a:cubicBezTo>
                  <a:cubicBezTo>
                    <a:pt x="20" y="5"/>
                    <a:pt x="13" y="5"/>
                    <a:pt x="6" y="5"/>
                  </a:cubicBezTo>
                  <a:cubicBezTo>
                    <a:pt x="4" y="5"/>
                    <a:pt x="0" y="6"/>
                    <a:pt x="0" y="3"/>
                  </a:cubicBezTo>
                  <a:cubicBezTo>
                    <a:pt x="0" y="1"/>
                    <a:pt x="5" y="1"/>
                    <a:pt x="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4" name="Freeform 72"/>
            <p:cNvSpPr>
              <a:spLocks/>
            </p:cNvSpPr>
            <p:nvPr userDrawn="1"/>
          </p:nvSpPr>
          <p:spPr bwMode="auto">
            <a:xfrm>
              <a:off x="-2926" y="-530"/>
              <a:ext cx="1903" cy="19"/>
            </a:xfrm>
            <a:custGeom>
              <a:avLst/>
              <a:gdLst>
                <a:gd name="T0" fmla="*/ 1012 w 1012"/>
                <a:gd name="T1" fmla="*/ 6 h 10"/>
                <a:gd name="T2" fmla="*/ 1005 w 1012"/>
                <a:gd name="T3" fmla="*/ 9 h 10"/>
                <a:gd name="T4" fmla="*/ 947 w 1012"/>
                <a:gd name="T5" fmla="*/ 10 h 10"/>
                <a:gd name="T6" fmla="*/ 820 w 1012"/>
                <a:gd name="T7" fmla="*/ 8 h 10"/>
                <a:gd name="T8" fmla="*/ 626 w 1012"/>
                <a:gd name="T9" fmla="*/ 6 h 10"/>
                <a:gd name="T10" fmla="*/ 583 w 1012"/>
                <a:gd name="T11" fmla="*/ 6 h 10"/>
                <a:gd name="T12" fmla="*/ 480 w 1012"/>
                <a:gd name="T13" fmla="*/ 8 h 10"/>
                <a:gd name="T14" fmla="*/ 439 w 1012"/>
                <a:gd name="T15" fmla="*/ 8 h 10"/>
                <a:gd name="T16" fmla="*/ 306 w 1012"/>
                <a:gd name="T17" fmla="*/ 7 h 10"/>
                <a:gd name="T18" fmla="*/ 227 w 1012"/>
                <a:gd name="T19" fmla="*/ 8 h 10"/>
                <a:gd name="T20" fmla="*/ 202 w 1012"/>
                <a:gd name="T21" fmla="*/ 9 h 10"/>
                <a:gd name="T22" fmla="*/ 173 w 1012"/>
                <a:gd name="T23" fmla="*/ 8 h 10"/>
                <a:gd name="T24" fmla="*/ 91 w 1012"/>
                <a:gd name="T25" fmla="*/ 8 h 10"/>
                <a:gd name="T26" fmla="*/ 76 w 1012"/>
                <a:gd name="T27" fmla="*/ 8 h 10"/>
                <a:gd name="T28" fmla="*/ 16 w 1012"/>
                <a:gd name="T29" fmla="*/ 7 h 10"/>
                <a:gd name="T30" fmla="*/ 0 w 1012"/>
                <a:gd name="T31" fmla="*/ 4 h 10"/>
                <a:gd name="T32" fmla="*/ 6 w 1012"/>
                <a:gd name="T33" fmla="*/ 3 h 10"/>
                <a:gd name="T34" fmla="*/ 68 w 1012"/>
                <a:gd name="T35" fmla="*/ 2 h 10"/>
                <a:gd name="T36" fmla="*/ 99 w 1012"/>
                <a:gd name="T37" fmla="*/ 2 h 10"/>
                <a:gd name="T38" fmla="*/ 168 w 1012"/>
                <a:gd name="T39" fmla="*/ 2 h 10"/>
                <a:gd name="T40" fmla="*/ 201 w 1012"/>
                <a:gd name="T41" fmla="*/ 4 h 10"/>
                <a:gd name="T42" fmla="*/ 375 w 1012"/>
                <a:gd name="T43" fmla="*/ 2 h 10"/>
                <a:gd name="T44" fmla="*/ 437 w 1012"/>
                <a:gd name="T45" fmla="*/ 3 h 10"/>
                <a:gd name="T46" fmla="*/ 519 w 1012"/>
                <a:gd name="T47" fmla="*/ 1 h 10"/>
                <a:gd name="T48" fmla="*/ 554 w 1012"/>
                <a:gd name="T49" fmla="*/ 1 h 10"/>
                <a:gd name="T50" fmla="*/ 596 w 1012"/>
                <a:gd name="T51" fmla="*/ 1 h 10"/>
                <a:gd name="T52" fmla="*/ 672 w 1012"/>
                <a:gd name="T53" fmla="*/ 2 h 10"/>
                <a:gd name="T54" fmla="*/ 767 w 1012"/>
                <a:gd name="T55" fmla="*/ 2 h 10"/>
                <a:gd name="T56" fmla="*/ 832 w 1012"/>
                <a:gd name="T57" fmla="*/ 3 h 10"/>
                <a:gd name="T58" fmla="*/ 970 w 1012"/>
                <a:gd name="T59" fmla="*/ 4 h 10"/>
                <a:gd name="T60" fmla="*/ 1005 w 1012"/>
                <a:gd name="T61" fmla="*/ 4 h 10"/>
                <a:gd name="T62" fmla="*/ 1012 w 1012"/>
                <a:gd name="T63"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12" h="10">
                  <a:moveTo>
                    <a:pt x="1012" y="6"/>
                  </a:moveTo>
                  <a:cubicBezTo>
                    <a:pt x="1012" y="9"/>
                    <a:pt x="1008" y="9"/>
                    <a:pt x="1005" y="9"/>
                  </a:cubicBezTo>
                  <a:cubicBezTo>
                    <a:pt x="986" y="9"/>
                    <a:pt x="967" y="10"/>
                    <a:pt x="947" y="10"/>
                  </a:cubicBezTo>
                  <a:cubicBezTo>
                    <a:pt x="905" y="9"/>
                    <a:pt x="863" y="10"/>
                    <a:pt x="820" y="8"/>
                  </a:cubicBezTo>
                  <a:cubicBezTo>
                    <a:pt x="756" y="6"/>
                    <a:pt x="691" y="9"/>
                    <a:pt x="626" y="6"/>
                  </a:cubicBezTo>
                  <a:cubicBezTo>
                    <a:pt x="612" y="5"/>
                    <a:pt x="597" y="7"/>
                    <a:pt x="583" y="6"/>
                  </a:cubicBezTo>
                  <a:cubicBezTo>
                    <a:pt x="548" y="6"/>
                    <a:pt x="514" y="6"/>
                    <a:pt x="480" y="8"/>
                  </a:cubicBezTo>
                  <a:cubicBezTo>
                    <a:pt x="466" y="9"/>
                    <a:pt x="453" y="8"/>
                    <a:pt x="439" y="8"/>
                  </a:cubicBezTo>
                  <a:cubicBezTo>
                    <a:pt x="395" y="7"/>
                    <a:pt x="350" y="6"/>
                    <a:pt x="306" y="7"/>
                  </a:cubicBezTo>
                  <a:cubicBezTo>
                    <a:pt x="280" y="8"/>
                    <a:pt x="254" y="7"/>
                    <a:pt x="227" y="8"/>
                  </a:cubicBezTo>
                  <a:cubicBezTo>
                    <a:pt x="219" y="8"/>
                    <a:pt x="210" y="9"/>
                    <a:pt x="202" y="9"/>
                  </a:cubicBezTo>
                  <a:cubicBezTo>
                    <a:pt x="192" y="9"/>
                    <a:pt x="182" y="9"/>
                    <a:pt x="173" y="8"/>
                  </a:cubicBezTo>
                  <a:cubicBezTo>
                    <a:pt x="146" y="5"/>
                    <a:pt x="119" y="6"/>
                    <a:pt x="91" y="8"/>
                  </a:cubicBezTo>
                  <a:cubicBezTo>
                    <a:pt x="86" y="8"/>
                    <a:pt x="81" y="9"/>
                    <a:pt x="76" y="8"/>
                  </a:cubicBezTo>
                  <a:cubicBezTo>
                    <a:pt x="56" y="6"/>
                    <a:pt x="36" y="5"/>
                    <a:pt x="16" y="7"/>
                  </a:cubicBezTo>
                  <a:cubicBezTo>
                    <a:pt x="16" y="7"/>
                    <a:pt x="0" y="9"/>
                    <a:pt x="0" y="4"/>
                  </a:cubicBezTo>
                  <a:cubicBezTo>
                    <a:pt x="0" y="3"/>
                    <a:pt x="6" y="3"/>
                    <a:pt x="6" y="3"/>
                  </a:cubicBezTo>
                  <a:cubicBezTo>
                    <a:pt x="27" y="1"/>
                    <a:pt x="48" y="0"/>
                    <a:pt x="68" y="2"/>
                  </a:cubicBezTo>
                  <a:cubicBezTo>
                    <a:pt x="79" y="3"/>
                    <a:pt x="88" y="3"/>
                    <a:pt x="99" y="2"/>
                  </a:cubicBezTo>
                  <a:cubicBezTo>
                    <a:pt x="122" y="0"/>
                    <a:pt x="145" y="0"/>
                    <a:pt x="168" y="2"/>
                  </a:cubicBezTo>
                  <a:cubicBezTo>
                    <a:pt x="179" y="3"/>
                    <a:pt x="190" y="4"/>
                    <a:pt x="201" y="4"/>
                  </a:cubicBezTo>
                  <a:cubicBezTo>
                    <a:pt x="259" y="3"/>
                    <a:pt x="317" y="2"/>
                    <a:pt x="375" y="2"/>
                  </a:cubicBezTo>
                  <a:cubicBezTo>
                    <a:pt x="396" y="1"/>
                    <a:pt x="417" y="3"/>
                    <a:pt x="437" y="3"/>
                  </a:cubicBezTo>
                  <a:cubicBezTo>
                    <a:pt x="465" y="3"/>
                    <a:pt x="492" y="2"/>
                    <a:pt x="519" y="1"/>
                  </a:cubicBezTo>
                  <a:cubicBezTo>
                    <a:pt x="531" y="1"/>
                    <a:pt x="542" y="1"/>
                    <a:pt x="554" y="1"/>
                  </a:cubicBezTo>
                  <a:cubicBezTo>
                    <a:pt x="568" y="1"/>
                    <a:pt x="582" y="1"/>
                    <a:pt x="596" y="1"/>
                  </a:cubicBezTo>
                  <a:cubicBezTo>
                    <a:pt x="621" y="2"/>
                    <a:pt x="647" y="2"/>
                    <a:pt x="672" y="2"/>
                  </a:cubicBezTo>
                  <a:cubicBezTo>
                    <a:pt x="704" y="2"/>
                    <a:pt x="736" y="2"/>
                    <a:pt x="767" y="2"/>
                  </a:cubicBezTo>
                  <a:cubicBezTo>
                    <a:pt x="789" y="2"/>
                    <a:pt x="811" y="3"/>
                    <a:pt x="832" y="3"/>
                  </a:cubicBezTo>
                  <a:cubicBezTo>
                    <a:pt x="878" y="4"/>
                    <a:pt x="924" y="4"/>
                    <a:pt x="970" y="4"/>
                  </a:cubicBezTo>
                  <a:cubicBezTo>
                    <a:pt x="982" y="4"/>
                    <a:pt x="993" y="4"/>
                    <a:pt x="1005" y="4"/>
                  </a:cubicBezTo>
                  <a:cubicBezTo>
                    <a:pt x="1005" y="4"/>
                    <a:pt x="1012" y="4"/>
                    <a:pt x="1012"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5" name="Freeform 73"/>
            <p:cNvSpPr>
              <a:spLocks/>
            </p:cNvSpPr>
            <p:nvPr userDrawn="1"/>
          </p:nvSpPr>
          <p:spPr bwMode="auto">
            <a:xfrm>
              <a:off x="-512" y="109"/>
              <a:ext cx="2003" cy="15"/>
            </a:xfrm>
            <a:custGeom>
              <a:avLst/>
              <a:gdLst>
                <a:gd name="T0" fmla="*/ 1063 w 1065"/>
                <a:gd name="T1" fmla="*/ 8 h 8"/>
                <a:gd name="T2" fmla="*/ 1057 w 1065"/>
                <a:gd name="T3" fmla="*/ 8 h 8"/>
                <a:gd name="T4" fmla="*/ 930 w 1065"/>
                <a:gd name="T5" fmla="*/ 6 h 8"/>
                <a:gd name="T6" fmla="*/ 882 w 1065"/>
                <a:gd name="T7" fmla="*/ 7 h 8"/>
                <a:gd name="T8" fmla="*/ 850 w 1065"/>
                <a:gd name="T9" fmla="*/ 7 h 8"/>
                <a:gd name="T10" fmla="*/ 753 w 1065"/>
                <a:gd name="T11" fmla="*/ 8 h 8"/>
                <a:gd name="T12" fmla="*/ 618 w 1065"/>
                <a:gd name="T13" fmla="*/ 8 h 8"/>
                <a:gd name="T14" fmla="*/ 466 w 1065"/>
                <a:gd name="T15" fmla="*/ 7 h 8"/>
                <a:gd name="T16" fmla="*/ 363 w 1065"/>
                <a:gd name="T17" fmla="*/ 6 h 8"/>
                <a:gd name="T18" fmla="*/ 14 w 1065"/>
                <a:gd name="T19" fmla="*/ 7 h 8"/>
                <a:gd name="T20" fmla="*/ 0 w 1065"/>
                <a:gd name="T21" fmla="*/ 6 h 8"/>
                <a:gd name="T22" fmla="*/ 12 w 1065"/>
                <a:gd name="T23" fmla="*/ 3 h 8"/>
                <a:gd name="T24" fmla="*/ 231 w 1065"/>
                <a:gd name="T25" fmla="*/ 0 h 8"/>
                <a:gd name="T26" fmla="*/ 329 w 1065"/>
                <a:gd name="T27" fmla="*/ 0 h 8"/>
                <a:gd name="T28" fmla="*/ 462 w 1065"/>
                <a:gd name="T29" fmla="*/ 2 h 8"/>
                <a:gd name="T30" fmla="*/ 532 w 1065"/>
                <a:gd name="T31" fmla="*/ 3 h 8"/>
                <a:gd name="T32" fmla="*/ 651 w 1065"/>
                <a:gd name="T33" fmla="*/ 4 h 8"/>
                <a:gd name="T34" fmla="*/ 670 w 1065"/>
                <a:gd name="T35" fmla="*/ 3 h 8"/>
                <a:gd name="T36" fmla="*/ 712 w 1065"/>
                <a:gd name="T37" fmla="*/ 3 h 8"/>
                <a:gd name="T38" fmla="*/ 762 w 1065"/>
                <a:gd name="T39" fmla="*/ 3 h 8"/>
                <a:gd name="T40" fmla="*/ 831 w 1065"/>
                <a:gd name="T41" fmla="*/ 2 h 8"/>
                <a:gd name="T42" fmla="*/ 891 w 1065"/>
                <a:gd name="T43" fmla="*/ 2 h 8"/>
                <a:gd name="T44" fmla="*/ 1061 w 1065"/>
                <a:gd name="T45" fmla="*/ 3 h 8"/>
                <a:gd name="T46" fmla="*/ 1065 w 1065"/>
                <a:gd name="T47" fmla="*/ 5 h 8"/>
                <a:gd name="T48" fmla="*/ 1063 w 1065"/>
                <a:gd name="T4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65" h="8">
                  <a:moveTo>
                    <a:pt x="1063" y="8"/>
                  </a:moveTo>
                  <a:cubicBezTo>
                    <a:pt x="1061" y="8"/>
                    <a:pt x="1059" y="8"/>
                    <a:pt x="1057" y="8"/>
                  </a:cubicBezTo>
                  <a:cubicBezTo>
                    <a:pt x="1014" y="8"/>
                    <a:pt x="972" y="7"/>
                    <a:pt x="930" y="6"/>
                  </a:cubicBezTo>
                  <a:cubicBezTo>
                    <a:pt x="914" y="6"/>
                    <a:pt x="898" y="7"/>
                    <a:pt x="882" y="7"/>
                  </a:cubicBezTo>
                  <a:cubicBezTo>
                    <a:pt x="871" y="7"/>
                    <a:pt x="861" y="7"/>
                    <a:pt x="850" y="7"/>
                  </a:cubicBezTo>
                  <a:cubicBezTo>
                    <a:pt x="818" y="8"/>
                    <a:pt x="785" y="8"/>
                    <a:pt x="753" y="8"/>
                  </a:cubicBezTo>
                  <a:cubicBezTo>
                    <a:pt x="708" y="8"/>
                    <a:pt x="663" y="8"/>
                    <a:pt x="618" y="8"/>
                  </a:cubicBezTo>
                  <a:cubicBezTo>
                    <a:pt x="567" y="8"/>
                    <a:pt x="517" y="8"/>
                    <a:pt x="466" y="7"/>
                  </a:cubicBezTo>
                  <a:cubicBezTo>
                    <a:pt x="432" y="7"/>
                    <a:pt x="398" y="6"/>
                    <a:pt x="363" y="6"/>
                  </a:cubicBezTo>
                  <a:cubicBezTo>
                    <a:pt x="318" y="5"/>
                    <a:pt x="29" y="7"/>
                    <a:pt x="14" y="7"/>
                  </a:cubicBezTo>
                  <a:cubicBezTo>
                    <a:pt x="14" y="7"/>
                    <a:pt x="0" y="8"/>
                    <a:pt x="0" y="6"/>
                  </a:cubicBezTo>
                  <a:cubicBezTo>
                    <a:pt x="0" y="3"/>
                    <a:pt x="12" y="3"/>
                    <a:pt x="12" y="3"/>
                  </a:cubicBezTo>
                  <a:cubicBezTo>
                    <a:pt x="27" y="1"/>
                    <a:pt x="221" y="0"/>
                    <a:pt x="231" y="0"/>
                  </a:cubicBezTo>
                  <a:cubicBezTo>
                    <a:pt x="264" y="0"/>
                    <a:pt x="296" y="0"/>
                    <a:pt x="329" y="0"/>
                  </a:cubicBezTo>
                  <a:cubicBezTo>
                    <a:pt x="373" y="1"/>
                    <a:pt x="418" y="2"/>
                    <a:pt x="462" y="2"/>
                  </a:cubicBezTo>
                  <a:cubicBezTo>
                    <a:pt x="486" y="3"/>
                    <a:pt x="509" y="2"/>
                    <a:pt x="532" y="3"/>
                  </a:cubicBezTo>
                  <a:cubicBezTo>
                    <a:pt x="572" y="5"/>
                    <a:pt x="611" y="2"/>
                    <a:pt x="651" y="4"/>
                  </a:cubicBezTo>
                  <a:cubicBezTo>
                    <a:pt x="657" y="4"/>
                    <a:pt x="664" y="3"/>
                    <a:pt x="670" y="3"/>
                  </a:cubicBezTo>
                  <a:cubicBezTo>
                    <a:pt x="684" y="3"/>
                    <a:pt x="698" y="4"/>
                    <a:pt x="712" y="3"/>
                  </a:cubicBezTo>
                  <a:cubicBezTo>
                    <a:pt x="729" y="3"/>
                    <a:pt x="745" y="3"/>
                    <a:pt x="762" y="3"/>
                  </a:cubicBezTo>
                  <a:cubicBezTo>
                    <a:pt x="785" y="3"/>
                    <a:pt x="808" y="2"/>
                    <a:pt x="831" y="2"/>
                  </a:cubicBezTo>
                  <a:cubicBezTo>
                    <a:pt x="851" y="2"/>
                    <a:pt x="871" y="1"/>
                    <a:pt x="891" y="2"/>
                  </a:cubicBezTo>
                  <a:cubicBezTo>
                    <a:pt x="947" y="2"/>
                    <a:pt x="1004" y="2"/>
                    <a:pt x="1061" y="3"/>
                  </a:cubicBezTo>
                  <a:cubicBezTo>
                    <a:pt x="1061" y="3"/>
                    <a:pt x="1065" y="3"/>
                    <a:pt x="1065" y="5"/>
                  </a:cubicBezTo>
                  <a:cubicBezTo>
                    <a:pt x="1065" y="7"/>
                    <a:pt x="1063" y="8"/>
                    <a:pt x="106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6" name="Freeform 74"/>
            <p:cNvSpPr>
              <a:spLocks/>
            </p:cNvSpPr>
            <p:nvPr userDrawn="1"/>
          </p:nvSpPr>
          <p:spPr bwMode="auto">
            <a:xfrm>
              <a:off x="-1779" y="2417"/>
              <a:ext cx="2034" cy="24"/>
            </a:xfrm>
            <a:custGeom>
              <a:avLst/>
              <a:gdLst>
                <a:gd name="T0" fmla="*/ 4 w 1082"/>
                <a:gd name="T1" fmla="*/ 3 h 13"/>
                <a:gd name="T2" fmla="*/ 27 w 1082"/>
                <a:gd name="T3" fmla="*/ 2 h 13"/>
                <a:gd name="T4" fmla="*/ 122 w 1082"/>
                <a:gd name="T5" fmla="*/ 3 h 13"/>
                <a:gd name="T6" fmla="*/ 177 w 1082"/>
                <a:gd name="T7" fmla="*/ 4 h 13"/>
                <a:gd name="T8" fmla="*/ 222 w 1082"/>
                <a:gd name="T9" fmla="*/ 2 h 13"/>
                <a:gd name="T10" fmla="*/ 275 w 1082"/>
                <a:gd name="T11" fmla="*/ 3 h 13"/>
                <a:gd name="T12" fmla="*/ 355 w 1082"/>
                <a:gd name="T13" fmla="*/ 4 h 13"/>
                <a:gd name="T14" fmla="*/ 400 w 1082"/>
                <a:gd name="T15" fmla="*/ 2 h 13"/>
                <a:gd name="T16" fmla="*/ 491 w 1082"/>
                <a:gd name="T17" fmla="*/ 1 h 13"/>
                <a:gd name="T18" fmla="*/ 635 w 1082"/>
                <a:gd name="T19" fmla="*/ 2 h 13"/>
                <a:gd name="T20" fmla="*/ 761 w 1082"/>
                <a:gd name="T21" fmla="*/ 5 h 13"/>
                <a:gd name="T22" fmla="*/ 841 w 1082"/>
                <a:gd name="T23" fmla="*/ 4 h 13"/>
                <a:gd name="T24" fmla="*/ 914 w 1082"/>
                <a:gd name="T25" fmla="*/ 6 h 13"/>
                <a:gd name="T26" fmla="*/ 973 w 1082"/>
                <a:gd name="T27" fmla="*/ 7 h 13"/>
                <a:gd name="T28" fmla="*/ 1067 w 1082"/>
                <a:gd name="T29" fmla="*/ 6 h 13"/>
                <a:gd name="T30" fmla="*/ 1079 w 1082"/>
                <a:gd name="T31" fmla="*/ 7 h 13"/>
                <a:gd name="T32" fmla="*/ 1082 w 1082"/>
                <a:gd name="T33" fmla="*/ 9 h 13"/>
                <a:gd name="T34" fmla="*/ 1079 w 1082"/>
                <a:gd name="T35" fmla="*/ 11 h 13"/>
                <a:gd name="T36" fmla="*/ 1006 w 1082"/>
                <a:gd name="T37" fmla="*/ 12 h 13"/>
                <a:gd name="T38" fmla="*/ 949 w 1082"/>
                <a:gd name="T39" fmla="*/ 11 h 13"/>
                <a:gd name="T40" fmla="*/ 929 w 1082"/>
                <a:gd name="T41" fmla="*/ 10 h 13"/>
                <a:gd name="T42" fmla="*/ 831 w 1082"/>
                <a:gd name="T43" fmla="*/ 9 h 13"/>
                <a:gd name="T44" fmla="*/ 737 w 1082"/>
                <a:gd name="T45" fmla="*/ 9 h 13"/>
                <a:gd name="T46" fmla="*/ 583 w 1082"/>
                <a:gd name="T47" fmla="*/ 6 h 13"/>
                <a:gd name="T48" fmla="*/ 517 w 1082"/>
                <a:gd name="T49" fmla="*/ 5 h 13"/>
                <a:gd name="T50" fmla="*/ 377 w 1082"/>
                <a:gd name="T51" fmla="*/ 8 h 13"/>
                <a:gd name="T52" fmla="*/ 283 w 1082"/>
                <a:gd name="T53" fmla="*/ 8 h 13"/>
                <a:gd name="T54" fmla="*/ 200 w 1082"/>
                <a:gd name="T55" fmla="*/ 7 h 13"/>
                <a:gd name="T56" fmla="*/ 144 w 1082"/>
                <a:gd name="T57" fmla="*/ 7 h 13"/>
                <a:gd name="T58" fmla="*/ 73 w 1082"/>
                <a:gd name="T59" fmla="*/ 7 h 13"/>
                <a:gd name="T60" fmla="*/ 10 w 1082"/>
                <a:gd name="T61" fmla="*/ 7 h 13"/>
                <a:gd name="T62" fmla="*/ 0 w 1082"/>
                <a:gd name="T63" fmla="*/ 4 h 13"/>
                <a:gd name="T64" fmla="*/ 4 w 1082"/>
                <a:gd name="T65"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082" h="13">
                  <a:moveTo>
                    <a:pt x="4" y="3"/>
                  </a:moveTo>
                  <a:cubicBezTo>
                    <a:pt x="11" y="2"/>
                    <a:pt x="19" y="2"/>
                    <a:pt x="27" y="2"/>
                  </a:cubicBezTo>
                  <a:cubicBezTo>
                    <a:pt x="58" y="2"/>
                    <a:pt x="90" y="3"/>
                    <a:pt x="122" y="3"/>
                  </a:cubicBezTo>
                  <a:cubicBezTo>
                    <a:pt x="141" y="3"/>
                    <a:pt x="159" y="4"/>
                    <a:pt x="177" y="4"/>
                  </a:cubicBezTo>
                  <a:cubicBezTo>
                    <a:pt x="192" y="3"/>
                    <a:pt x="207" y="2"/>
                    <a:pt x="222" y="2"/>
                  </a:cubicBezTo>
                  <a:cubicBezTo>
                    <a:pt x="240" y="2"/>
                    <a:pt x="257" y="3"/>
                    <a:pt x="275" y="3"/>
                  </a:cubicBezTo>
                  <a:cubicBezTo>
                    <a:pt x="302" y="3"/>
                    <a:pt x="328" y="4"/>
                    <a:pt x="355" y="4"/>
                  </a:cubicBezTo>
                  <a:cubicBezTo>
                    <a:pt x="370" y="4"/>
                    <a:pt x="385" y="2"/>
                    <a:pt x="400" y="2"/>
                  </a:cubicBezTo>
                  <a:cubicBezTo>
                    <a:pt x="431" y="2"/>
                    <a:pt x="461" y="1"/>
                    <a:pt x="491" y="1"/>
                  </a:cubicBezTo>
                  <a:cubicBezTo>
                    <a:pt x="539" y="0"/>
                    <a:pt x="587" y="1"/>
                    <a:pt x="635" y="2"/>
                  </a:cubicBezTo>
                  <a:cubicBezTo>
                    <a:pt x="677" y="3"/>
                    <a:pt x="719" y="4"/>
                    <a:pt x="761" y="5"/>
                  </a:cubicBezTo>
                  <a:cubicBezTo>
                    <a:pt x="787" y="6"/>
                    <a:pt x="814" y="5"/>
                    <a:pt x="841" y="4"/>
                  </a:cubicBezTo>
                  <a:cubicBezTo>
                    <a:pt x="866" y="4"/>
                    <a:pt x="890" y="4"/>
                    <a:pt x="914" y="6"/>
                  </a:cubicBezTo>
                  <a:cubicBezTo>
                    <a:pt x="934" y="7"/>
                    <a:pt x="953" y="7"/>
                    <a:pt x="973" y="7"/>
                  </a:cubicBezTo>
                  <a:cubicBezTo>
                    <a:pt x="1004" y="7"/>
                    <a:pt x="1036" y="8"/>
                    <a:pt x="1067" y="6"/>
                  </a:cubicBezTo>
                  <a:cubicBezTo>
                    <a:pt x="1071" y="6"/>
                    <a:pt x="1075" y="7"/>
                    <a:pt x="1079" y="7"/>
                  </a:cubicBezTo>
                  <a:cubicBezTo>
                    <a:pt x="1079" y="7"/>
                    <a:pt x="1082" y="7"/>
                    <a:pt x="1082" y="9"/>
                  </a:cubicBezTo>
                  <a:cubicBezTo>
                    <a:pt x="1082" y="11"/>
                    <a:pt x="1079" y="11"/>
                    <a:pt x="1079" y="11"/>
                  </a:cubicBezTo>
                  <a:cubicBezTo>
                    <a:pt x="1054" y="10"/>
                    <a:pt x="1030" y="13"/>
                    <a:pt x="1006" y="12"/>
                  </a:cubicBezTo>
                  <a:cubicBezTo>
                    <a:pt x="987" y="11"/>
                    <a:pt x="968" y="11"/>
                    <a:pt x="949" y="11"/>
                  </a:cubicBezTo>
                  <a:cubicBezTo>
                    <a:pt x="942" y="11"/>
                    <a:pt x="935" y="11"/>
                    <a:pt x="929" y="10"/>
                  </a:cubicBezTo>
                  <a:cubicBezTo>
                    <a:pt x="896" y="9"/>
                    <a:pt x="864" y="8"/>
                    <a:pt x="831" y="9"/>
                  </a:cubicBezTo>
                  <a:cubicBezTo>
                    <a:pt x="800" y="10"/>
                    <a:pt x="768" y="10"/>
                    <a:pt x="737" y="9"/>
                  </a:cubicBezTo>
                  <a:cubicBezTo>
                    <a:pt x="686" y="9"/>
                    <a:pt x="634" y="7"/>
                    <a:pt x="583" y="6"/>
                  </a:cubicBezTo>
                  <a:cubicBezTo>
                    <a:pt x="561" y="6"/>
                    <a:pt x="539" y="5"/>
                    <a:pt x="517" y="5"/>
                  </a:cubicBezTo>
                  <a:cubicBezTo>
                    <a:pt x="470" y="5"/>
                    <a:pt x="424" y="6"/>
                    <a:pt x="377" y="8"/>
                  </a:cubicBezTo>
                  <a:cubicBezTo>
                    <a:pt x="345" y="9"/>
                    <a:pt x="314" y="10"/>
                    <a:pt x="283" y="8"/>
                  </a:cubicBezTo>
                  <a:cubicBezTo>
                    <a:pt x="255" y="6"/>
                    <a:pt x="228" y="6"/>
                    <a:pt x="200" y="7"/>
                  </a:cubicBezTo>
                  <a:cubicBezTo>
                    <a:pt x="181" y="8"/>
                    <a:pt x="162" y="7"/>
                    <a:pt x="144" y="7"/>
                  </a:cubicBezTo>
                  <a:cubicBezTo>
                    <a:pt x="120" y="7"/>
                    <a:pt x="97" y="7"/>
                    <a:pt x="73" y="7"/>
                  </a:cubicBezTo>
                  <a:cubicBezTo>
                    <a:pt x="52" y="7"/>
                    <a:pt x="31" y="7"/>
                    <a:pt x="10" y="7"/>
                  </a:cubicBezTo>
                  <a:cubicBezTo>
                    <a:pt x="8" y="7"/>
                    <a:pt x="0" y="6"/>
                    <a:pt x="0" y="4"/>
                  </a:cubicBezTo>
                  <a:cubicBezTo>
                    <a:pt x="0" y="3"/>
                    <a:pt x="4" y="3"/>
                    <a:pt x="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7" name="Freeform 75"/>
            <p:cNvSpPr>
              <a:spLocks/>
            </p:cNvSpPr>
            <p:nvPr userDrawn="1"/>
          </p:nvSpPr>
          <p:spPr bwMode="auto">
            <a:xfrm>
              <a:off x="-3052" y="25"/>
              <a:ext cx="2031" cy="18"/>
            </a:xfrm>
            <a:custGeom>
              <a:avLst/>
              <a:gdLst>
                <a:gd name="T0" fmla="*/ 1071 w 1080"/>
                <a:gd name="T1" fmla="*/ 10 h 10"/>
                <a:gd name="T2" fmla="*/ 945 w 1080"/>
                <a:gd name="T3" fmla="*/ 8 h 10"/>
                <a:gd name="T4" fmla="*/ 859 w 1080"/>
                <a:gd name="T5" fmla="*/ 7 h 10"/>
                <a:gd name="T6" fmla="*/ 803 w 1080"/>
                <a:gd name="T7" fmla="*/ 7 h 10"/>
                <a:gd name="T8" fmla="*/ 666 w 1080"/>
                <a:gd name="T9" fmla="*/ 8 h 10"/>
                <a:gd name="T10" fmla="*/ 627 w 1080"/>
                <a:gd name="T11" fmla="*/ 8 h 10"/>
                <a:gd name="T12" fmla="*/ 569 w 1080"/>
                <a:gd name="T13" fmla="*/ 9 h 10"/>
                <a:gd name="T14" fmla="*/ 468 w 1080"/>
                <a:gd name="T15" fmla="*/ 8 h 10"/>
                <a:gd name="T16" fmla="*/ 354 w 1080"/>
                <a:gd name="T17" fmla="*/ 7 h 10"/>
                <a:gd name="T18" fmla="*/ 324 w 1080"/>
                <a:gd name="T19" fmla="*/ 6 h 10"/>
                <a:gd name="T20" fmla="*/ 306 w 1080"/>
                <a:gd name="T21" fmla="*/ 6 h 10"/>
                <a:gd name="T22" fmla="*/ 240 w 1080"/>
                <a:gd name="T23" fmla="*/ 6 h 10"/>
                <a:gd name="T24" fmla="*/ 213 w 1080"/>
                <a:gd name="T25" fmla="*/ 6 h 10"/>
                <a:gd name="T26" fmla="*/ 107 w 1080"/>
                <a:gd name="T27" fmla="*/ 7 h 10"/>
                <a:gd name="T28" fmla="*/ 100 w 1080"/>
                <a:gd name="T29" fmla="*/ 7 h 10"/>
                <a:gd name="T30" fmla="*/ 13 w 1080"/>
                <a:gd name="T31" fmla="*/ 7 h 10"/>
                <a:gd name="T32" fmla="*/ 0 w 1080"/>
                <a:gd name="T33" fmla="*/ 5 h 10"/>
                <a:gd name="T34" fmla="*/ 3 w 1080"/>
                <a:gd name="T35" fmla="*/ 3 h 10"/>
                <a:gd name="T36" fmla="*/ 98 w 1080"/>
                <a:gd name="T37" fmla="*/ 1 h 10"/>
                <a:gd name="T38" fmla="*/ 187 w 1080"/>
                <a:gd name="T39" fmla="*/ 1 h 10"/>
                <a:gd name="T40" fmla="*/ 245 w 1080"/>
                <a:gd name="T41" fmla="*/ 1 h 10"/>
                <a:gd name="T42" fmla="*/ 260 w 1080"/>
                <a:gd name="T43" fmla="*/ 1 h 10"/>
                <a:gd name="T44" fmla="*/ 299 w 1080"/>
                <a:gd name="T45" fmla="*/ 1 h 10"/>
                <a:gd name="T46" fmla="*/ 370 w 1080"/>
                <a:gd name="T47" fmla="*/ 2 h 10"/>
                <a:gd name="T48" fmla="*/ 471 w 1080"/>
                <a:gd name="T49" fmla="*/ 4 h 10"/>
                <a:gd name="T50" fmla="*/ 644 w 1080"/>
                <a:gd name="T51" fmla="*/ 3 h 10"/>
                <a:gd name="T52" fmla="*/ 768 w 1080"/>
                <a:gd name="T53" fmla="*/ 2 h 10"/>
                <a:gd name="T54" fmla="*/ 826 w 1080"/>
                <a:gd name="T55" fmla="*/ 3 h 10"/>
                <a:gd name="T56" fmla="*/ 850 w 1080"/>
                <a:gd name="T57" fmla="*/ 3 h 10"/>
                <a:gd name="T58" fmla="*/ 1006 w 1080"/>
                <a:gd name="T59" fmla="*/ 5 h 10"/>
                <a:gd name="T60" fmla="*/ 1018 w 1080"/>
                <a:gd name="T61" fmla="*/ 5 h 10"/>
                <a:gd name="T62" fmla="*/ 1075 w 1080"/>
                <a:gd name="T63" fmla="*/ 5 h 10"/>
                <a:gd name="T64" fmla="*/ 1080 w 1080"/>
                <a:gd name="T65" fmla="*/ 6 h 10"/>
                <a:gd name="T66" fmla="*/ 1071 w 1080"/>
                <a:gd name="T6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80" h="10">
                  <a:moveTo>
                    <a:pt x="1071" y="10"/>
                  </a:moveTo>
                  <a:cubicBezTo>
                    <a:pt x="1029" y="9"/>
                    <a:pt x="987" y="8"/>
                    <a:pt x="945" y="8"/>
                  </a:cubicBezTo>
                  <a:cubicBezTo>
                    <a:pt x="916" y="7"/>
                    <a:pt x="887" y="7"/>
                    <a:pt x="859" y="7"/>
                  </a:cubicBezTo>
                  <a:cubicBezTo>
                    <a:pt x="840" y="7"/>
                    <a:pt x="822" y="7"/>
                    <a:pt x="803" y="7"/>
                  </a:cubicBezTo>
                  <a:cubicBezTo>
                    <a:pt x="758" y="7"/>
                    <a:pt x="712" y="7"/>
                    <a:pt x="666" y="8"/>
                  </a:cubicBezTo>
                  <a:cubicBezTo>
                    <a:pt x="653" y="8"/>
                    <a:pt x="640" y="7"/>
                    <a:pt x="627" y="8"/>
                  </a:cubicBezTo>
                  <a:cubicBezTo>
                    <a:pt x="608" y="8"/>
                    <a:pt x="588" y="9"/>
                    <a:pt x="569" y="9"/>
                  </a:cubicBezTo>
                  <a:cubicBezTo>
                    <a:pt x="535" y="9"/>
                    <a:pt x="502" y="8"/>
                    <a:pt x="468" y="8"/>
                  </a:cubicBezTo>
                  <a:cubicBezTo>
                    <a:pt x="430" y="7"/>
                    <a:pt x="392" y="7"/>
                    <a:pt x="354" y="7"/>
                  </a:cubicBezTo>
                  <a:cubicBezTo>
                    <a:pt x="344" y="6"/>
                    <a:pt x="334" y="6"/>
                    <a:pt x="324" y="6"/>
                  </a:cubicBezTo>
                  <a:cubicBezTo>
                    <a:pt x="318" y="6"/>
                    <a:pt x="312" y="7"/>
                    <a:pt x="306" y="6"/>
                  </a:cubicBezTo>
                  <a:cubicBezTo>
                    <a:pt x="284" y="4"/>
                    <a:pt x="262" y="6"/>
                    <a:pt x="240" y="6"/>
                  </a:cubicBezTo>
                  <a:cubicBezTo>
                    <a:pt x="231" y="7"/>
                    <a:pt x="222" y="6"/>
                    <a:pt x="213" y="6"/>
                  </a:cubicBezTo>
                  <a:cubicBezTo>
                    <a:pt x="178" y="6"/>
                    <a:pt x="143" y="6"/>
                    <a:pt x="107" y="7"/>
                  </a:cubicBezTo>
                  <a:cubicBezTo>
                    <a:pt x="105" y="7"/>
                    <a:pt x="102" y="7"/>
                    <a:pt x="100" y="7"/>
                  </a:cubicBezTo>
                  <a:cubicBezTo>
                    <a:pt x="71" y="5"/>
                    <a:pt x="42" y="7"/>
                    <a:pt x="13" y="7"/>
                  </a:cubicBezTo>
                  <a:cubicBezTo>
                    <a:pt x="8" y="8"/>
                    <a:pt x="0" y="7"/>
                    <a:pt x="0" y="5"/>
                  </a:cubicBezTo>
                  <a:cubicBezTo>
                    <a:pt x="0" y="3"/>
                    <a:pt x="2" y="3"/>
                    <a:pt x="3" y="3"/>
                  </a:cubicBezTo>
                  <a:cubicBezTo>
                    <a:pt x="35" y="3"/>
                    <a:pt x="66" y="0"/>
                    <a:pt x="98" y="1"/>
                  </a:cubicBezTo>
                  <a:cubicBezTo>
                    <a:pt x="128" y="2"/>
                    <a:pt x="157" y="1"/>
                    <a:pt x="187" y="1"/>
                  </a:cubicBezTo>
                  <a:cubicBezTo>
                    <a:pt x="206" y="1"/>
                    <a:pt x="226" y="1"/>
                    <a:pt x="245" y="1"/>
                  </a:cubicBezTo>
                  <a:cubicBezTo>
                    <a:pt x="250" y="1"/>
                    <a:pt x="255" y="1"/>
                    <a:pt x="260" y="1"/>
                  </a:cubicBezTo>
                  <a:cubicBezTo>
                    <a:pt x="273" y="1"/>
                    <a:pt x="286" y="1"/>
                    <a:pt x="299" y="1"/>
                  </a:cubicBezTo>
                  <a:cubicBezTo>
                    <a:pt x="323" y="1"/>
                    <a:pt x="347" y="2"/>
                    <a:pt x="370" y="2"/>
                  </a:cubicBezTo>
                  <a:cubicBezTo>
                    <a:pt x="404" y="3"/>
                    <a:pt x="437" y="3"/>
                    <a:pt x="471" y="4"/>
                  </a:cubicBezTo>
                  <a:cubicBezTo>
                    <a:pt x="528" y="4"/>
                    <a:pt x="586" y="4"/>
                    <a:pt x="644" y="3"/>
                  </a:cubicBezTo>
                  <a:cubicBezTo>
                    <a:pt x="685" y="3"/>
                    <a:pt x="727" y="2"/>
                    <a:pt x="768" y="2"/>
                  </a:cubicBezTo>
                  <a:cubicBezTo>
                    <a:pt x="788" y="2"/>
                    <a:pt x="807" y="3"/>
                    <a:pt x="826" y="3"/>
                  </a:cubicBezTo>
                  <a:cubicBezTo>
                    <a:pt x="834" y="3"/>
                    <a:pt x="842" y="3"/>
                    <a:pt x="850" y="3"/>
                  </a:cubicBezTo>
                  <a:cubicBezTo>
                    <a:pt x="902" y="1"/>
                    <a:pt x="954" y="4"/>
                    <a:pt x="1006" y="5"/>
                  </a:cubicBezTo>
                  <a:cubicBezTo>
                    <a:pt x="1010" y="6"/>
                    <a:pt x="1014" y="5"/>
                    <a:pt x="1018" y="5"/>
                  </a:cubicBezTo>
                  <a:cubicBezTo>
                    <a:pt x="1037" y="5"/>
                    <a:pt x="1056" y="5"/>
                    <a:pt x="1075" y="5"/>
                  </a:cubicBezTo>
                  <a:cubicBezTo>
                    <a:pt x="1077" y="5"/>
                    <a:pt x="1080" y="5"/>
                    <a:pt x="1080" y="6"/>
                  </a:cubicBezTo>
                  <a:cubicBezTo>
                    <a:pt x="1080" y="8"/>
                    <a:pt x="1079" y="10"/>
                    <a:pt x="1071"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8" name="Freeform 76"/>
            <p:cNvSpPr>
              <a:spLocks/>
            </p:cNvSpPr>
            <p:nvPr userDrawn="1"/>
          </p:nvSpPr>
          <p:spPr bwMode="auto">
            <a:xfrm>
              <a:off x="-1685" y="2458"/>
              <a:ext cx="1844" cy="21"/>
            </a:xfrm>
            <a:custGeom>
              <a:avLst/>
              <a:gdLst>
                <a:gd name="T0" fmla="*/ 976 w 981"/>
                <a:gd name="T1" fmla="*/ 11 h 11"/>
                <a:gd name="T2" fmla="*/ 872 w 981"/>
                <a:gd name="T3" fmla="*/ 8 h 11"/>
                <a:gd name="T4" fmla="*/ 808 w 981"/>
                <a:gd name="T5" fmla="*/ 10 h 11"/>
                <a:gd name="T6" fmla="*/ 695 w 981"/>
                <a:gd name="T7" fmla="*/ 8 h 11"/>
                <a:gd name="T8" fmla="*/ 658 w 981"/>
                <a:gd name="T9" fmla="*/ 8 h 11"/>
                <a:gd name="T10" fmla="*/ 298 w 981"/>
                <a:gd name="T11" fmla="*/ 8 h 11"/>
                <a:gd name="T12" fmla="*/ 237 w 981"/>
                <a:gd name="T13" fmla="*/ 7 h 11"/>
                <a:gd name="T14" fmla="*/ 131 w 981"/>
                <a:gd name="T15" fmla="*/ 5 h 11"/>
                <a:gd name="T16" fmla="*/ 58 w 981"/>
                <a:gd name="T17" fmla="*/ 6 h 11"/>
                <a:gd name="T18" fmla="*/ 11 w 981"/>
                <a:gd name="T19" fmla="*/ 9 h 11"/>
                <a:gd name="T20" fmla="*/ 0 w 981"/>
                <a:gd name="T21" fmla="*/ 7 h 11"/>
                <a:gd name="T22" fmla="*/ 5 w 981"/>
                <a:gd name="T23" fmla="*/ 4 h 11"/>
                <a:gd name="T24" fmla="*/ 66 w 981"/>
                <a:gd name="T25" fmla="*/ 1 h 11"/>
                <a:gd name="T26" fmla="*/ 102 w 981"/>
                <a:gd name="T27" fmla="*/ 0 h 11"/>
                <a:gd name="T28" fmla="*/ 197 w 981"/>
                <a:gd name="T29" fmla="*/ 1 h 11"/>
                <a:gd name="T30" fmla="*/ 276 w 981"/>
                <a:gd name="T31" fmla="*/ 2 h 11"/>
                <a:gd name="T32" fmla="*/ 311 w 981"/>
                <a:gd name="T33" fmla="*/ 4 h 11"/>
                <a:gd name="T34" fmla="*/ 384 w 981"/>
                <a:gd name="T35" fmla="*/ 3 h 11"/>
                <a:gd name="T36" fmla="*/ 663 w 981"/>
                <a:gd name="T37" fmla="*/ 3 h 11"/>
                <a:gd name="T38" fmla="*/ 700 w 981"/>
                <a:gd name="T39" fmla="*/ 4 h 11"/>
                <a:gd name="T40" fmla="*/ 808 w 981"/>
                <a:gd name="T41" fmla="*/ 5 h 11"/>
                <a:gd name="T42" fmla="*/ 924 w 981"/>
                <a:gd name="T43" fmla="*/ 5 h 11"/>
                <a:gd name="T44" fmla="*/ 958 w 981"/>
                <a:gd name="T45" fmla="*/ 5 h 11"/>
                <a:gd name="T46" fmla="*/ 977 w 981"/>
                <a:gd name="T47" fmla="*/ 6 h 11"/>
                <a:gd name="T48" fmla="*/ 981 w 981"/>
                <a:gd name="T49" fmla="*/ 8 h 11"/>
                <a:gd name="T50" fmla="*/ 976 w 981"/>
                <a:gd name="T51"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1">
                  <a:moveTo>
                    <a:pt x="976" y="11"/>
                  </a:moveTo>
                  <a:cubicBezTo>
                    <a:pt x="941" y="10"/>
                    <a:pt x="907" y="9"/>
                    <a:pt x="872" y="8"/>
                  </a:cubicBezTo>
                  <a:cubicBezTo>
                    <a:pt x="851" y="8"/>
                    <a:pt x="830" y="9"/>
                    <a:pt x="808" y="10"/>
                  </a:cubicBezTo>
                  <a:cubicBezTo>
                    <a:pt x="770" y="11"/>
                    <a:pt x="733" y="11"/>
                    <a:pt x="695" y="8"/>
                  </a:cubicBezTo>
                  <a:cubicBezTo>
                    <a:pt x="683" y="7"/>
                    <a:pt x="670" y="7"/>
                    <a:pt x="658" y="8"/>
                  </a:cubicBezTo>
                  <a:cubicBezTo>
                    <a:pt x="630" y="9"/>
                    <a:pt x="326" y="10"/>
                    <a:pt x="298" y="8"/>
                  </a:cubicBezTo>
                  <a:cubicBezTo>
                    <a:pt x="278" y="7"/>
                    <a:pt x="258" y="8"/>
                    <a:pt x="237" y="7"/>
                  </a:cubicBezTo>
                  <a:cubicBezTo>
                    <a:pt x="202" y="6"/>
                    <a:pt x="166" y="6"/>
                    <a:pt x="131" y="5"/>
                  </a:cubicBezTo>
                  <a:cubicBezTo>
                    <a:pt x="106" y="4"/>
                    <a:pt x="82" y="4"/>
                    <a:pt x="58" y="6"/>
                  </a:cubicBezTo>
                  <a:cubicBezTo>
                    <a:pt x="42" y="7"/>
                    <a:pt x="27" y="8"/>
                    <a:pt x="11" y="9"/>
                  </a:cubicBezTo>
                  <a:cubicBezTo>
                    <a:pt x="8" y="9"/>
                    <a:pt x="0" y="10"/>
                    <a:pt x="0" y="7"/>
                  </a:cubicBezTo>
                  <a:cubicBezTo>
                    <a:pt x="0" y="4"/>
                    <a:pt x="4" y="4"/>
                    <a:pt x="5" y="4"/>
                  </a:cubicBezTo>
                  <a:cubicBezTo>
                    <a:pt x="25" y="3"/>
                    <a:pt x="46" y="2"/>
                    <a:pt x="66" y="1"/>
                  </a:cubicBezTo>
                  <a:cubicBezTo>
                    <a:pt x="78" y="1"/>
                    <a:pt x="90" y="0"/>
                    <a:pt x="102" y="0"/>
                  </a:cubicBezTo>
                  <a:cubicBezTo>
                    <a:pt x="134" y="0"/>
                    <a:pt x="166" y="1"/>
                    <a:pt x="197" y="1"/>
                  </a:cubicBezTo>
                  <a:cubicBezTo>
                    <a:pt x="223" y="2"/>
                    <a:pt x="250" y="2"/>
                    <a:pt x="276" y="2"/>
                  </a:cubicBezTo>
                  <a:cubicBezTo>
                    <a:pt x="287" y="3"/>
                    <a:pt x="299" y="3"/>
                    <a:pt x="311" y="4"/>
                  </a:cubicBezTo>
                  <a:cubicBezTo>
                    <a:pt x="335" y="5"/>
                    <a:pt x="359" y="4"/>
                    <a:pt x="384" y="3"/>
                  </a:cubicBezTo>
                  <a:cubicBezTo>
                    <a:pt x="406" y="2"/>
                    <a:pt x="615" y="6"/>
                    <a:pt x="663" y="3"/>
                  </a:cubicBezTo>
                  <a:cubicBezTo>
                    <a:pt x="675" y="2"/>
                    <a:pt x="688" y="3"/>
                    <a:pt x="700" y="4"/>
                  </a:cubicBezTo>
                  <a:cubicBezTo>
                    <a:pt x="736" y="6"/>
                    <a:pt x="771" y="7"/>
                    <a:pt x="808" y="5"/>
                  </a:cubicBezTo>
                  <a:cubicBezTo>
                    <a:pt x="846" y="4"/>
                    <a:pt x="885" y="3"/>
                    <a:pt x="924" y="5"/>
                  </a:cubicBezTo>
                  <a:cubicBezTo>
                    <a:pt x="935" y="5"/>
                    <a:pt x="947" y="5"/>
                    <a:pt x="958" y="5"/>
                  </a:cubicBezTo>
                  <a:cubicBezTo>
                    <a:pt x="964" y="5"/>
                    <a:pt x="970" y="5"/>
                    <a:pt x="977" y="6"/>
                  </a:cubicBezTo>
                  <a:cubicBezTo>
                    <a:pt x="977" y="6"/>
                    <a:pt x="981" y="6"/>
                    <a:pt x="981" y="8"/>
                  </a:cubicBezTo>
                  <a:cubicBezTo>
                    <a:pt x="981" y="11"/>
                    <a:pt x="976" y="11"/>
                    <a:pt x="976"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89" name="Freeform 77"/>
            <p:cNvSpPr>
              <a:spLocks/>
            </p:cNvSpPr>
            <p:nvPr userDrawn="1"/>
          </p:nvSpPr>
          <p:spPr bwMode="auto">
            <a:xfrm>
              <a:off x="-598" y="237"/>
              <a:ext cx="1978" cy="19"/>
            </a:xfrm>
            <a:custGeom>
              <a:avLst/>
              <a:gdLst>
                <a:gd name="T0" fmla="*/ 13 w 1052"/>
                <a:gd name="T1" fmla="*/ 1 h 10"/>
                <a:gd name="T2" fmla="*/ 54 w 1052"/>
                <a:gd name="T3" fmla="*/ 1 h 10"/>
                <a:gd name="T4" fmla="*/ 132 w 1052"/>
                <a:gd name="T5" fmla="*/ 0 h 10"/>
                <a:gd name="T6" fmla="*/ 176 w 1052"/>
                <a:gd name="T7" fmla="*/ 0 h 10"/>
                <a:gd name="T8" fmla="*/ 223 w 1052"/>
                <a:gd name="T9" fmla="*/ 1 h 10"/>
                <a:gd name="T10" fmla="*/ 350 w 1052"/>
                <a:gd name="T11" fmla="*/ 1 h 10"/>
                <a:gd name="T12" fmla="*/ 498 w 1052"/>
                <a:gd name="T13" fmla="*/ 3 h 10"/>
                <a:gd name="T14" fmla="*/ 568 w 1052"/>
                <a:gd name="T15" fmla="*/ 3 h 10"/>
                <a:gd name="T16" fmla="*/ 671 w 1052"/>
                <a:gd name="T17" fmla="*/ 2 h 10"/>
                <a:gd name="T18" fmla="*/ 738 w 1052"/>
                <a:gd name="T19" fmla="*/ 3 h 10"/>
                <a:gd name="T20" fmla="*/ 878 w 1052"/>
                <a:gd name="T21" fmla="*/ 3 h 10"/>
                <a:gd name="T22" fmla="*/ 985 w 1052"/>
                <a:gd name="T23" fmla="*/ 4 h 10"/>
                <a:gd name="T24" fmla="*/ 1035 w 1052"/>
                <a:gd name="T25" fmla="*/ 5 h 10"/>
                <a:gd name="T26" fmla="*/ 1045 w 1052"/>
                <a:gd name="T27" fmla="*/ 6 h 10"/>
                <a:gd name="T28" fmla="*/ 1052 w 1052"/>
                <a:gd name="T29" fmla="*/ 8 h 10"/>
                <a:gd name="T30" fmla="*/ 1045 w 1052"/>
                <a:gd name="T31" fmla="*/ 10 h 10"/>
                <a:gd name="T32" fmla="*/ 1021 w 1052"/>
                <a:gd name="T33" fmla="*/ 10 h 10"/>
                <a:gd name="T34" fmla="*/ 923 w 1052"/>
                <a:gd name="T35" fmla="*/ 8 h 10"/>
                <a:gd name="T36" fmla="*/ 862 w 1052"/>
                <a:gd name="T37" fmla="*/ 7 h 10"/>
                <a:gd name="T38" fmla="*/ 853 w 1052"/>
                <a:gd name="T39" fmla="*/ 7 h 10"/>
                <a:gd name="T40" fmla="*/ 760 w 1052"/>
                <a:gd name="T41" fmla="*/ 8 h 10"/>
                <a:gd name="T42" fmla="*/ 715 w 1052"/>
                <a:gd name="T43" fmla="*/ 7 h 10"/>
                <a:gd name="T44" fmla="*/ 607 w 1052"/>
                <a:gd name="T45" fmla="*/ 8 h 10"/>
                <a:gd name="T46" fmla="*/ 531 w 1052"/>
                <a:gd name="T47" fmla="*/ 7 h 10"/>
                <a:gd name="T48" fmla="*/ 443 w 1052"/>
                <a:gd name="T49" fmla="*/ 8 h 10"/>
                <a:gd name="T50" fmla="*/ 392 w 1052"/>
                <a:gd name="T51" fmla="*/ 7 h 10"/>
                <a:gd name="T52" fmla="*/ 364 w 1052"/>
                <a:gd name="T53" fmla="*/ 6 h 10"/>
                <a:gd name="T54" fmla="*/ 232 w 1052"/>
                <a:gd name="T55" fmla="*/ 5 h 10"/>
                <a:gd name="T56" fmla="*/ 165 w 1052"/>
                <a:gd name="T57" fmla="*/ 5 h 10"/>
                <a:gd name="T58" fmla="*/ 120 w 1052"/>
                <a:gd name="T59" fmla="*/ 5 h 10"/>
                <a:gd name="T60" fmla="*/ 56 w 1052"/>
                <a:gd name="T61" fmla="*/ 6 h 10"/>
                <a:gd name="T62" fmla="*/ 10 w 1052"/>
                <a:gd name="T63" fmla="*/ 6 h 10"/>
                <a:gd name="T64" fmla="*/ 0 w 1052"/>
                <a:gd name="T65" fmla="*/ 4 h 10"/>
                <a:gd name="T66" fmla="*/ 13 w 1052"/>
                <a:gd name="T6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2" h="10">
                  <a:moveTo>
                    <a:pt x="13" y="1"/>
                  </a:moveTo>
                  <a:cubicBezTo>
                    <a:pt x="27" y="1"/>
                    <a:pt x="40" y="1"/>
                    <a:pt x="54" y="1"/>
                  </a:cubicBezTo>
                  <a:cubicBezTo>
                    <a:pt x="80" y="0"/>
                    <a:pt x="106" y="0"/>
                    <a:pt x="132" y="0"/>
                  </a:cubicBezTo>
                  <a:cubicBezTo>
                    <a:pt x="147" y="0"/>
                    <a:pt x="161" y="0"/>
                    <a:pt x="176" y="0"/>
                  </a:cubicBezTo>
                  <a:cubicBezTo>
                    <a:pt x="192" y="1"/>
                    <a:pt x="207" y="1"/>
                    <a:pt x="223" y="1"/>
                  </a:cubicBezTo>
                  <a:cubicBezTo>
                    <a:pt x="265" y="1"/>
                    <a:pt x="308" y="0"/>
                    <a:pt x="350" y="1"/>
                  </a:cubicBezTo>
                  <a:cubicBezTo>
                    <a:pt x="399" y="3"/>
                    <a:pt x="448" y="3"/>
                    <a:pt x="498" y="3"/>
                  </a:cubicBezTo>
                  <a:cubicBezTo>
                    <a:pt x="521" y="3"/>
                    <a:pt x="545" y="3"/>
                    <a:pt x="568" y="3"/>
                  </a:cubicBezTo>
                  <a:cubicBezTo>
                    <a:pt x="602" y="3"/>
                    <a:pt x="637" y="2"/>
                    <a:pt x="671" y="2"/>
                  </a:cubicBezTo>
                  <a:cubicBezTo>
                    <a:pt x="694" y="2"/>
                    <a:pt x="716" y="3"/>
                    <a:pt x="738" y="3"/>
                  </a:cubicBezTo>
                  <a:cubicBezTo>
                    <a:pt x="785" y="3"/>
                    <a:pt x="831" y="2"/>
                    <a:pt x="878" y="3"/>
                  </a:cubicBezTo>
                  <a:cubicBezTo>
                    <a:pt x="913" y="3"/>
                    <a:pt x="949" y="4"/>
                    <a:pt x="985" y="4"/>
                  </a:cubicBezTo>
                  <a:cubicBezTo>
                    <a:pt x="1002" y="5"/>
                    <a:pt x="1018" y="5"/>
                    <a:pt x="1035" y="5"/>
                  </a:cubicBezTo>
                  <a:cubicBezTo>
                    <a:pt x="1038" y="5"/>
                    <a:pt x="1041" y="5"/>
                    <a:pt x="1045" y="6"/>
                  </a:cubicBezTo>
                  <a:cubicBezTo>
                    <a:pt x="1047" y="6"/>
                    <a:pt x="1052" y="6"/>
                    <a:pt x="1052" y="8"/>
                  </a:cubicBezTo>
                  <a:cubicBezTo>
                    <a:pt x="1052" y="10"/>
                    <a:pt x="1047" y="10"/>
                    <a:pt x="1045" y="10"/>
                  </a:cubicBezTo>
                  <a:cubicBezTo>
                    <a:pt x="1037" y="10"/>
                    <a:pt x="1029" y="10"/>
                    <a:pt x="1021" y="10"/>
                  </a:cubicBezTo>
                  <a:cubicBezTo>
                    <a:pt x="988" y="9"/>
                    <a:pt x="956" y="9"/>
                    <a:pt x="923" y="8"/>
                  </a:cubicBezTo>
                  <a:cubicBezTo>
                    <a:pt x="902" y="7"/>
                    <a:pt x="882" y="7"/>
                    <a:pt x="862" y="7"/>
                  </a:cubicBezTo>
                  <a:cubicBezTo>
                    <a:pt x="859" y="6"/>
                    <a:pt x="856" y="7"/>
                    <a:pt x="853" y="7"/>
                  </a:cubicBezTo>
                  <a:cubicBezTo>
                    <a:pt x="822" y="7"/>
                    <a:pt x="791" y="8"/>
                    <a:pt x="760" y="8"/>
                  </a:cubicBezTo>
                  <a:cubicBezTo>
                    <a:pt x="745" y="8"/>
                    <a:pt x="730" y="7"/>
                    <a:pt x="715" y="7"/>
                  </a:cubicBezTo>
                  <a:cubicBezTo>
                    <a:pt x="679" y="6"/>
                    <a:pt x="643" y="6"/>
                    <a:pt x="607" y="8"/>
                  </a:cubicBezTo>
                  <a:cubicBezTo>
                    <a:pt x="582" y="8"/>
                    <a:pt x="557" y="7"/>
                    <a:pt x="531" y="7"/>
                  </a:cubicBezTo>
                  <a:cubicBezTo>
                    <a:pt x="502" y="8"/>
                    <a:pt x="472" y="8"/>
                    <a:pt x="443" y="8"/>
                  </a:cubicBezTo>
                  <a:cubicBezTo>
                    <a:pt x="426" y="8"/>
                    <a:pt x="409" y="7"/>
                    <a:pt x="392" y="7"/>
                  </a:cubicBezTo>
                  <a:cubicBezTo>
                    <a:pt x="383" y="6"/>
                    <a:pt x="373" y="6"/>
                    <a:pt x="364" y="6"/>
                  </a:cubicBezTo>
                  <a:cubicBezTo>
                    <a:pt x="320" y="6"/>
                    <a:pt x="276" y="5"/>
                    <a:pt x="232" y="5"/>
                  </a:cubicBezTo>
                  <a:cubicBezTo>
                    <a:pt x="210" y="5"/>
                    <a:pt x="187" y="5"/>
                    <a:pt x="165" y="5"/>
                  </a:cubicBezTo>
                  <a:cubicBezTo>
                    <a:pt x="150" y="5"/>
                    <a:pt x="135" y="5"/>
                    <a:pt x="120" y="5"/>
                  </a:cubicBezTo>
                  <a:cubicBezTo>
                    <a:pt x="99" y="5"/>
                    <a:pt x="77" y="5"/>
                    <a:pt x="56" y="6"/>
                  </a:cubicBezTo>
                  <a:cubicBezTo>
                    <a:pt x="41" y="6"/>
                    <a:pt x="25" y="6"/>
                    <a:pt x="10" y="6"/>
                  </a:cubicBezTo>
                  <a:cubicBezTo>
                    <a:pt x="10" y="6"/>
                    <a:pt x="0" y="7"/>
                    <a:pt x="0" y="4"/>
                  </a:cubicBezTo>
                  <a:cubicBezTo>
                    <a:pt x="0" y="1"/>
                    <a:pt x="13" y="1"/>
                    <a:pt x="1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0" name="Freeform 78"/>
            <p:cNvSpPr>
              <a:spLocks/>
            </p:cNvSpPr>
            <p:nvPr userDrawn="1"/>
          </p:nvSpPr>
          <p:spPr bwMode="auto">
            <a:xfrm>
              <a:off x="-1849" y="1815"/>
              <a:ext cx="2166" cy="25"/>
            </a:xfrm>
            <a:custGeom>
              <a:avLst/>
              <a:gdLst>
                <a:gd name="T0" fmla="*/ 0 w 1152"/>
                <a:gd name="T1" fmla="*/ 5 h 13"/>
                <a:gd name="T2" fmla="*/ 3 w 1152"/>
                <a:gd name="T3" fmla="*/ 3 h 13"/>
                <a:gd name="T4" fmla="*/ 10 w 1152"/>
                <a:gd name="T5" fmla="*/ 3 h 13"/>
                <a:gd name="T6" fmla="*/ 70 w 1152"/>
                <a:gd name="T7" fmla="*/ 3 h 13"/>
                <a:gd name="T8" fmla="*/ 144 w 1152"/>
                <a:gd name="T9" fmla="*/ 1 h 13"/>
                <a:gd name="T10" fmla="*/ 159 w 1152"/>
                <a:gd name="T11" fmla="*/ 1 h 13"/>
                <a:gd name="T12" fmla="*/ 233 w 1152"/>
                <a:gd name="T13" fmla="*/ 2 h 13"/>
                <a:gd name="T14" fmla="*/ 331 w 1152"/>
                <a:gd name="T15" fmla="*/ 2 h 13"/>
                <a:gd name="T16" fmla="*/ 418 w 1152"/>
                <a:gd name="T17" fmla="*/ 1 h 13"/>
                <a:gd name="T18" fmla="*/ 462 w 1152"/>
                <a:gd name="T19" fmla="*/ 1 h 13"/>
                <a:gd name="T20" fmla="*/ 494 w 1152"/>
                <a:gd name="T21" fmla="*/ 2 h 13"/>
                <a:gd name="T22" fmla="*/ 532 w 1152"/>
                <a:gd name="T23" fmla="*/ 3 h 13"/>
                <a:gd name="T24" fmla="*/ 619 w 1152"/>
                <a:gd name="T25" fmla="*/ 5 h 13"/>
                <a:gd name="T26" fmla="*/ 663 w 1152"/>
                <a:gd name="T27" fmla="*/ 4 h 13"/>
                <a:gd name="T28" fmla="*/ 716 w 1152"/>
                <a:gd name="T29" fmla="*/ 5 h 13"/>
                <a:gd name="T30" fmla="*/ 735 w 1152"/>
                <a:gd name="T31" fmla="*/ 5 h 13"/>
                <a:gd name="T32" fmla="*/ 779 w 1152"/>
                <a:gd name="T33" fmla="*/ 6 h 13"/>
                <a:gd name="T34" fmla="*/ 810 w 1152"/>
                <a:gd name="T35" fmla="*/ 5 h 13"/>
                <a:gd name="T36" fmla="*/ 934 w 1152"/>
                <a:gd name="T37" fmla="*/ 8 h 13"/>
                <a:gd name="T38" fmla="*/ 979 w 1152"/>
                <a:gd name="T39" fmla="*/ 8 h 13"/>
                <a:gd name="T40" fmla="*/ 1046 w 1152"/>
                <a:gd name="T41" fmla="*/ 8 h 13"/>
                <a:gd name="T42" fmla="*/ 1096 w 1152"/>
                <a:gd name="T43" fmla="*/ 6 h 13"/>
                <a:gd name="T44" fmla="*/ 1144 w 1152"/>
                <a:gd name="T45" fmla="*/ 7 h 13"/>
                <a:gd name="T46" fmla="*/ 1152 w 1152"/>
                <a:gd name="T47" fmla="*/ 9 h 13"/>
                <a:gd name="T48" fmla="*/ 1147 w 1152"/>
                <a:gd name="T49" fmla="*/ 11 h 13"/>
                <a:gd name="T50" fmla="*/ 1141 w 1152"/>
                <a:gd name="T51" fmla="*/ 11 h 13"/>
                <a:gd name="T52" fmla="*/ 1035 w 1152"/>
                <a:gd name="T53" fmla="*/ 13 h 13"/>
                <a:gd name="T54" fmla="*/ 1019 w 1152"/>
                <a:gd name="T55" fmla="*/ 12 h 13"/>
                <a:gd name="T56" fmla="*/ 995 w 1152"/>
                <a:gd name="T57" fmla="*/ 12 h 13"/>
                <a:gd name="T58" fmla="*/ 890 w 1152"/>
                <a:gd name="T59" fmla="*/ 10 h 13"/>
                <a:gd name="T60" fmla="*/ 859 w 1152"/>
                <a:gd name="T61" fmla="*/ 10 h 13"/>
                <a:gd name="T62" fmla="*/ 817 w 1152"/>
                <a:gd name="T63" fmla="*/ 9 h 13"/>
                <a:gd name="T64" fmla="*/ 730 w 1152"/>
                <a:gd name="T65" fmla="*/ 9 h 13"/>
                <a:gd name="T66" fmla="*/ 702 w 1152"/>
                <a:gd name="T67" fmla="*/ 8 h 13"/>
                <a:gd name="T68" fmla="*/ 663 w 1152"/>
                <a:gd name="T69" fmla="*/ 9 h 13"/>
                <a:gd name="T70" fmla="*/ 594 w 1152"/>
                <a:gd name="T71" fmla="*/ 9 h 13"/>
                <a:gd name="T72" fmla="*/ 515 w 1152"/>
                <a:gd name="T73" fmla="*/ 7 h 13"/>
                <a:gd name="T74" fmla="*/ 403 w 1152"/>
                <a:gd name="T75" fmla="*/ 6 h 13"/>
                <a:gd name="T76" fmla="*/ 302 w 1152"/>
                <a:gd name="T77" fmla="*/ 7 h 13"/>
                <a:gd name="T78" fmla="*/ 283 w 1152"/>
                <a:gd name="T79" fmla="*/ 8 h 13"/>
                <a:gd name="T80" fmla="*/ 166 w 1152"/>
                <a:gd name="T81" fmla="*/ 5 h 13"/>
                <a:gd name="T82" fmla="*/ 117 w 1152"/>
                <a:gd name="T83" fmla="*/ 8 h 13"/>
                <a:gd name="T84" fmla="*/ 63 w 1152"/>
                <a:gd name="T85" fmla="*/ 7 h 13"/>
                <a:gd name="T86" fmla="*/ 9 w 1152"/>
                <a:gd name="T87" fmla="*/ 6 h 13"/>
                <a:gd name="T88" fmla="*/ 3 w 1152"/>
                <a:gd name="T89" fmla="*/ 6 h 13"/>
                <a:gd name="T90" fmla="*/ 0 w 1152"/>
                <a:gd name="T91" fmla="*/ 5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52" h="13">
                  <a:moveTo>
                    <a:pt x="0" y="5"/>
                  </a:moveTo>
                  <a:cubicBezTo>
                    <a:pt x="0" y="4"/>
                    <a:pt x="2" y="4"/>
                    <a:pt x="3" y="3"/>
                  </a:cubicBezTo>
                  <a:cubicBezTo>
                    <a:pt x="5" y="3"/>
                    <a:pt x="8" y="3"/>
                    <a:pt x="10" y="3"/>
                  </a:cubicBezTo>
                  <a:cubicBezTo>
                    <a:pt x="30" y="2"/>
                    <a:pt x="50" y="2"/>
                    <a:pt x="70" y="3"/>
                  </a:cubicBezTo>
                  <a:cubicBezTo>
                    <a:pt x="95" y="5"/>
                    <a:pt x="120" y="4"/>
                    <a:pt x="144" y="1"/>
                  </a:cubicBezTo>
                  <a:cubicBezTo>
                    <a:pt x="149" y="1"/>
                    <a:pt x="154" y="1"/>
                    <a:pt x="159" y="1"/>
                  </a:cubicBezTo>
                  <a:cubicBezTo>
                    <a:pt x="184" y="1"/>
                    <a:pt x="208" y="2"/>
                    <a:pt x="233" y="2"/>
                  </a:cubicBezTo>
                  <a:cubicBezTo>
                    <a:pt x="266" y="3"/>
                    <a:pt x="299" y="4"/>
                    <a:pt x="331" y="2"/>
                  </a:cubicBezTo>
                  <a:cubicBezTo>
                    <a:pt x="360" y="0"/>
                    <a:pt x="389" y="1"/>
                    <a:pt x="418" y="1"/>
                  </a:cubicBezTo>
                  <a:cubicBezTo>
                    <a:pt x="433" y="1"/>
                    <a:pt x="447" y="0"/>
                    <a:pt x="462" y="1"/>
                  </a:cubicBezTo>
                  <a:cubicBezTo>
                    <a:pt x="473" y="1"/>
                    <a:pt x="484" y="2"/>
                    <a:pt x="494" y="2"/>
                  </a:cubicBezTo>
                  <a:cubicBezTo>
                    <a:pt x="507" y="3"/>
                    <a:pt x="519" y="3"/>
                    <a:pt x="532" y="3"/>
                  </a:cubicBezTo>
                  <a:cubicBezTo>
                    <a:pt x="561" y="4"/>
                    <a:pt x="590" y="5"/>
                    <a:pt x="619" y="5"/>
                  </a:cubicBezTo>
                  <a:cubicBezTo>
                    <a:pt x="634" y="6"/>
                    <a:pt x="649" y="5"/>
                    <a:pt x="663" y="4"/>
                  </a:cubicBezTo>
                  <a:cubicBezTo>
                    <a:pt x="681" y="3"/>
                    <a:pt x="698" y="3"/>
                    <a:pt x="716" y="5"/>
                  </a:cubicBezTo>
                  <a:cubicBezTo>
                    <a:pt x="722" y="5"/>
                    <a:pt x="729" y="5"/>
                    <a:pt x="735" y="5"/>
                  </a:cubicBezTo>
                  <a:cubicBezTo>
                    <a:pt x="750" y="6"/>
                    <a:pt x="764" y="6"/>
                    <a:pt x="779" y="6"/>
                  </a:cubicBezTo>
                  <a:cubicBezTo>
                    <a:pt x="789" y="6"/>
                    <a:pt x="800" y="5"/>
                    <a:pt x="810" y="5"/>
                  </a:cubicBezTo>
                  <a:cubicBezTo>
                    <a:pt x="851" y="6"/>
                    <a:pt x="893" y="5"/>
                    <a:pt x="934" y="8"/>
                  </a:cubicBezTo>
                  <a:cubicBezTo>
                    <a:pt x="949" y="9"/>
                    <a:pt x="964" y="8"/>
                    <a:pt x="979" y="8"/>
                  </a:cubicBezTo>
                  <a:cubicBezTo>
                    <a:pt x="1002" y="8"/>
                    <a:pt x="1024" y="9"/>
                    <a:pt x="1046" y="8"/>
                  </a:cubicBezTo>
                  <a:cubicBezTo>
                    <a:pt x="1063" y="8"/>
                    <a:pt x="1079" y="6"/>
                    <a:pt x="1096" y="6"/>
                  </a:cubicBezTo>
                  <a:cubicBezTo>
                    <a:pt x="1112" y="6"/>
                    <a:pt x="1128" y="6"/>
                    <a:pt x="1144" y="7"/>
                  </a:cubicBezTo>
                  <a:cubicBezTo>
                    <a:pt x="1146" y="7"/>
                    <a:pt x="1152" y="7"/>
                    <a:pt x="1152" y="9"/>
                  </a:cubicBezTo>
                  <a:cubicBezTo>
                    <a:pt x="1152" y="11"/>
                    <a:pt x="1148" y="11"/>
                    <a:pt x="1147" y="11"/>
                  </a:cubicBezTo>
                  <a:cubicBezTo>
                    <a:pt x="1145" y="12"/>
                    <a:pt x="1143" y="12"/>
                    <a:pt x="1141" y="11"/>
                  </a:cubicBezTo>
                  <a:cubicBezTo>
                    <a:pt x="1106" y="8"/>
                    <a:pt x="1071" y="12"/>
                    <a:pt x="1035" y="13"/>
                  </a:cubicBezTo>
                  <a:cubicBezTo>
                    <a:pt x="1030" y="13"/>
                    <a:pt x="1024" y="12"/>
                    <a:pt x="1019" y="12"/>
                  </a:cubicBezTo>
                  <a:cubicBezTo>
                    <a:pt x="1011" y="12"/>
                    <a:pt x="1003" y="12"/>
                    <a:pt x="995" y="12"/>
                  </a:cubicBezTo>
                  <a:cubicBezTo>
                    <a:pt x="960" y="11"/>
                    <a:pt x="925" y="11"/>
                    <a:pt x="890" y="10"/>
                  </a:cubicBezTo>
                  <a:cubicBezTo>
                    <a:pt x="880" y="10"/>
                    <a:pt x="869" y="10"/>
                    <a:pt x="859" y="10"/>
                  </a:cubicBezTo>
                  <a:cubicBezTo>
                    <a:pt x="845" y="9"/>
                    <a:pt x="831" y="8"/>
                    <a:pt x="817" y="9"/>
                  </a:cubicBezTo>
                  <a:cubicBezTo>
                    <a:pt x="788" y="11"/>
                    <a:pt x="759" y="8"/>
                    <a:pt x="730" y="9"/>
                  </a:cubicBezTo>
                  <a:cubicBezTo>
                    <a:pt x="721" y="10"/>
                    <a:pt x="711" y="9"/>
                    <a:pt x="702" y="8"/>
                  </a:cubicBezTo>
                  <a:cubicBezTo>
                    <a:pt x="689" y="8"/>
                    <a:pt x="676" y="8"/>
                    <a:pt x="663" y="9"/>
                  </a:cubicBezTo>
                  <a:cubicBezTo>
                    <a:pt x="640" y="11"/>
                    <a:pt x="617" y="9"/>
                    <a:pt x="594" y="9"/>
                  </a:cubicBezTo>
                  <a:cubicBezTo>
                    <a:pt x="568" y="8"/>
                    <a:pt x="541" y="7"/>
                    <a:pt x="515" y="7"/>
                  </a:cubicBezTo>
                  <a:cubicBezTo>
                    <a:pt x="478" y="6"/>
                    <a:pt x="440" y="6"/>
                    <a:pt x="403" y="6"/>
                  </a:cubicBezTo>
                  <a:cubicBezTo>
                    <a:pt x="369" y="6"/>
                    <a:pt x="336" y="7"/>
                    <a:pt x="302" y="7"/>
                  </a:cubicBezTo>
                  <a:cubicBezTo>
                    <a:pt x="296" y="8"/>
                    <a:pt x="290" y="8"/>
                    <a:pt x="283" y="8"/>
                  </a:cubicBezTo>
                  <a:cubicBezTo>
                    <a:pt x="244" y="7"/>
                    <a:pt x="205" y="6"/>
                    <a:pt x="166" y="5"/>
                  </a:cubicBezTo>
                  <a:cubicBezTo>
                    <a:pt x="150" y="5"/>
                    <a:pt x="134" y="7"/>
                    <a:pt x="117" y="8"/>
                  </a:cubicBezTo>
                  <a:cubicBezTo>
                    <a:pt x="99" y="9"/>
                    <a:pt x="81" y="8"/>
                    <a:pt x="63" y="7"/>
                  </a:cubicBezTo>
                  <a:cubicBezTo>
                    <a:pt x="45" y="6"/>
                    <a:pt x="27" y="6"/>
                    <a:pt x="9" y="6"/>
                  </a:cubicBezTo>
                  <a:cubicBezTo>
                    <a:pt x="7" y="6"/>
                    <a:pt x="5" y="6"/>
                    <a:pt x="3" y="6"/>
                  </a:cubicBezTo>
                  <a:cubicBezTo>
                    <a:pt x="2" y="6"/>
                    <a:pt x="0" y="6"/>
                    <a:pt x="0" y="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1" name="Freeform 79"/>
            <p:cNvSpPr>
              <a:spLocks/>
            </p:cNvSpPr>
            <p:nvPr userDrawn="1"/>
          </p:nvSpPr>
          <p:spPr bwMode="auto">
            <a:xfrm>
              <a:off x="-3067" y="-20"/>
              <a:ext cx="2044" cy="22"/>
            </a:xfrm>
            <a:custGeom>
              <a:avLst/>
              <a:gdLst>
                <a:gd name="T0" fmla="*/ 0 w 1087"/>
                <a:gd name="T1" fmla="*/ 6 h 12"/>
                <a:gd name="T2" fmla="*/ 8 w 1087"/>
                <a:gd name="T3" fmla="*/ 2 h 12"/>
                <a:gd name="T4" fmla="*/ 24 w 1087"/>
                <a:gd name="T5" fmla="*/ 1 h 12"/>
                <a:gd name="T6" fmla="*/ 67 w 1087"/>
                <a:gd name="T7" fmla="*/ 3 h 12"/>
                <a:gd name="T8" fmla="*/ 155 w 1087"/>
                <a:gd name="T9" fmla="*/ 4 h 12"/>
                <a:gd name="T10" fmla="*/ 227 w 1087"/>
                <a:gd name="T11" fmla="*/ 1 h 12"/>
                <a:gd name="T12" fmla="*/ 310 w 1087"/>
                <a:gd name="T13" fmla="*/ 5 h 12"/>
                <a:gd name="T14" fmla="*/ 399 w 1087"/>
                <a:gd name="T15" fmla="*/ 6 h 12"/>
                <a:gd name="T16" fmla="*/ 475 w 1087"/>
                <a:gd name="T17" fmla="*/ 4 h 12"/>
                <a:gd name="T18" fmla="*/ 555 w 1087"/>
                <a:gd name="T19" fmla="*/ 4 h 12"/>
                <a:gd name="T20" fmla="*/ 603 w 1087"/>
                <a:gd name="T21" fmla="*/ 4 h 12"/>
                <a:gd name="T22" fmla="*/ 655 w 1087"/>
                <a:gd name="T23" fmla="*/ 5 h 12"/>
                <a:gd name="T24" fmla="*/ 682 w 1087"/>
                <a:gd name="T25" fmla="*/ 5 h 12"/>
                <a:gd name="T26" fmla="*/ 750 w 1087"/>
                <a:gd name="T27" fmla="*/ 5 h 12"/>
                <a:gd name="T28" fmla="*/ 825 w 1087"/>
                <a:gd name="T29" fmla="*/ 4 h 12"/>
                <a:gd name="T30" fmla="*/ 855 w 1087"/>
                <a:gd name="T31" fmla="*/ 4 h 12"/>
                <a:gd name="T32" fmla="*/ 925 w 1087"/>
                <a:gd name="T33" fmla="*/ 6 h 12"/>
                <a:gd name="T34" fmla="*/ 1023 w 1087"/>
                <a:gd name="T35" fmla="*/ 8 h 12"/>
                <a:gd name="T36" fmla="*/ 1075 w 1087"/>
                <a:gd name="T37" fmla="*/ 6 h 12"/>
                <a:gd name="T38" fmla="*/ 1087 w 1087"/>
                <a:gd name="T39" fmla="*/ 8 h 12"/>
                <a:gd name="T40" fmla="*/ 1080 w 1087"/>
                <a:gd name="T41" fmla="*/ 10 h 12"/>
                <a:gd name="T42" fmla="*/ 1015 w 1087"/>
                <a:gd name="T43" fmla="*/ 12 h 12"/>
                <a:gd name="T44" fmla="*/ 957 w 1087"/>
                <a:gd name="T45" fmla="*/ 12 h 12"/>
                <a:gd name="T46" fmla="*/ 927 w 1087"/>
                <a:gd name="T47" fmla="*/ 10 h 12"/>
                <a:gd name="T48" fmla="*/ 884 w 1087"/>
                <a:gd name="T49" fmla="*/ 9 h 12"/>
                <a:gd name="T50" fmla="*/ 668 w 1087"/>
                <a:gd name="T51" fmla="*/ 9 h 12"/>
                <a:gd name="T52" fmla="*/ 535 w 1087"/>
                <a:gd name="T53" fmla="*/ 9 h 12"/>
                <a:gd name="T54" fmla="*/ 427 w 1087"/>
                <a:gd name="T55" fmla="*/ 10 h 12"/>
                <a:gd name="T56" fmla="*/ 348 w 1087"/>
                <a:gd name="T57" fmla="*/ 11 h 12"/>
                <a:gd name="T58" fmla="*/ 284 w 1087"/>
                <a:gd name="T59" fmla="*/ 8 h 12"/>
                <a:gd name="T60" fmla="*/ 269 w 1087"/>
                <a:gd name="T61" fmla="*/ 7 h 12"/>
                <a:gd name="T62" fmla="*/ 184 w 1087"/>
                <a:gd name="T63" fmla="*/ 6 h 12"/>
                <a:gd name="T64" fmla="*/ 117 w 1087"/>
                <a:gd name="T65" fmla="*/ 9 h 12"/>
                <a:gd name="T66" fmla="*/ 65 w 1087"/>
                <a:gd name="T67" fmla="*/ 7 h 12"/>
                <a:gd name="T68" fmla="*/ 9 w 1087"/>
                <a:gd name="T69" fmla="*/ 6 h 12"/>
                <a:gd name="T70" fmla="*/ 0 w 1087"/>
                <a:gd name="T71"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7" h="12">
                  <a:moveTo>
                    <a:pt x="0" y="6"/>
                  </a:moveTo>
                  <a:cubicBezTo>
                    <a:pt x="0" y="2"/>
                    <a:pt x="6" y="2"/>
                    <a:pt x="8" y="2"/>
                  </a:cubicBezTo>
                  <a:cubicBezTo>
                    <a:pt x="13" y="1"/>
                    <a:pt x="19" y="0"/>
                    <a:pt x="24" y="1"/>
                  </a:cubicBezTo>
                  <a:cubicBezTo>
                    <a:pt x="39" y="1"/>
                    <a:pt x="53" y="2"/>
                    <a:pt x="67" y="3"/>
                  </a:cubicBezTo>
                  <a:cubicBezTo>
                    <a:pt x="97" y="5"/>
                    <a:pt x="126" y="6"/>
                    <a:pt x="155" y="4"/>
                  </a:cubicBezTo>
                  <a:cubicBezTo>
                    <a:pt x="179" y="2"/>
                    <a:pt x="203" y="0"/>
                    <a:pt x="227" y="1"/>
                  </a:cubicBezTo>
                  <a:cubicBezTo>
                    <a:pt x="254" y="2"/>
                    <a:pt x="282" y="4"/>
                    <a:pt x="310" y="5"/>
                  </a:cubicBezTo>
                  <a:cubicBezTo>
                    <a:pt x="340" y="7"/>
                    <a:pt x="369" y="7"/>
                    <a:pt x="399" y="6"/>
                  </a:cubicBezTo>
                  <a:cubicBezTo>
                    <a:pt x="424" y="5"/>
                    <a:pt x="450" y="4"/>
                    <a:pt x="475" y="4"/>
                  </a:cubicBezTo>
                  <a:cubicBezTo>
                    <a:pt x="502" y="3"/>
                    <a:pt x="529" y="4"/>
                    <a:pt x="555" y="4"/>
                  </a:cubicBezTo>
                  <a:cubicBezTo>
                    <a:pt x="571" y="4"/>
                    <a:pt x="587" y="3"/>
                    <a:pt x="603" y="4"/>
                  </a:cubicBezTo>
                  <a:cubicBezTo>
                    <a:pt x="620" y="4"/>
                    <a:pt x="638" y="5"/>
                    <a:pt x="655" y="5"/>
                  </a:cubicBezTo>
                  <a:cubicBezTo>
                    <a:pt x="664" y="5"/>
                    <a:pt x="673" y="6"/>
                    <a:pt x="682" y="5"/>
                  </a:cubicBezTo>
                  <a:cubicBezTo>
                    <a:pt x="705" y="4"/>
                    <a:pt x="728" y="5"/>
                    <a:pt x="750" y="5"/>
                  </a:cubicBezTo>
                  <a:cubicBezTo>
                    <a:pt x="775" y="5"/>
                    <a:pt x="800" y="5"/>
                    <a:pt x="825" y="4"/>
                  </a:cubicBezTo>
                  <a:cubicBezTo>
                    <a:pt x="835" y="4"/>
                    <a:pt x="845" y="4"/>
                    <a:pt x="855" y="4"/>
                  </a:cubicBezTo>
                  <a:cubicBezTo>
                    <a:pt x="878" y="5"/>
                    <a:pt x="901" y="5"/>
                    <a:pt x="925" y="6"/>
                  </a:cubicBezTo>
                  <a:cubicBezTo>
                    <a:pt x="957" y="9"/>
                    <a:pt x="990" y="8"/>
                    <a:pt x="1023" y="8"/>
                  </a:cubicBezTo>
                  <a:cubicBezTo>
                    <a:pt x="1040" y="8"/>
                    <a:pt x="1058" y="7"/>
                    <a:pt x="1075" y="6"/>
                  </a:cubicBezTo>
                  <a:cubicBezTo>
                    <a:pt x="1075" y="6"/>
                    <a:pt x="1087" y="5"/>
                    <a:pt x="1087" y="8"/>
                  </a:cubicBezTo>
                  <a:cubicBezTo>
                    <a:pt x="1087" y="10"/>
                    <a:pt x="1080" y="10"/>
                    <a:pt x="1080" y="10"/>
                  </a:cubicBezTo>
                  <a:cubicBezTo>
                    <a:pt x="1059" y="11"/>
                    <a:pt x="1037" y="12"/>
                    <a:pt x="1015" y="12"/>
                  </a:cubicBezTo>
                  <a:cubicBezTo>
                    <a:pt x="996" y="12"/>
                    <a:pt x="976" y="12"/>
                    <a:pt x="957" y="12"/>
                  </a:cubicBezTo>
                  <a:cubicBezTo>
                    <a:pt x="947" y="11"/>
                    <a:pt x="937" y="10"/>
                    <a:pt x="927" y="10"/>
                  </a:cubicBezTo>
                  <a:cubicBezTo>
                    <a:pt x="913" y="9"/>
                    <a:pt x="898" y="9"/>
                    <a:pt x="884" y="9"/>
                  </a:cubicBezTo>
                  <a:cubicBezTo>
                    <a:pt x="812" y="9"/>
                    <a:pt x="740" y="9"/>
                    <a:pt x="668" y="9"/>
                  </a:cubicBezTo>
                  <a:cubicBezTo>
                    <a:pt x="624" y="9"/>
                    <a:pt x="580" y="9"/>
                    <a:pt x="535" y="9"/>
                  </a:cubicBezTo>
                  <a:cubicBezTo>
                    <a:pt x="499" y="9"/>
                    <a:pt x="463" y="9"/>
                    <a:pt x="427" y="10"/>
                  </a:cubicBezTo>
                  <a:cubicBezTo>
                    <a:pt x="400" y="10"/>
                    <a:pt x="374" y="12"/>
                    <a:pt x="348" y="11"/>
                  </a:cubicBezTo>
                  <a:cubicBezTo>
                    <a:pt x="326" y="11"/>
                    <a:pt x="305" y="9"/>
                    <a:pt x="284" y="8"/>
                  </a:cubicBezTo>
                  <a:cubicBezTo>
                    <a:pt x="279" y="7"/>
                    <a:pt x="274" y="7"/>
                    <a:pt x="269" y="7"/>
                  </a:cubicBezTo>
                  <a:cubicBezTo>
                    <a:pt x="241" y="7"/>
                    <a:pt x="212" y="6"/>
                    <a:pt x="184" y="6"/>
                  </a:cubicBezTo>
                  <a:cubicBezTo>
                    <a:pt x="162" y="7"/>
                    <a:pt x="139" y="9"/>
                    <a:pt x="117" y="9"/>
                  </a:cubicBezTo>
                  <a:cubicBezTo>
                    <a:pt x="100" y="10"/>
                    <a:pt x="82" y="9"/>
                    <a:pt x="65" y="7"/>
                  </a:cubicBezTo>
                  <a:cubicBezTo>
                    <a:pt x="46" y="6"/>
                    <a:pt x="27" y="6"/>
                    <a:pt x="9" y="6"/>
                  </a:cubicBezTo>
                  <a:cubicBezTo>
                    <a:pt x="5" y="6"/>
                    <a:pt x="0" y="8"/>
                    <a:pt x="0" y="6"/>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2" name="Freeform 80"/>
            <p:cNvSpPr>
              <a:spLocks/>
            </p:cNvSpPr>
            <p:nvPr userDrawn="1"/>
          </p:nvSpPr>
          <p:spPr bwMode="auto">
            <a:xfrm>
              <a:off x="-497" y="-526"/>
              <a:ext cx="1899" cy="13"/>
            </a:xfrm>
            <a:custGeom>
              <a:avLst/>
              <a:gdLst>
                <a:gd name="T0" fmla="*/ 6 w 1010"/>
                <a:gd name="T1" fmla="*/ 0 h 7"/>
                <a:gd name="T2" fmla="*/ 123 w 1010"/>
                <a:gd name="T3" fmla="*/ 1 h 7"/>
                <a:gd name="T4" fmla="*/ 250 w 1010"/>
                <a:gd name="T5" fmla="*/ 2 h 7"/>
                <a:gd name="T6" fmla="*/ 416 w 1010"/>
                <a:gd name="T7" fmla="*/ 1 h 7"/>
                <a:gd name="T8" fmla="*/ 568 w 1010"/>
                <a:gd name="T9" fmla="*/ 3 h 7"/>
                <a:gd name="T10" fmla="*/ 600 w 1010"/>
                <a:gd name="T11" fmla="*/ 1 h 7"/>
                <a:gd name="T12" fmla="*/ 652 w 1010"/>
                <a:gd name="T13" fmla="*/ 2 h 7"/>
                <a:gd name="T14" fmla="*/ 761 w 1010"/>
                <a:gd name="T15" fmla="*/ 1 h 7"/>
                <a:gd name="T16" fmla="*/ 902 w 1010"/>
                <a:gd name="T17" fmla="*/ 0 h 7"/>
                <a:gd name="T18" fmla="*/ 998 w 1010"/>
                <a:gd name="T19" fmla="*/ 1 h 7"/>
                <a:gd name="T20" fmla="*/ 1010 w 1010"/>
                <a:gd name="T21" fmla="*/ 4 h 7"/>
                <a:gd name="T22" fmla="*/ 1007 w 1010"/>
                <a:gd name="T23" fmla="*/ 6 h 7"/>
                <a:gd name="T24" fmla="*/ 929 w 1010"/>
                <a:gd name="T25" fmla="*/ 4 h 7"/>
                <a:gd name="T26" fmla="*/ 871 w 1010"/>
                <a:gd name="T27" fmla="*/ 4 h 7"/>
                <a:gd name="T28" fmla="*/ 802 w 1010"/>
                <a:gd name="T29" fmla="*/ 6 h 7"/>
                <a:gd name="T30" fmla="*/ 677 w 1010"/>
                <a:gd name="T31" fmla="*/ 6 h 7"/>
                <a:gd name="T32" fmla="*/ 602 w 1010"/>
                <a:gd name="T33" fmla="*/ 6 h 7"/>
                <a:gd name="T34" fmla="*/ 464 w 1010"/>
                <a:gd name="T35" fmla="*/ 6 h 7"/>
                <a:gd name="T36" fmla="*/ 268 w 1010"/>
                <a:gd name="T37" fmla="*/ 6 h 7"/>
                <a:gd name="T38" fmla="*/ 142 w 1010"/>
                <a:gd name="T39" fmla="*/ 7 h 7"/>
                <a:gd name="T40" fmla="*/ 87 w 1010"/>
                <a:gd name="T41" fmla="*/ 4 h 7"/>
                <a:gd name="T42" fmla="*/ 34 w 1010"/>
                <a:gd name="T43" fmla="*/ 3 h 7"/>
                <a:gd name="T44" fmla="*/ 6 w 1010"/>
                <a:gd name="T45" fmla="*/ 3 h 7"/>
                <a:gd name="T46" fmla="*/ 0 w 1010"/>
                <a:gd name="T47" fmla="*/ 1 h 7"/>
                <a:gd name="T48" fmla="*/ 6 w 1010"/>
                <a:gd name="T4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10" h="7">
                  <a:moveTo>
                    <a:pt x="6" y="0"/>
                  </a:moveTo>
                  <a:cubicBezTo>
                    <a:pt x="45" y="0"/>
                    <a:pt x="84" y="0"/>
                    <a:pt x="123" y="1"/>
                  </a:cubicBezTo>
                  <a:cubicBezTo>
                    <a:pt x="165" y="3"/>
                    <a:pt x="208" y="3"/>
                    <a:pt x="250" y="2"/>
                  </a:cubicBezTo>
                  <a:cubicBezTo>
                    <a:pt x="306" y="1"/>
                    <a:pt x="361" y="1"/>
                    <a:pt x="416" y="1"/>
                  </a:cubicBezTo>
                  <a:cubicBezTo>
                    <a:pt x="467" y="1"/>
                    <a:pt x="517" y="2"/>
                    <a:pt x="568" y="3"/>
                  </a:cubicBezTo>
                  <a:cubicBezTo>
                    <a:pt x="579" y="3"/>
                    <a:pt x="589" y="1"/>
                    <a:pt x="600" y="1"/>
                  </a:cubicBezTo>
                  <a:cubicBezTo>
                    <a:pt x="617" y="1"/>
                    <a:pt x="634" y="2"/>
                    <a:pt x="652" y="2"/>
                  </a:cubicBezTo>
                  <a:cubicBezTo>
                    <a:pt x="688" y="2"/>
                    <a:pt x="725" y="2"/>
                    <a:pt x="761" y="1"/>
                  </a:cubicBezTo>
                  <a:cubicBezTo>
                    <a:pt x="808" y="1"/>
                    <a:pt x="855" y="0"/>
                    <a:pt x="902" y="0"/>
                  </a:cubicBezTo>
                  <a:cubicBezTo>
                    <a:pt x="934" y="0"/>
                    <a:pt x="966" y="0"/>
                    <a:pt x="998" y="1"/>
                  </a:cubicBezTo>
                  <a:cubicBezTo>
                    <a:pt x="1002" y="1"/>
                    <a:pt x="1010" y="1"/>
                    <a:pt x="1010" y="4"/>
                  </a:cubicBezTo>
                  <a:cubicBezTo>
                    <a:pt x="1010" y="6"/>
                    <a:pt x="1008" y="6"/>
                    <a:pt x="1007" y="6"/>
                  </a:cubicBezTo>
                  <a:cubicBezTo>
                    <a:pt x="981" y="5"/>
                    <a:pt x="955" y="5"/>
                    <a:pt x="929" y="4"/>
                  </a:cubicBezTo>
                  <a:cubicBezTo>
                    <a:pt x="910" y="4"/>
                    <a:pt x="891" y="4"/>
                    <a:pt x="871" y="4"/>
                  </a:cubicBezTo>
                  <a:cubicBezTo>
                    <a:pt x="848" y="4"/>
                    <a:pt x="825" y="5"/>
                    <a:pt x="802" y="6"/>
                  </a:cubicBezTo>
                  <a:cubicBezTo>
                    <a:pt x="760" y="6"/>
                    <a:pt x="718" y="6"/>
                    <a:pt x="677" y="6"/>
                  </a:cubicBezTo>
                  <a:cubicBezTo>
                    <a:pt x="652" y="6"/>
                    <a:pt x="627" y="6"/>
                    <a:pt x="602" y="6"/>
                  </a:cubicBezTo>
                  <a:cubicBezTo>
                    <a:pt x="556" y="6"/>
                    <a:pt x="510" y="6"/>
                    <a:pt x="464" y="6"/>
                  </a:cubicBezTo>
                  <a:cubicBezTo>
                    <a:pt x="399" y="6"/>
                    <a:pt x="333" y="5"/>
                    <a:pt x="268" y="6"/>
                  </a:cubicBezTo>
                  <a:cubicBezTo>
                    <a:pt x="226" y="7"/>
                    <a:pt x="184" y="6"/>
                    <a:pt x="142" y="7"/>
                  </a:cubicBezTo>
                  <a:cubicBezTo>
                    <a:pt x="123" y="7"/>
                    <a:pt x="105" y="5"/>
                    <a:pt x="87" y="4"/>
                  </a:cubicBezTo>
                  <a:cubicBezTo>
                    <a:pt x="69" y="4"/>
                    <a:pt x="52" y="3"/>
                    <a:pt x="34" y="3"/>
                  </a:cubicBezTo>
                  <a:cubicBezTo>
                    <a:pt x="25" y="3"/>
                    <a:pt x="16" y="4"/>
                    <a:pt x="6" y="3"/>
                  </a:cubicBezTo>
                  <a:cubicBezTo>
                    <a:pt x="6" y="3"/>
                    <a:pt x="0" y="3"/>
                    <a:pt x="0" y="1"/>
                  </a:cubicBezTo>
                  <a:cubicBezTo>
                    <a:pt x="0" y="0"/>
                    <a:pt x="6"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3" name="Freeform 81"/>
            <p:cNvSpPr>
              <a:spLocks/>
            </p:cNvSpPr>
            <p:nvPr userDrawn="1"/>
          </p:nvSpPr>
          <p:spPr bwMode="auto">
            <a:xfrm>
              <a:off x="-1561" y="2544"/>
              <a:ext cx="1598" cy="19"/>
            </a:xfrm>
            <a:custGeom>
              <a:avLst/>
              <a:gdLst>
                <a:gd name="T0" fmla="*/ 845 w 850"/>
                <a:gd name="T1" fmla="*/ 9 h 10"/>
                <a:gd name="T2" fmla="*/ 841 w 850"/>
                <a:gd name="T3" fmla="*/ 10 h 10"/>
                <a:gd name="T4" fmla="*/ 749 w 850"/>
                <a:gd name="T5" fmla="*/ 7 h 10"/>
                <a:gd name="T6" fmla="*/ 693 w 850"/>
                <a:gd name="T7" fmla="*/ 8 h 10"/>
                <a:gd name="T8" fmla="*/ 584 w 850"/>
                <a:gd name="T9" fmla="*/ 10 h 10"/>
                <a:gd name="T10" fmla="*/ 550 w 850"/>
                <a:gd name="T11" fmla="*/ 8 h 10"/>
                <a:gd name="T12" fmla="*/ 504 w 850"/>
                <a:gd name="T13" fmla="*/ 7 h 10"/>
                <a:gd name="T14" fmla="*/ 359 w 850"/>
                <a:gd name="T15" fmla="*/ 8 h 10"/>
                <a:gd name="T16" fmla="*/ 241 w 850"/>
                <a:gd name="T17" fmla="*/ 7 h 10"/>
                <a:gd name="T18" fmla="*/ 206 w 850"/>
                <a:gd name="T19" fmla="*/ 5 h 10"/>
                <a:gd name="T20" fmla="*/ 153 w 850"/>
                <a:gd name="T21" fmla="*/ 6 h 10"/>
                <a:gd name="T22" fmla="*/ 84 w 850"/>
                <a:gd name="T23" fmla="*/ 7 h 10"/>
                <a:gd name="T24" fmla="*/ 20 w 850"/>
                <a:gd name="T25" fmla="*/ 8 h 10"/>
                <a:gd name="T26" fmla="*/ 0 w 850"/>
                <a:gd name="T27" fmla="*/ 4 h 10"/>
                <a:gd name="T28" fmla="*/ 4 w 850"/>
                <a:gd name="T29" fmla="*/ 3 h 10"/>
                <a:gd name="T30" fmla="*/ 42 w 850"/>
                <a:gd name="T31" fmla="*/ 4 h 10"/>
                <a:gd name="T32" fmla="*/ 132 w 850"/>
                <a:gd name="T33" fmla="*/ 2 h 10"/>
                <a:gd name="T34" fmla="*/ 184 w 850"/>
                <a:gd name="T35" fmla="*/ 0 h 10"/>
                <a:gd name="T36" fmla="*/ 211 w 850"/>
                <a:gd name="T37" fmla="*/ 1 h 10"/>
                <a:gd name="T38" fmla="*/ 271 w 850"/>
                <a:gd name="T39" fmla="*/ 3 h 10"/>
                <a:gd name="T40" fmla="*/ 355 w 850"/>
                <a:gd name="T41" fmla="*/ 3 h 10"/>
                <a:gd name="T42" fmla="*/ 427 w 850"/>
                <a:gd name="T43" fmla="*/ 2 h 10"/>
                <a:gd name="T44" fmla="*/ 556 w 850"/>
                <a:gd name="T45" fmla="*/ 4 h 10"/>
                <a:gd name="T46" fmla="*/ 642 w 850"/>
                <a:gd name="T47" fmla="*/ 4 h 10"/>
                <a:gd name="T48" fmla="*/ 680 w 850"/>
                <a:gd name="T49" fmla="*/ 3 h 10"/>
                <a:gd name="T50" fmla="*/ 728 w 850"/>
                <a:gd name="T51" fmla="*/ 2 h 10"/>
                <a:gd name="T52" fmla="*/ 761 w 850"/>
                <a:gd name="T53" fmla="*/ 3 h 10"/>
                <a:gd name="T54" fmla="*/ 837 w 850"/>
                <a:gd name="T55" fmla="*/ 5 h 10"/>
                <a:gd name="T56" fmla="*/ 846 w 850"/>
                <a:gd name="T57" fmla="*/ 6 h 10"/>
                <a:gd name="T58" fmla="*/ 850 w 850"/>
                <a:gd name="T59" fmla="*/ 7 h 10"/>
                <a:gd name="T60" fmla="*/ 845 w 850"/>
                <a:gd name="T61"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50" h="10">
                  <a:moveTo>
                    <a:pt x="845" y="9"/>
                  </a:moveTo>
                  <a:cubicBezTo>
                    <a:pt x="844" y="10"/>
                    <a:pt x="843" y="10"/>
                    <a:pt x="841" y="10"/>
                  </a:cubicBezTo>
                  <a:cubicBezTo>
                    <a:pt x="811" y="9"/>
                    <a:pt x="780" y="8"/>
                    <a:pt x="749" y="7"/>
                  </a:cubicBezTo>
                  <a:cubicBezTo>
                    <a:pt x="730" y="7"/>
                    <a:pt x="712" y="7"/>
                    <a:pt x="693" y="8"/>
                  </a:cubicBezTo>
                  <a:cubicBezTo>
                    <a:pt x="657" y="8"/>
                    <a:pt x="621" y="9"/>
                    <a:pt x="584" y="10"/>
                  </a:cubicBezTo>
                  <a:cubicBezTo>
                    <a:pt x="573" y="10"/>
                    <a:pt x="561" y="9"/>
                    <a:pt x="550" y="8"/>
                  </a:cubicBezTo>
                  <a:cubicBezTo>
                    <a:pt x="534" y="8"/>
                    <a:pt x="519" y="7"/>
                    <a:pt x="504" y="7"/>
                  </a:cubicBezTo>
                  <a:cubicBezTo>
                    <a:pt x="456" y="6"/>
                    <a:pt x="407" y="7"/>
                    <a:pt x="359" y="8"/>
                  </a:cubicBezTo>
                  <a:cubicBezTo>
                    <a:pt x="320" y="8"/>
                    <a:pt x="280" y="8"/>
                    <a:pt x="241" y="7"/>
                  </a:cubicBezTo>
                  <a:cubicBezTo>
                    <a:pt x="230" y="7"/>
                    <a:pt x="218" y="5"/>
                    <a:pt x="206" y="5"/>
                  </a:cubicBezTo>
                  <a:cubicBezTo>
                    <a:pt x="189" y="5"/>
                    <a:pt x="171" y="6"/>
                    <a:pt x="153" y="6"/>
                  </a:cubicBezTo>
                  <a:cubicBezTo>
                    <a:pt x="130" y="6"/>
                    <a:pt x="107" y="7"/>
                    <a:pt x="84" y="7"/>
                  </a:cubicBezTo>
                  <a:cubicBezTo>
                    <a:pt x="63" y="8"/>
                    <a:pt x="42" y="8"/>
                    <a:pt x="20" y="8"/>
                  </a:cubicBezTo>
                  <a:cubicBezTo>
                    <a:pt x="10" y="8"/>
                    <a:pt x="0" y="6"/>
                    <a:pt x="0" y="4"/>
                  </a:cubicBezTo>
                  <a:cubicBezTo>
                    <a:pt x="0" y="2"/>
                    <a:pt x="3" y="3"/>
                    <a:pt x="4" y="3"/>
                  </a:cubicBezTo>
                  <a:cubicBezTo>
                    <a:pt x="17" y="6"/>
                    <a:pt x="29" y="4"/>
                    <a:pt x="42" y="4"/>
                  </a:cubicBezTo>
                  <a:cubicBezTo>
                    <a:pt x="72" y="4"/>
                    <a:pt x="102" y="3"/>
                    <a:pt x="132" y="2"/>
                  </a:cubicBezTo>
                  <a:cubicBezTo>
                    <a:pt x="150" y="1"/>
                    <a:pt x="167" y="1"/>
                    <a:pt x="184" y="0"/>
                  </a:cubicBezTo>
                  <a:cubicBezTo>
                    <a:pt x="193" y="0"/>
                    <a:pt x="202" y="1"/>
                    <a:pt x="211" y="1"/>
                  </a:cubicBezTo>
                  <a:cubicBezTo>
                    <a:pt x="231" y="2"/>
                    <a:pt x="251" y="2"/>
                    <a:pt x="271" y="3"/>
                  </a:cubicBezTo>
                  <a:cubicBezTo>
                    <a:pt x="299" y="3"/>
                    <a:pt x="327" y="3"/>
                    <a:pt x="355" y="3"/>
                  </a:cubicBezTo>
                  <a:cubicBezTo>
                    <a:pt x="379" y="3"/>
                    <a:pt x="403" y="2"/>
                    <a:pt x="427" y="2"/>
                  </a:cubicBezTo>
                  <a:cubicBezTo>
                    <a:pt x="470" y="2"/>
                    <a:pt x="513" y="2"/>
                    <a:pt x="556" y="4"/>
                  </a:cubicBezTo>
                  <a:cubicBezTo>
                    <a:pt x="584" y="6"/>
                    <a:pt x="613" y="4"/>
                    <a:pt x="642" y="4"/>
                  </a:cubicBezTo>
                  <a:cubicBezTo>
                    <a:pt x="654" y="4"/>
                    <a:pt x="667" y="3"/>
                    <a:pt x="680" y="3"/>
                  </a:cubicBezTo>
                  <a:cubicBezTo>
                    <a:pt x="696" y="3"/>
                    <a:pt x="712" y="2"/>
                    <a:pt x="728" y="2"/>
                  </a:cubicBezTo>
                  <a:cubicBezTo>
                    <a:pt x="739" y="2"/>
                    <a:pt x="750" y="2"/>
                    <a:pt x="761" y="3"/>
                  </a:cubicBezTo>
                  <a:cubicBezTo>
                    <a:pt x="786" y="5"/>
                    <a:pt x="812" y="5"/>
                    <a:pt x="837" y="5"/>
                  </a:cubicBezTo>
                  <a:cubicBezTo>
                    <a:pt x="840" y="5"/>
                    <a:pt x="843" y="5"/>
                    <a:pt x="846" y="6"/>
                  </a:cubicBezTo>
                  <a:cubicBezTo>
                    <a:pt x="847" y="6"/>
                    <a:pt x="850" y="6"/>
                    <a:pt x="850" y="7"/>
                  </a:cubicBezTo>
                  <a:cubicBezTo>
                    <a:pt x="850" y="9"/>
                    <a:pt x="845" y="9"/>
                    <a:pt x="84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4" name="Freeform 82"/>
            <p:cNvSpPr>
              <a:spLocks/>
            </p:cNvSpPr>
            <p:nvPr userDrawn="1"/>
          </p:nvSpPr>
          <p:spPr bwMode="auto">
            <a:xfrm>
              <a:off x="-1512" y="2586"/>
              <a:ext cx="1498" cy="20"/>
            </a:xfrm>
            <a:custGeom>
              <a:avLst/>
              <a:gdLst>
                <a:gd name="T0" fmla="*/ 13 w 797"/>
                <a:gd name="T1" fmla="*/ 1 h 11"/>
                <a:gd name="T2" fmla="*/ 27 w 797"/>
                <a:gd name="T3" fmla="*/ 1 h 11"/>
                <a:gd name="T4" fmla="*/ 60 w 797"/>
                <a:gd name="T5" fmla="*/ 3 h 11"/>
                <a:gd name="T6" fmla="*/ 151 w 797"/>
                <a:gd name="T7" fmla="*/ 2 h 11"/>
                <a:gd name="T8" fmla="*/ 174 w 797"/>
                <a:gd name="T9" fmla="*/ 2 h 11"/>
                <a:gd name="T10" fmla="*/ 264 w 797"/>
                <a:gd name="T11" fmla="*/ 2 h 11"/>
                <a:gd name="T12" fmla="*/ 319 w 797"/>
                <a:gd name="T13" fmla="*/ 3 h 11"/>
                <a:gd name="T14" fmla="*/ 549 w 797"/>
                <a:gd name="T15" fmla="*/ 3 h 11"/>
                <a:gd name="T16" fmla="*/ 684 w 797"/>
                <a:gd name="T17" fmla="*/ 4 h 11"/>
                <a:gd name="T18" fmla="*/ 788 w 797"/>
                <a:gd name="T19" fmla="*/ 7 h 11"/>
                <a:gd name="T20" fmla="*/ 797 w 797"/>
                <a:gd name="T21" fmla="*/ 9 h 11"/>
                <a:gd name="T22" fmla="*/ 794 w 797"/>
                <a:gd name="T23" fmla="*/ 11 h 11"/>
                <a:gd name="T24" fmla="*/ 749 w 797"/>
                <a:gd name="T25" fmla="*/ 9 h 11"/>
                <a:gd name="T26" fmla="*/ 633 w 797"/>
                <a:gd name="T27" fmla="*/ 8 h 11"/>
                <a:gd name="T28" fmla="*/ 411 w 797"/>
                <a:gd name="T29" fmla="*/ 8 h 11"/>
                <a:gd name="T30" fmla="*/ 391 w 797"/>
                <a:gd name="T31" fmla="*/ 8 h 11"/>
                <a:gd name="T32" fmla="*/ 334 w 797"/>
                <a:gd name="T33" fmla="*/ 8 h 11"/>
                <a:gd name="T34" fmla="*/ 291 w 797"/>
                <a:gd name="T35" fmla="*/ 6 h 11"/>
                <a:gd name="T36" fmla="*/ 222 w 797"/>
                <a:gd name="T37" fmla="*/ 6 h 11"/>
                <a:gd name="T38" fmla="*/ 168 w 797"/>
                <a:gd name="T39" fmla="*/ 6 h 11"/>
                <a:gd name="T40" fmla="*/ 93 w 797"/>
                <a:gd name="T41" fmla="*/ 8 h 11"/>
                <a:gd name="T42" fmla="*/ 52 w 797"/>
                <a:gd name="T43" fmla="*/ 8 h 11"/>
                <a:gd name="T44" fmla="*/ 14 w 797"/>
                <a:gd name="T45" fmla="*/ 5 h 11"/>
                <a:gd name="T46" fmla="*/ 0 w 797"/>
                <a:gd name="T47" fmla="*/ 5 h 11"/>
                <a:gd name="T48" fmla="*/ 13 w 797"/>
                <a:gd name="T4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7" h="11">
                  <a:moveTo>
                    <a:pt x="13" y="1"/>
                  </a:moveTo>
                  <a:cubicBezTo>
                    <a:pt x="17" y="0"/>
                    <a:pt x="21" y="1"/>
                    <a:pt x="27" y="1"/>
                  </a:cubicBezTo>
                  <a:cubicBezTo>
                    <a:pt x="38" y="2"/>
                    <a:pt x="49" y="3"/>
                    <a:pt x="60" y="3"/>
                  </a:cubicBezTo>
                  <a:cubicBezTo>
                    <a:pt x="90" y="3"/>
                    <a:pt x="121" y="2"/>
                    <a:pt x="151" y="2"/>
                  </a:cubicBezTo>
                  <a:cubicBezTo>
                    <a:pt x="159" y="1"/>
                    <a:pt x="166" y="2"/>
                    <a:pt x="174" y="2"/>
                  </a:cubicBezTo>
                  <a:cubicBezTo>
                    <a:pt x="204" y="2"/>
                    <a:pt x="234" y="2"/>
                    <a:pt x="264" y="2"/>
                  </a:cubicBezTo>
                  <a:cubicBezTo>
                    <a:pt x="282" y="2"/>
                    <a:pt x="301" y="3"/>
                    <a:pt x="319" y="3"/>
                  </a:cubicBezTo>
                  <a:cubicBezTo>
                    <a:pt x="396" y="3"/>
                    <a:pt x="473" y="3"/>
                    <a:pt x="549" y="3"/>
                  </a:cubicBezTo>
                  <a:cubicBezTo>
                    <a:pt x="594" y="3"/>
                    <a:pt x="639" y="3"/>
                    <a:pt x="684" y="4"/>
                  </a:cubicBezTo>
                  <a:cubicBezTo>
                    <a:pt x="719" y="4"/>
                    <a:pt x="754" y="6"/>
                    <a:pt x="788" y="7"/>
                  </a:cubicBezTo>
                  <a:cubicBezTo>
                    <a:pt x="791" y="7"/>
                    <a:pt x="797" y="7"/>
                    <a:pt x="797" y="9"/>
                  </a:cubicBezTo>
                  <a:cubicBezTo>
                    <a:pt x="797" y="11"/>
                    <a:pt x="796" y="11"/>
                    <a:pt x="794" y="11"/>
                  </a:cubicBezTo>
                  <a:cubicBezTo>
                    <a:pt x="779" y="10"/>
                    <a:pt x="764" y="10"/>
                    <a:pt x="749" y="9"/>
                  </a:cubicBezTo>
                  <a:cubicBezTo>
                    <a:pt x="710" y="9"/>
                    <a:pt x="672" y="8"/>
                    <a:pt x="633" y="8"/>
                  </a:cubicBezTo>
                  <a:cubicBezTo>
                    <a:pt x="559" y="8"/>
                    <a:pt x="485" y="8"/>
                    <a:pt x="411" y="8"/>
                  </a:cubicBezTo>
                  <a:cubicBezTo>
                    <a:pt x="404" y="8"/>
                    <a:pt x="398" y="8"/>
                    <a:pt x="391" y="8"/>
                  </a:cubicBezTo>
                  <a:cubicBezTo>
                    <a:pt x="372" y="8"/>
                    <a:pt x="353" y="8"/>
                    <a:pt x="334" y="8"/>
                  </a:cubicBezTo>
                  <a:cubicBezTo>
                    <a:pt x="320" y="8"/>
                    <a:pt x="305" y="7"/>
                    <a:pt x="291" y="6"/>
                  </a:cubicBezTo>
                  <a:cubicBezTo>
                    <a:pt x="268" y="6"/>
                    <a:pt x="245" y="6"/>
                    <a:pt x="222" y="6"/>
                  </a:cubicBezTo>
                  <a:cubicBezTo>
                    <a:pt x="204" y="6"/>
                    <a:pt x="186" y="6"/>
                    <a:pt x="168" y="6"/>
                  </a:cubicBezTo>
                  <a:cubicBezTo>
                    <a:pt x="143" y="7"/>
                    <a:pt x="118" y="8"/>
                    <a:pt x="93" y="8"/>
                  </a:cubicBezTo>
                  <a:cubicBezTo>
                    <a:pt x="79" y="8"/>
                    <a:pt x="65" y="9"/>
                    <a:pt x="52" y="8"/>
                  </a:cubicBezTo>
                  <a:cubicBezTo>
                    <a:pt x="39" y="7"/>
                    <a:pt x="27" y="5"/>
                    <a:pt x="14" y="5"/>
                  </a:cubicBezTo>
                  <a:cubicBezTo>
                    <a:pt x="11" y="5"/>
                    <a:pt x="0" y="7"/>
                    <a:pt x="0" y="5"/>
                  </a:cubicBezTo>
                  <a:cubicBezTo>
                    <a:pt x="0" y="4"/>
                    <a:pt x="11" y="1"/>
                    <a:pt x="1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5" name="Freeform 83"/>
            <p:cNvSpPr>
              <a:spLocks/>
            </p:cNvSpPr>
            <p:nvPr userDrawn="1"/>
          </p:nvSpPr>
          <p:spPr bwMode="auto">
            <a:xfrm>
              <a:off x="-1617" y="2503"/>
              <a:ext cx="1709" cy="17"/>
            </a:xfrm>
            <a:custGeom>
              <a:avLst/>
              <a:gdLst>
                <a:gd name="T0" fmla="*/ 909 w 909"/>
                <a:gd name="T1" fmla="*/ 6 h 9"/>
                <a:gd name="T2" fmla="*/ 901 w 909"/>
                <a:gd name="T3" fmla="*/ 4 h 9"/>
                <a:gd name="T4" fmla="*/ 746 w 909"/>
                <a:gd name="T5" fmla="*/ 1 h 9"/>
                <a:gd name="T6" fmla="*/ 653 w 909"/>
                <a:gd name="T7" fmla="*/ 2 h 9"/>
                <a:gd name="T8" fmla="*/ 610 w 909"/>
                <a:gd name="T9" fmla="*/ 3 h 9"/>
                <a:gd name="T10" fmla="*/ 533 w 909"/>
                <a:gd name="T11" fmla="*/ 2 h 9"/>
                <a:gd name="T12" fmla="*/ 467 w 909"/>
                <a:gd name="T13" fmla="*/ 0 h 9"/>
                <a:gd name="T14" fmla="*/ 419 w 909"/>
                <a:gd name="T15" fmla="*/ 2 h 9"/>
                <a:gd name="T16" fmla="*/ 310 w 909"/>
                <a:gd name="T17" fmla="*/ 1 h 9"/>
                <a:gd name="T18" fmla="*/ 253 w 909"/>
                <a:gd name="T19" fmla="*/ 1 h 9"/>
                <a:gd name="T20" fmla="*/ 225 w 909"/>
                <a:gd name="T21" fmla="*/ 0 h 9"/>
                <a:gd name="T22" fmla="*/ 204 w 909"/>
                <a:gd name="T23" fmla="*/ 0 h 9"/>
                <a:gd name="T24" fmla="*/ 178 w 909"/>
                <a:gd name="T25" fmla="*/ 1 h 9"/>
                <a:gd name="T26" fmla="*/ 76 w 909"/>
                <a:gd name="T27" fmla="*/ 2 h 9"/>
                <a:gd name="T28" fmla="*/ 27 w 909"/>
                <a:gd name="T29" fmla="*/ 4 h 9"/>
                <a:gd name="T30" fmla="*/ 3 w 909"/>
                <a:gd name="T31" fmla="*/ 3 h 9"/>
                <a:gd name="T32" fmla="*/ 0 w 909"/>
                <a:gd name="T33" fmla="*/ 5 h 9"/>
                <a:gd name="T34" fmla="*/ 8 w 909"/>
                <a:gd name="T35" fmla="*/ 7 h 9"/>
                <a:gd name="T36" fmla="*/ 66 w 909"/>
                <a:gd name="T37" fmla="*/ 7 h 9"/>
                <a:gd name="T38" fmla="*/ 165 w 909"/>
                <a:gd name="T39" fmla="*/ 6 h 9"/>
                <a:gd name="T40" fmla="*/ 270 w 909"/>
                <a:gd name="T41" fmla="*/ 5 h 9"/>
                <a:gd name="T42" fmla="*/ 277 w 909"/>
                <a:gd name="T43" fmla="*/ 6 h 9"/>
                <a:gd name="T44" fmla="*/ 321 w 909"/>
                <a:gd name="T45" fmla="*/ 5 h 9"/>
                <a:gd name="T46" fmla="*/ 340 w 909"/>
                <a:gd name="T47" fmla="*/ 6 h 9"/>
                <a:gd name="T48" fmla="*/ 373 w 909"/>
                <a:gd name="T49" fmla="*/ 7 h 9"/>
                <a:gd name="T50" fmla="*/ 498 w 909"/>
                <a:gd name="T51" fmla="*/ 6 h 9"/>
                <a:gd name="T52" fmla="*/ 560 w 909"/>
                <a:gd name="T53" fmla="*/ 7 h 9"/>
                <a:gd name="T54" fmla="*/ 650 w 909"/>
                <a:gd name="T55" fmla="*/ 6 h 9"/>
                <a:gd name="T56" fmla="*/ 734 w 909"/>
                <a:gd name="T57" fmla="*/ 5 h 9"/>
                <a:gd name="T58" fmla="*/ 784 w 909"/>
                <a:gd name="T59" fmla="*/ 7 h 9"/>
                <a:gd name="T60" fmla="*/ 894 w 909"/>
                <a:gd name="T61" fmla="*/ 8 h 9"/>
                <a:gd name="T62" fmla="*/ 909 w 909"/>
                <a:gd name="T63"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09" h="9">
                  <a:moveTo>
                    <a:pt x="909" y="6"/>
                  </a:moveTo>
                  <a:cubicBezTo>
                    <a:pt x="909" y="5"/>
                    <a:pt x="904" y="4"/>
                    <a:pt x="901" y="4"/>
                  </a:cubicBezTo>
                  <a:cubicBezTo>
                    <a:pt x="849" y="4"/>
                    <a:pt x="797" y="4"/>
                    <a:pt x="746" y="1"/>
                  </a:cubicBezTo>
                  <a:cubicBezTo>
                    <a:pt x="715" y="0"/>
                    <a:pt x="684" y="1"/>
                    <a:pt x="653" y="2"/>
                  </a:cubicBezTo>
                  <a:cubicBezTo>
                    <a:pt x="639" y="2"/>
                    <a:pt x="624" y="3"/>
                    <a:pt x="610" y="3"/>
                  </a:cubicBezTo>
                  <a:cubicBezTo>
                    <a:pt x="584" y="3"/>
                    <a:pt x="558" y="2"/>
                    <a:pt x="533" y="2"/>
                  </a:cubicBezTo>
                  <a:cubicBezTo>
                    <a:pt x="511" y="1"/>
                    <a:pt x="489" y="1"/>
                    <a:pt x="467" y="0"/>
                  </a:cubicBezTo>
                  <a:cubicBezTo>
                    <a:pt x="451" y="0"/>
                    <a:pt x="435" y="1"/>
                    <a:pt x="419" y="2"/>
                  </a:cubicBezTo>
                  <a:cubicBezTo>
                    <a:pt x="382" y="3"/>
                    <a:pt x="346" y="1"/>
                    <a:pt x="310" y="1"/>
                  </a:cubicBezTo>
                  <a:cubicBezTo>
                    <a:pt x="291" y="2"/>
                    <a:pt x="272" y="1"/>
                    <a:pt x="253" y="1"/>
                  </a:cubicBezTo>
                  <a:cubicBezTo>
                    <a:pt x="244" y="1"/>
                    <a:pt x="234" y="0"/>
                    <a:pt x="225" y="0"/>
                  </a:cubicBezTo>
                  <a:cubicBezTo>
                    <a:pt x="218" y="0"/>
                    <a:pt x="211" y="0"/>
                    <a:pt x="204" y="0"/>
                  </a:cubicBezTo>
                  <a:cubicBezTo>
                    <a:pt x="195" y="0"/>
                    <a:pt x="187" y="1"/>
                    <a:pt x="178" y="1"/>
                  </a:cubicBezTo>
                  <a:cubicBezTo>
                    <a:pt x="144" y="1"/>
                    <a:pt x="110" y="1"/>
                    <a:pt x="76" y="2"/>
                  </a:cubicBezTo>
                  <a:cubicBezTo>
                    <a:pt x="60" y="2"/>
                    <a:pt x="44" y="3"/>
                    <a:pt x="27" y="4"/>
                  </a:cubicBezTo>
                  <a:cubicBezTo>
                    <a:pt x="19" y="4"/>
                    <a:pt x="11" y="3"/>
                    <a:pt x="3" y="3"/>
                  </a:cubicBezTo>
                  <a:cubicBezTo>
                    <a:pt x="1" y="3"/>
                    <a:pt x="0" y="4"/>
                    <a:pt x="0" y="5"/>
                  </a:cubicBezTo>
                  <a:cubicBezTo>
                    <a:pt x="0" y="7"/>
                    <a:pt x="5" y="8"/>
                    <a:pt x="8" y="7"/>
                  </a:cubicBezTo>
                  <a:cubicBezTo>
                    <a:pt x="27" y="7"/>
                    <a:pt x="46" y="7"/>
                    <a:pt x="66" y="7"/>
                  </a:cubicBezTo>
                  <a:cubicBezTo>
                    <a:pt x="99" y="6"/>
                    <a:pt x="132" y="6"/>
                    <a:pt x="165" y="6"/>
                  </a:cubicBezTo>
                  <a:cubicBezTo>
                    <a:pt x="200" y="5"/>
                    <a:pt x="235" y="5"/>
                    <a:pt x="270" y="5"/>
                  </a:cubicBezTo>
                  <a:cubicBezTo>
                    <a:pt x="272" y="5"/>
                    <a:pt x="275" y="5"/>
                    <a:pt x="277" y="6"/>
                  </a:cubicBezTo>
                  <a:cubicBezTo>
                    <a:pt x="292" y="7"/>
                    <a:pt x="307" y="7"/>
                    <a:pt x="321" y="5"/>
                  </a:cubicBezTo>
                  <a:cubicBezTo>
                    <a:pt x="327" y="5"/>
                    <a:pt x="334" y="5"/>
                    <a:pt x="340" y="6"/>
                  </a:cubicBezTo>
                  <a:cubicBezTo>
                    <a:pt x="351" y="6"/>
                    <a:pt x="362" y="7"/>
                    <a:pt x="373" y="7"/>
                  </a:cubicBezTo>
                  <a:cubicBezTo>
                    <a:pt x="415" y="7"/>
                    <a:pt x="456" y="3"/>
                    <a:pt x="498" y="6"/>
                  </a:cubicBezTo>
                  <a:cubicBezTo>
                    <a:pt x="519" y="7"/>
                    <a:pt x="540" y="7"/>
                    <a:pt x="560" y="7"/>
                  </a:cubicBezTo>
                  <a:cubicBezTo>
                    <a:pt x="590" y="7"/>
                    <a:pt x="620" y="8"/>
                    <a:pt x="650" y="6"/>
                  </a:cubicBezTo>
                  <a:cubicBezTo>
                    <a:pt x="678" y="5"/>
                    <a:pt x="706" y="4"/>
                    <a:pt x="734" y="5"/>
                  </a:cubicBezTo>
                  <a:cubicBezTo>
                    <a:pt x="751" y="6"/>
                    <a:pt x="768" y="7"/>
                    <a:pt x="784" y="7"/>
                  </a:cubicBezTo>
                  <a:cubicBezTo>
                    <a:pt x="821" y="8"/>
                    <a:pt x="857" y="8"/>
                    <a:pt x="894" y="8"/>
                  </a:cubicBezTo>
                  <a:cubicBezTo>
                    <a:pt x="894" y="8"/>
                    <a:pt x="909" y="9"/>
                    <a:pt x="909"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6" name="Freeform 84"/>
            <p:cNvSpPr>
              <a:spLocks/>
            </p:cNvSpPr>
            <p:nvPr userDrawn="1"/>
          </p:nvSpPr>
          <p:spPr bwMode="auto">
            <a:xfrm>
              <a:off x="-1437" y="2674"/>
              <a:ext cx="1346" cy="21"/>
            </a:xfrm>
            <a:custGeom>
              <a:avLst/>
              <a:gdLst>
                <a:gd name="T0" fmla="*/ 709 w 716"/>
                <a:gd name="T1" fmla="*/ 7 h 11"/>
                <a:gd name="T2" fmla="*/ 690 w 716"/>
                <a:gd name="T3" fmla="*/ 7 h 11"/>
                <a:gd name="T4" fmla="*/ 632 w 716"/>
                <a:gd name="T5" fmla="*/ 8 h 11"/>
                <a:gd name="T6" fmla="*/ 591 w 716"/>
                <a:gd name="T7" fmla="*/ 9 h 11"/>
                <a:gd name="T8" fmla="*/ 515 w 716"/>
                <a:gd name="T9" fmla="*/ 11 h 11"/>
                <a:gd name="T10" fmla="*/ 469 w 716"/>
                <a:gd name="T11" fmla="*/ 9 h 11"/>
                <a:gd name="T12" fmla="*/ 451 w 716"/>
                <a:gd name="T13" fmla="*/ 9 h 11"/>
                <a:gd name="T14" fmla="*/ 371 w 716"/>
                <a:gd name="T15" fmla="*/ 6 h 11"/>
                <a:gd name="T16" fmla="*/ 270 w 716"/>
                <a:gd name="T17" fmla="*/ 6 h 11"/>
                <a:gd name="T18" fmla="*/ 216 w 716"/>
                <a:gd name="T19" fmla="*/ 7 h 11"/>
                <a:gd name="T20" fmla="*/ 142 w 716"/>
                <a:gd name="T21" fmla="*/ 6 h 11"/>
                <a:gd name="T22" fmla="*/ 61 w 716"/>
                <a:gd name="T23" fmla="*/ 6 h 11"/>
                <a:gd name="T24" fmla="*/ 7 w 716"/>
                <a:gd name="T25" fmla="*/ 6 h 11"/>
                <a:gd name="T26" fmla="*/ 0 w 716"/>
                <a:gd name="T27" fmla="*/ 3 h 11"/>
                <a:gd name="T28" fmla="*/ 6 w 716"/>
                <a:gd name="T29" fmla="*/ 1 h 11"/>
                <a:gd name="T30" fmla="*/ 31 w 716"/>
                <a:gd name="T31" fmla="*/ 1 h 11"/>
                <a:gd name="T32" fmla="*/ 146 w 716"/>
                <a:gd name="T33" fmla="*/ 1 h 11"/>
                <a:gd name="T34" fmla="*/ 211 w 716"/>
                <a:gd name="T35" fmla="*/ 2 h 11"/>
                <a:gd name="T36" fmla="*/ 237 w 716"/>
                <a:gd name="T37" fmla="*/ 1 h 11"/>
                <a:gd name="T38" fmla="*/ 358 w 716"/>
                <a:gd name="T39" fmla="*/ 1 h 11"/>
                <a:gd name="T40" fmla="*/ 418 w 716"/>
                <a:gd name="T41" fmla="*/ 3 h 11"/>
                <a:gd name="T42" fmla="*/ 533 w 716"/>
                <a:gd name="T43" fmla="*/ 5 h 11"/>
                <a:gd name="T44" fmla="*/ 646 w 716"/>
                <a:gd name="T45" fmla="*/ 2 h 11"/>
                <a:gd name="T46" fmla="*/ 687 w 716"/>
                <a:gd name="T47" fmla="*/ 2 h 11"/>
                <a:gd name="T48" fmla="*/ 709 w 716"/>
                <a:gd name="T49" fmla="*/ 3 h 11"/>
                <a:gd name="T50" fmla="*/ 716 w 716"/>
                <a:gd name="T51" fmla="*/ 5 h 11"/>
                <a:gd name="T52" fmla="*/ 709 w 716"/>
                <a:gd name="T53" fmla="*/ 7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6" h="11">
                  <a:moveTo>
                    <a:pt x="709" y="7"/>
                  </a:moveTo>
                  <a:cubicBezTo>
                    <a:pt x="703" y="7"/>
                    <a:pt x="697" y="8"/>
                    <a:pt x="690" y="7"/>
                  </a:cubicBezTo>
                  <a:cubicBezTo>
                    <a:pt x="671" y="6"/>
                    <a:pt x="652" y="7"/>
                    <a:pt x="632" y="8"/>
                  </a:cubicBezTo>
                  <a:cubicBezTo>
                    <a:pt x="618" y="9"/>
                    <a:pt x="604" y="9"/>
                    <a:pt x="591" y="9"/>
                  </a:cubicBezTo>
                  <a:cubicBezTo>
                    <a:pt x="566" y="10"/>
                    <a:pt x="540" y="10"/>
                    <a:pt x="515" y="11"/>
                  </a:cubicBezTo>
                  <a:cubicBezTo>
                    <a:pt x="500" y="11"/>
                    <a:pt x="485" y="10"/>
                    <a:pt x="469" y="9"/>
                  </a:cubicBezTo>
                  <a:cubicBezTo>
                    <a:pt x="463" y="9"/>
                    <a:pt x="457" y="9"/>
                    <a:pt x="451" y="9"/>
                  </a:cubicBezTo>
                  <a:cubicBezTo>
                    <a:pt x="424" y="8"/>
                    <a:pt x="398" y="7"/>
                    <a:pt x="371" y="6"/>
                  </a:cubicBezTo>
                  <a:cubicBezTo>
                    <a:pt x="337" y="6"/>
                    <a:pt x="303" y="6"/>
                    <a:pt x="270" y="6"/>
                  </a:cubicBezTo>
                  <a:cubicBezTo>
                    <a:pt x="252" y="6"/>
                    <a:pt x="234" y="7"/>
                    <a:pt x="216" y="7"/>
                  </a:cubicBezTo>
                  <a:cubicBezTo>
                    <a:pt x="191" y="7"/>
                    <a:pt x="167" y="6"/>
                    <a:pt x="142" y="6"/>
                  </a:cubicBezTo>
                  <a:cubicBezTo>
                    <a:pt x="115" y="6"/>
                    <a:pt x="88" y="6"/>
                    <a:pt x="61" y="6"/>
                  </a:cubicBezTo>
                  <a:cubicBezTo>
                    <a:pt x="43" y="6"/>
                    <a:pt x="25" y="6"/>
                    <a:pt x="7" y="6"/>
                  </a:cubicBezTo>
                  <a:cubicBezTo>
                    <a:pt x="4" y="6"/>
                    <a:pt x="0" y="6"/>
                    <a:pt x="0" y="3"/>
                  </a:cubicBezTo>
                  <a:cubicBezTo>
                    <a:pt x="0" y="1"/>
                    <a:pt x="4" y="1"/>
                    <a:pt x="6" y="1"/>
                  </a:cubicBezTo>
                  <a:cubicBezTo>
                    <a:pt x="14" y="1"/>
                    <a:pt x="23" y="1"/>
                    <a:pt x="31" y="1"/>
                  </a:cubicBezTo>
                  <a:cubicBezTo>
                    <a:pt x="69" y="1"/>
                    <a:pt x="108" y="0"/>
                    <a:pt x="146" y="1"/>
                  </a:cubicBezTo>
                  <a:cubicBezTo>
                    <a:pt x="168" y="1"/>
                    <a:pt x="189" y="2"/>
                    <a:pt x="211" y="2"/>
                  </a:cubicBezTo>
                  <a:cubicBezTo>
                    <a:pt x="219" y="2"/>
                    <a:pt x="228" y="1"/>
                    <a:pt x="237" y="1"/>
                  </a:cubicBezTo>
                  <a:cubicBezTo>
                    <a:pt x="277" y="1"/>
                    <a:pt x="318" y="1"/>
                    <a:pt x="358" y="1"/>
                  </a:cubicBezTo>
                  <a:cubicBezTo>
                    <a:pt x="378" y="1"/>
                    <a:pt x="398" y="3"/>
                    <a:pt x="418" y="3"/>
                  </a:cubicBezTo>
                  <a:cubicBezTo>
                    <a:pt x="457" y="4"/>
                    <a:pt x="495" y="6"/>
                    <a:pt x="533" y="5"/>
                  </a:cubicBezTo>
                  <a:cubicBezTo>
                    <a:pt x="571" y="5"/>
                    <a:pt x="608" y="3"/>
                    <a:pt x="646" y="2"/>
                  </a:cubicBezTo>
                  <a:cubicBezTo>
                    <a:pt x="659" y="2"/>
                    <a:pt x="673" y="2"/>
                    <a:pt x="687" y="2"/>
                  </a:cubicBezTo>
                  <a:cubicBezTo>
                    <a:pt x="694" y="2"/>
                    <a:pt x="701" y="2"/>
                    <a:pt x="709" y="3"/>
                  </a:cubicBezTo>
                  <a:cubicBezTo>
                    <a:pt x="709" y="3"/>
                    <a:pt x="716" y="2"/>
                    <a:pt x="716" y="5"/>
                  </a:cubicBezTo>
                  <a:cubicBezTo>
                    <a:pt x="716" y="7"/>
                    <a:pt x="709" y="7"/>
                    <a:pt x="709"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7" name="Freeform 85"/>
            <p:cNvSpPr>
              <a:spLocks/>
            </p:cNvSpPr>
            <p:nvPr userDrawn="1"/>
          </p:nvSpPr>
          <p:spPr bwMode="auto">
            <a:xfrm>
              <a:off x="-1634" y="1689"/>
              <a:ext cx="1746" cy="17"/>
            </a:xfrm>
            <a:custGeom>
              <a:avLst/>
              <a:gdLst>
                <a:gd name="T0" fmla="*/ 911 w 929"/>
                <a:gd name="T1" fmla="*/ 7 h 9"/>
                <a:gd name="T2" fmla="*/ 892 w 929"/>
                <a:gd name="T3" fmla="*/ 7 h 9"/>
                <a:gd name="T4" fmla="*/ 802 w 929"/>
                <a:gd name="T5" fmla="*/ 8 h 9"/>
                <a:gd name="T6" fmla="*/ 791 w 929"/>
                <a:gd name="T7" fmla="*/ 8 h 9"/>
                <a:gd name="T8" fmla="*/ 757 w 929"/>
                <a:gd name="T9" fmla="*/ 8 h 9"/>
                <a:gd name="T10" fmla="*/ 733 w 929"/>
                <a:gd name="T11" fmla="*/ 7 h 9"/>
                <a:gd name="T12" fmla="*/ 685 w 929"/>
                <a:gd name="T13" fmla="*/ 8 h 9"/>
                <a:gd name="T14" fmla="*/ 568 w 929"/>
                <a:gd name="T15" fmla="*/ 6 h 9"/>
                <a:gd name="T16" fmla="*/ 423 w 929"/>
                <a:gd name="T17" fmla="*/ 8 h 9"/>
                <a:gd name="T18" fmla="*/ 359 w 929"/>
                <a:gd name="T19" fmla="*/ 8 h 9"/>
                <a:gd name="T20" fmla="*/ 280 w 929"/>
                <a:gd name="T21" fmla="*/ 7 h 9"/>
                <a:gd name="T22" fmla="*/ 155 w 929"/>
                <a:gd name="T23" fmla="*/ 7 h 9"/>
                <a:gd name="T24" fmla="*/ 87 w 929"/>
                <a:gd name="T25" fmla="*/ 9 h 9"/>
                <a:gd name="T26" fmla="*/ 82 w 929"/>
                <a:gd name="T27" fmla="*/ 9 h 9"/>
                <a:gd name="T28" fmla="*/ 5 w 929"/>
                <a:gd name="T29" fmla="*/ 7 h 9"/>
                <a:gd name="T30" fmla="*/ 0 w 929"/>
                <a:gd name="T31" fmla="*/ 6 h 9"/>
                <a:gd name="T32" fmla="*/ 5 w 929"/>
                <a:gd name="T33" fmla="*/ 4 h 9"/>
                <a:gd name="T34" fmla="*/ 15 w 929"/>
                <a:gd name="T35" fmla="*/ 4 h 9"/>
                <a:gd name="T36" fmla="*/ 107 w 929"/>
                <a:gd name="T37" fmla="*/ 4 h 9"/>
                <a:gd name="T38" fmla="*/ 169 w 929"/>
                <a:gd name="T39" fmla="*/ 3 h 9"/>
                <a:gd name="T40" fmla="*/ 307 w 929"/>
                <a:gd name="T41" fmla="*/ 3 h 9"/>
                <a:gd name="T42" fmla="*/ 383 w 929"/>
                <a:gd name="T43" fmla="*/ 4 h 9"/>
                <a:gd name="T44" fmla="*/ 479 w 929"/>
                <a:gd name="T45" fmla="*/ 3 h 9"/>
                <a:gd name="T46" fmla="*/ 652 w 929"/>
                <a:gd name="T47" fmla="*/ 3 h 9"/>
                <a:gd name="T48" fmla="*/ 745 w 929"/>
                <a:gd name="T49" fmla="*/ 4 h 9"/>
                <a:gd name="T50" fmla="*/ 909 w 929"/>
                <a:gd name="T51" fmla="*/ 4 h 9"/>
                <a:gd name="T52" fmla="*/ 929 w 929"/>
                <a:gd name="T53" fmla="*/ 7 h 9"/>
                <a:gd name="T54" fmla="*/ 911 w 929"/>
                <a:gd name="T55"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29" h="9">
                  <a:moveTo>
                    <a:pt x="911" y="7"/>
                  </a:moveTo>
                  <a:cubicBezTo>
                    <a:pt x="904" y="7"/>
                    <a:pt x="898" y="7"/>
                    <a:pt x="892" y="7"/>
                  </a:cubicBezTo>
                  <a:cubicBezTo>
                    <a:pt x="862" y="7"/>
                    <a:pt x="832" y="7"/>
                    <a:pt x="802" y="8"/>
                  </a:cubicBezTo>
                  <a:cubicBezTo>
                    <a:pt x="799" y="8"/>
                    <a:pt x="795" y="8"/>
                    <a:pt x="791" y="8"/>
                  </a:cubicBezTo>
                  <a:cubicBezTo>
                    <a:pt x="780" y="8"/>
                    <a:pt x="769" y="8"/>
                    <a:pt x="757" y="8"/>
                  </a:cubicBezTo>
                  <a:cubicBezTo>
                    <a:pt x="749" y="8"/>
                    <a:pt x="741" y="7"/>
                    <a:pt x="733" y="7"/>
                  </a:cubicBezTo>
                  <a:cubicBezTo>
                    <a:pt x="717" y="9"/>
                    <a:pt x="701" y="8"/>
                    <a:pt x="685" y="8"/>
                  </a:cubicBezTo>
                  <a:cubicBezTo>
                    <a:pt x="646" y="7"/>
                    <a:pt x="607" y="6"/>
                    <a:pt x="568" y="6"/>
                  </a:cubicBezTo>
                  <a:cubicBezTo>
                    <a:pt x="520" y="6"/>
                    <a:pt x="471" y="7"/>
                    <a:pt x="423" y="8"/>
                  </a:cubicBezTo>
                  <a:cubicBezTo>
                    <a:pt x="402" y="8"/>
                    <a:pt x="380" y="9"/>
                    <a:pt x="359" y="8"/>
                  </a:cubicBezTo>
                  <a:cubicBezTo>
                    <a:pt x="333" y="8"/>
                    <a:pt x="307" y="7"/>
                    <a:pt x="280" y="7"/>
                  </a:cubicBezTo>
                  <a:cubicBezTo>
                    <a:pt x="238" y="6"/>
                    <a:pt x="197" y="7"/>
                    <a:pt x="155" y="7"/>
                  </a:cubicBezTo>
                  <a:cubicBezTo>
                    <a:pt x="132" y="7"/>
                    <a:pt x="109" y="8"/>
                    <a:pt x="87" y="9"/>
                  </a:cubicBezTo>
                  <a:cubicBezTo>
                    <a:pt x="85" y="9"/>
                    <a:pt x="84" y="9"/>
                    <a:pt x="82" y="9"/>
                  </a:cubicBezTo>
                  <a:cubicBezTo>
                    <a:pt x="56" y="8"/>
                    <a:pt x="30" y="8"/>
                    <a:pt x="5" y="7"/>
                  </a:cubicBezTo>
                  <a:cubicBezTo>
                    <a:pt x="3" y="7"/>
                    <a:pt x="0" y="7"/>
                    <a:pt x="0" y="6"/>
                  </a:cubicBezTo>
                  <a:cubicBezTo>
                    <a:pt x="0" y="4"/>
                    <a:pt x="3" y="4"/>
                    <a:pt x="5" y="4"/>
                  </a:cubicBezTo>
                  <a:cubicBezTo>
                    <a:pt x="8" y="3"/>
                    <a:pt x="12" y="3"/>
                    <a:pt x="15" y="4"/>
                  </a:cubicBezTo>
                  <a:cubicBezTo>
                    <a:pt x="46" y="4"/>
                    <a:pt x="76" y="4"/>
                    <a:pt x="107" y="4"/>
                  </a:cubicBezTo>
                  <a:cubicBezTo>
                    <a:pt x="127" y="4"/>
                    <a:pt x="148" y="3"/>
                    <a:pt x="169" y="3"/>
                  </a:cubicBezTo>
                  <a:cubicBezTo>
                    <a:pt x="215" y="2"/>
                    <a:pt x="261" y="3"/>
                    <a:pt x="307" y="3"/>
                  </a:cubicBezTo>
                  <a:cubicBezTo>
                    <a:pt x="332" y="3"/>
                    <a:pt x="357" y="4"/>
                    <a:pt x="383" y="4"/>
                  </a:cubicBezTo>
                  <a:cubicBezTo>
                    <a:pt x="415" y="4"/>
                    <a:pt x="447" y="3"/>
                    <a:pt x="479" y="3"/>
                  </a:cubicBezTo>
                  <a:cubicBezTo>
                    <a:pt x="536" y="2"/>
                    <a:pt x="594" y="0"/>
                    <a:pt x="652" y="3"/>
                  </a:cubicBezTo>
                  <a:cubicBezTo>
                    <a:pt x="683" y="4"/>
                    <a:pt x="714" y="4"/>
                    <a:pt x="745" y="4"/>
                  </a:cubicBezTo>
                  <a:cubicBezTo>
                    <a:pt x="800" y="3"/>
                    <a:pt x="854" y="4"/>
                    <a:pt x="909" y="4"/>
                  </a:cubicBezTo>
                  <a:cubicBezTo>
                    <a:pt x="916" y="4"/>
                    <a:pt x="929" y="3"/>
                    <a:pt x="929" y="7"/>
                  </a:cubicBezTo>
                  <a:cubicBezTo>
                    <a:pt x="929" y="8"/>
                    <a:pt x="911" y="7"/>
                    <a:pt x="911"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8" name="Freeform 86"/>
            <p:cNvSpPr>
              <a:spLocks/>
            </p:cNvSpPr>
            <p:nvPr userDrawn="1"/>
          </p:nvSpPr>
          <p:spPr bwMode="auto">
            <a:xfrm>
              <a:off x="-1493" y="1601"/>
              <a:ext cx="1457" cy="23"/>
            </a:xfrm>
            <a:custGeom>
              <a:avLst/>
              <a:gdLst>
                <a:gd name="T0" fmla="*/ 4 w 775"/>
                <a:gd name="T1" fmla="*/ 5 h 12"/>
                <a:gd name="T2" fmla="*/ 93 w 775"/>
                <a:gd name="T3" fmla="*/ 2 h 12"/>
                <a:gd name="T4" fmla="*/ 181 w 775"/>
                <a:gd name="T5" fmla="*/ 1 h 12"/>
                <a:gd name="T6" fmla="*/ 238 w 775"/>
                <a:gd name="T7" fmla="*/ 3 h 12"/>
                <a:gd name="T8" fmla="*/ 303 w 775"/>
                <a:gd name="T9" fmla="*/ 4 h 12"/>
                <a:gd name="T10" fmla="*/ 371 w 775"/>
                <a:gd name="T11" fmla="*/ 4 h 12"/>
                <a:gd name="T12" fmla="*/ 419 w 775"/>
                <a:gd name="T13" fmla="*/ 3 h 12"/>
                <a:gd name="T14" fmla="*/ 561 w 775"/>
                <a:gd name="T15" fmla="*/ 5 h 12"/>
                <a:gd name="T16" fmla="*/ 648 w 775"/>
                <a:gd name="T17" fmla="*/ 3 h 12"/>
                <a:gd name="T18" fmla="*/ 688 w 775"/>
                <a:gd name="T19" fmla="*/ 3 h 12"/>
                <a:gd name="T20" fmla="*/ 757 w 775"/>
                <a:gd name="T21" fmla="*/ 7 h 12"/>
                <a:gd name="T22" fmla="*/ 770 w 775"/>
                <a:gd name="T23" fmla="*/ 8 h 12"/>
                <a:gd name="T24" fmla="*/ 775 w 775"/>
                <a:gd name="T25" fmla="*/ 9 h 12"/>
                <a:gd name="T26" fmla="*/ 770 w 775"/>
                <a:gd name="T27" fmla="*/ 12 h 12"/>
                <a:gd name="T28" fmla="*/ 754 w 775"/>
                <a:gd name="T29" fmla="*/ 11 h 12"/>
                <a:gd name="T30" fmla="*/ 683 w 775"/>
                <a:gd name="T31" fmla="*/ 7 h 12"/>
                <a:gd name="T32" fmla="*/ 618 w 775"/>
                <a:gd name="T33" fmla="*/ 9 h 12"/>
                <a:gd name="T34" fmla="*/ 511 w 775"/>
                <a:gd name="T35" fmla="*/ 10 h 12"/>
                <a:gd name="T36" fmla="*/ 475 w 775"/>
                <a:gd name="T37" fmla="*/ 9 h 12"/>
                <a:gd name="T38" fmla="*/ 426 w 775"/>
                <a:gd name="T39" fmla="*/ 7 h 12"/>
                <a:gd name="T40" fmla="*/ 345 w 775"/>
                <a:gd name="T41" fmla="*/ 9 h 12"/>
                <a:gd name="T42" fmla="*/ 254 w 775"/>
                <a:gd name="T43" fmla="*/ 8 h 12"/>
                <a:gd name="T44" fmla="*/ 135 w 775"/>
                <a:gd name="T45" fmla="*/ 5 h 12"/>
                <a:gd name="T46" fmla="*/ 62 w 775"/>
                <a:gd name="T47" fmla="*/ 9 h 12"/>
                <a:gd name="T48" fmla="*/ 10 w 775"/>
                <a:gd name="T49" fmla="*/ 9 h 12"/>
                <a:gd name="T50" fmla="*/ 0 w 775"/>
                <a:gd name="T51" fmla="*/ 7 h 12"/>
                <a:gd name="T52" fmla="*/ 4 w 775"/>
                <a:gd name="T53" fmla="*/ 5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75" h="12">
                  <a:moveTo>
                    <a:pt x="4" y="5"/>
                  </a:moveTo>
                  <a:cubicBezTo>
                    <a:pt x="34" y="6"/>
                    <a:pt x="63" y="4"/>
                    <a:pt x="93" y="2"/>
                  </a:cubicBezTo>
                  <a:cubicBezTo>
                    <a:pt x="123" y="1"/>
                    <a:pt x="152" y="0"/>
                    <a:pt x="181" y="1"/>
                  </a:cubicBezTo>
                  <a:cubicBezTo>
                    <a:pt x="200" y="2"/>
                    <a:pt x="219" y="2"/>
                    <a:pt x="238" y="3"/>
                  </a:cubicBezTo>
                  <a:cubicBezTo>
                    <a:pt x="260" y="3"/>
                    <a:pt x="281" y="4"/>
                    <a:pt x="303" y="4"/>
                  </a:cubicBezTo>
                  <a:cubicBezTo>
                    <a:pt x="325" y="5"/>
                    <a:pt x="348" y="4"/>
                    <a:pt x="371" y="4"/>
                  </a:cubicBezTo>
                  <a:cubicBezTo>
                    <a:pt x="387" y="4"/>
                    <a:pt x="403" y="2"/>
                    <a:pt x="419" y="3"/>
                  </a:cubicBezTo>
                  <a:cubicBezTo>
                    <a:pt x="466" y="5"/>
                    <a:pt x="514" y="5"/>
                    <a:pt x="561" y="5"/>
                  </a:cubicBezTo>
                  <a:cubicBezTo>
                    <a:pt x="590" y="6"/>
                    <a:pt x="619" y="4"/>
                    <a:pt x="648" y="3"/>
                  </a:cubicBezTo>
                  <a:cubicBezTo>
                    <a:pt x="661" y="3"/>
                    <a:pt x="675" y="3"/>
                    <a:pt x="688" y="3"/>
                  </a:cubicBezTo>
                  <a:cubicBezTo>
                    <a:pt x="711" y="4"/>
                    <a:pt x="734" y="6"/>
                    <a:pt x="757" y="7"/>
                  </a:cubicBezTo>
                  <a:cubicBezTo>
                    <a:pt x="761" y="7"/>
                    <a:pt x="766" y="7"/>
                    <a:pt x="770" y="8"/>
                  </a:cubicBezTo>
                  <a:cubicBezTo>
                    <a:pt x="770" y="8"/>
                    <a:pt x="775" y="8"/>
                    <a:pt x="775" y="9"/>
                  </a:cubicBezTo>
                  <a:cubicBezTo>
                    <a:pt x="775" y="12"/>
                    <a:pt x="771" y="12"/>
                    <a:pt x="770" y="12"/>
                  </a:cubicBezTo>
                  <a:cubicBezTo>
                    <a:pt x="765" y="11"/>
                    <a:pt x="760" y="11"/>
                    <a:pt x="754" y="11"/>
                  </a:cubicBezTo>
                  <a:cubicBezTo>
                    <a:pt x="731" y="10"/>
                    <a:pt x="707" y="8"/>
                    <a:pt x="683" y="7"/>
                  </a:cubicBezTo>
                  <a:cubicBezTo>
                    <a:pt x="661" y="7"/>
                    <a:pt x="640" y="7"/>
                    <a:pt x="618" y="9"/>
                  </a:cubicBezTo>
                  <a:cubicBezTo>
                    <a:pt x="583" y="11"/>
                    <a:pt x="547" y="10"/>
                    <a:pt x="511" y="10"/>
                  </a:cubicBezTo>
                  <a:cubicBezTo>
                    <a:pt x="499" y="9"/>
                    <a:pt x="487" y="9"/>
                    <a:pt x="475" y="9"/>
                  </a:cubicBezTo>
                  <a:cubicBezTo>
                    <a:pt x="458" y="9"/>
                    <a:pt x="442" y="8"/>
                    <a:pt x="426" y="7"/>
                  </a:cubicBezTo>
                  <a:cubicBezTo>
                    <a:pt x="399" y="6"/>
                    <a:pt x="372" y="9"/>
                    <a:pt x="345" y="9"/>
                  </a:cubicBezTo>
                  <a:cubicBezTo>
                    <a:pt x="314" y="9"/>
                    <a:pt x="284" y="8"/>
                    <a:pt x="254" y="8"/>
                  </a:cubicBezTo>
                  <a:cubicBezTo>
                    <a:pt x="214" y="7"/>
                    <a:pt x="175" y="5"/>
                    <a:pt x="135" y="5"/>
                  </a:cubicBezTo>
                  <a:cubicBezTo>
                    <a:pt x="111" y="5"/>
                    <a:pt x="87" y="8"/>
                    <a:pt x="62" y="9"/>
                  </a:cubicBezTo>
                  <a:cubicBezTo>
                    <a:pt x="45" y="9"/>
                    <a:pt x="27" y="9"/>
                    <a:pt x="10" y="9"/>
                  </a:cubicBezTo>
                  <a:cubicBezTo>
                    <a:pt x="10" y="9"/>
                    <a:pt x="0" y="9"/>
                    <a:pt x="0" y="7"/>
                  </a:cubicBezTo>
                  <a:cubicBezTo>
                    <a:pt x="0" y="5"/>
                    <a:pt x="4"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399" name="Freeform 87"/>
            <p:cNvSpPr>
              <a:spLocks/>
            </p:cNvSpPr>
            <p:nvPr userDrawn="1"/>
          </p:nvSpPr>
          <p:spPr bwMode="auto">
            <a:xfrm>
              <a:off x="-1407" y="2715"/>
              <a:ext cx="1286" cy="23"/>
            </a:xfrm>
            <a:custGeom>
              <a:avLst/>
              <a:gdLst>
                <a:gd name="T0" fmla="*/ 678 w 684"/>
                <a:gd name="T1" fmla="*/ 10 h 12"/>
                <a:gd name="T2" fmla="*/ 524 w 684"/>
                <a:gd name="T3" fmla="*/ 9 h 12"/>
                <a:gd name="T4" fmla="*/ 377 w 684"/>
                <a:gd name="T5" fmla="*/ 5 h 12"/>
                <a:gd name="T6" fmla="*/ 323 w 684"/>
                <a:gd name="T7" fmla="*/ 7 h 12"/>
                <a:gd name="T8" fmla="*/ 241 w 684"/>
                <a:gd name="T9" fmla="*/ 8 h 12"/>
                <a:gd name="T10" fmla="*/ 180 w 684"/>
                <a:gd name="T11" fmla="*/ 7 h 12"/>
                <a:gd name="T12" fmla="*/ 151 w 684"/>
                <a:gd name="T13" fmla="*/ 9 h 12"/>
                <a:gd name="T14" fmla="*/ 67 w 684"/>
                <a:gd name="T15" fmla="*/ 12 h 12"/>
                <a:gd name="T16" fmla="*/ 8 w 684"/>
                <a:gd name="T17" fmla="*/ 9 h 12"/>
                <a:gd name="T18" fmla="*/ 1 w 684"/>
                <a:gd name="T19" fmla="*/ 5 h 12"/>
                <a:gd name="T20" fmla="*/ 5 w 684"/>
                <a:gd name="T21" fmla="*/ 4 h 12"/>
                <a:gd name="T22" fmla="*/ 59 w 684"/>
                <a:gd name="T23" fmla="*/ 6 h 12"/>
                <a:gd name="T24" fmla="*/ 98 w 684"/>
                <a:gd name="T25" fmla="*/ 4 h 12"/>
                <a:gd name="T26" fmla="*/ 141 w 684"/>
                <a:gd name="T27" fmla="*/ 4 h 12"/>
                <a:gd name="T28" fmla="*/ 167 w 684"/>
                <a:gd name="T29" fmla="*/ 3 h 12"/>
                <a:gd name="T30" fmla="*/ 239 w 684"/>
                <a:gd name="T31" fmla="*/ 2 h 12"/>
                <a:gd name="T32" fmla="*/ 339 w 684"/>
                <a:gd name="T33" fmla="*/ 1 h 12"/>
                <a:gd name="T34" fmla="*/ 421 w 684"/>
                <a:gd name="T35" fmla="*/ 1 h 12"/>
                <a:gd name="T36" fmla="*/ 460 w 684"/>
                <a:gd name="T37" fmla="*/ 3 h 12"/>
                <a:gd name="T38" fmla="*/ 546 w 684"/>
                <a:gd name="T39" fmla="*/ 5 h 12"/>
                <a:gd name="T40" fmla="*/ 653 w 684"/>
                <a:gd name="T41" fmla="*/ 5 h 12"/>
                <a:gd name="T42" fmla="*/ 679 w 684"/>
                <a:gd name="T43" fmla="*/ 5 h 12"/>
                <a:gd name="T44" fmla="*/ 684 w 684"/>
                <a:gd name="T45" fmla="*/ 8 h 12"/>
                <a:gd name="T46" fmla="*/ 678 w 684"/>
                <a:gd name="T4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4" h="12">
                  <a:moveTo>
                    <a:pt x="678" y="10"/>
                  </a:moveTo>
                  <a:cubicBezTo>
                    <a:pt x="627" y="10"/>
                    <a:pt x="576" y="10"/>
                    <a:pt x="524" y="9"/>
                  </a:cubicBezTo>
                  <a:cubicBezTo>
                    <a:pt x="475" y="9"/>
                    <a:pt x="426" y="6"/>
                    <a:pt x="377" y="5"/>
                  </a:cubicBezTo>
                  <a:cubicBezTo>
                    <a:pt x="359" y="5"/>
                    <a:pt x="341" y="7"/>
                    <a:pt x="323" y="7"/>
                  </a:cubicBezTo>
                  <a:cubicBezTo>
                    <a:pt x="296" y="7"/>
                    <a:pt x="268" y="8"/>
                    <a:pt x="241" y="8"/>
                  </a:cubicBezTo>
                  <a:cubicBezTo>
                    <a:pt x="221" y="8"/>
                    <a:pt x="200" y="7"/>
                    <a:pt x="180" y="7"/>
                  </a:cubicBezTo>
                  <a:cubicBezTo>
                    <a:pt x="170" y="7"/>
                    <a:pt x="161" y="9"/>
                    <a:pt x="151" y="9"/>
                  </a:cubicBezTo>
                  <a:cubicBezTo>
                    <a:pt x="123" y="9"/>
                    <a:pt x="95" y="10"/>
                    <a:pt x="67" y="12"/>
                  </a:cubicBezTo>
                  <a:cubicBezTo>
                    <a:pt x="47" y="12"/>
                    <a:pt x="28" y="10"/>
                    <a:pt x="8" y="9"/>
                  </a:cubicBezTo>
                  <a:cubicBezTo>
                    <a:pt x="5" y="9"/>
                    <a:pt x="0" y="9"/>
                    <a:pt x="1" y="5"/>
                  </a:cubicBezTo>
                  <a:cubicBezTo>
                    <a:pt x="2" y="3"/>
                    <a:pt x="3" y="4"/>
                    <a:pt x="5" y="4"/>
                  </a:cubicBezTo>
                  <a:cubicBezTo>
                    <a:pt x="23" y="5"/>
                    <a:pt x="41" y="6"/>
                    <a:pt x="59" y="6"/>
                  </a:cubicBezTo>
                  <a:cubicBezTo>
                    <a:pt x="72" y="7"/>
                    <a:pt x="85" y="5"/>
                    <a:pt x="98" y="4"/>
                  </a:cubicBezTo>
                  <a:cubicBezTo>
                    <a:pt x="112" y="4"/>
                    <a:pt x="127" y="4"/>
                    <a:pt x="141" y="4"/>
                  </a:cubicBezTo>
                  <a:cubicBezTo>
                    <a:pt x="150" y="4"/>
                    <a:pt x="158" y="3"/>
                    <a:pt x="167" y="3"/>
                  </a:cubicBezTo>
                  <a:cubicBezTo>
                    <a:pt x="191" y="3"/>
                    <a:pt x="215" y="3"/>
                    <a:pt x="239" y="2"/>
                  </a:cubicBezTo>
                  <a:cubicBezTo>
                    <a:pt x="272" y="2"/>
                    <a:pt x="306" y="3"/>
                    <a:pt x="339" y="1"/>
                  </a:cubicBezTo>
                  <a:cubicBezTo>
                    <a:pt x="366" y="0"/>
                    <a:pt x="394" y="1"/>
                    <a:pt x="421" y="1"/>
                  </a:cubicBezTo>
                  <a:cubicBezTo>
                    <a:pt x="434" y="2"/>
                    <a:pt x="447" y="2"/>
                    <a:pt x="460" y="3"/>
                  </a:cubicBezTo>
                  <a:cubicBezTo>
                    <a:pt x="489" y="3"/>
                    <a:pt x="518" y="5"/>
                    <a:pt x="546" y="5"/>
                  </a:cubicBezTo>
                  <a:cubicBezTo>
                    <a:pt x="582" y="5"/>
                    <a:pt x="618" y="5"/>
                    <a:pt x="653" y="5"/>
                  </a:cubicBezTo>
                  <a:cubicBezTo>
                    <a:pt x="662" y="5"/>
                    <a:pt x="670" y="5"/>
                    <a:pt x="679" y="5"/>
                  </a:cubicBezTo>
                  <a:cubicBezTo>
                    <a:pt x="679" y="5"/>
                    <a:pt x="684" y="6"/>
                    <a:pt x="684" y="8"/>
                  </a:cubicBezTo>
                  <a:cubicBezTo>
                    <a:pt x="684" y="10"/>
                    <a:pt x="678" y="10"/>
                    <a:pt x="67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0" name="Freeform 88"/>
            <p:cNvSpPr>
              <a:spLocks/>
            </p:cNvSpPr>
            <p:nvPr userDrawn="1"/>
          </p:nvSpPr>
          <p:spPr bwMode="auto">
            <a:xfrm>
              <a:off x="-1377" y="2759"/>
              <a:ext cx="1228" cy="18"/>
            </a:xfrm>
            <a:custGeom>
              <a:avLst/>
              <a:gdLst>
                <a:gd name="T0" fmla="*/ 5 w 653"/>
                <a:gd name="T1" fmla="*/ 3 h 10"/>
                <a:gd name="T2" fmla="*/ 51 w 653"/>
                <a:gd name="T3" fmla="*/ 4 h 10"/>
                <a:gd name="T4" fmla="*/ 144 w 653"/>
                <a:gd name="T5" fmla="*/ 2 h 10"/>
                <a:gd name="T6" fmla="*/ 195 w 653"/>
                <a:gd name="T7" fmla="*/ 1 h 10"/>
                <a:gd name="T8" fmla="*/ 202 w 653"/>
                <a:gd name="T9" fmla="*/ 0 h 10"/>
                <a:gd name="T10" fmla="*/ 294 w 653"/>
                <a:gd name="T11" fmla="*/ 1 h 10"/>
                <a:gd name="T12" fmla="*/ 356 w 653"/>
                <a:gd name="T13" fmla="*/ 3 h 10"/>
                <a:gd name="T14" fmla="*/ 414 w 653"/>
                <a:gd name="T15" fmla="*/ 3 h 10"/>
                <a:gd name="T16" fmla="*/ 578 w 653"/>
                <a:gd name="T17" fmla="*/ 3 h 10"/>
                <a:gd name="T18" fmla="*/ 637 w 653"/>
                <a:gd name="T19" fmla="*/ 3 h 10"/>
                <a:gd name="T20" fmla="*/ 649 w 653"/>
                <a:gd name="T21" fmla="*/ 3 h 10"/>
                <a:gd name="T22" fmla="*/ 653 w 653"/>
                <a:gd name="T23" fmla="*/ 6 h 10"/>
                <a:gd name="T24" fmla="*/ 645 w 653"/>
                <a:gd name="T25" fmla="*/ 8 h 10"/>
                <a:gd name="T26" fmla="*/ 525 w 653"/>
                <a:gd name="T27" fmla="*/ 8 h 10"/>
                <a:gd name="T28" fmla="*/ 396 w 653"/>
                <a:gd name="T29" fmla="*/ 8 h 10"/>
                <a:gd name="T30" fmla="*/ 304 w 653"/>
                <a:gd name="T31" fmla="*/ 7 h 10"/>
                <a:gd name="T32" fmla="*/ 247 w 653"/>
                <a:gd name="T33" fmla="*/ 6 h 10"/>
                <a:gd name="T34" fmla="*/ 216 w 653"/>
                <a:gd name="T35" fmla="*/ 6 h 10"/>
                <a:gd name="T36" fmla="*/ 185 w 653"/>
                <a:gd name="T37" fmla="*/ 7 h 10"/>
                <a:gd name="T38" fmla="*/ 160 w 653"/>
                <a:gd name="T39" fmla="*/ 8 h 10"/>
                <a:gd name="T40" fmla="*/ 68 w 653"/>
                <a:gd name="T41" fmla="*/ 9 h 10"/>
                <a:gd name="T42" fmla="*/ 22 w 653"/>
                <a:gd name="T43" fmla="*/ 10 h 10"/>
                <a:gd name="T44" fmla="*/ 4 w 653"/>
                <a:gd name="T45" fmla="*/ 7 h 10"/>
                <a:gd name="T46" fmla="*/ 0 w 653"/>
                <a:gd name="T47" fmla="*/ 4 h 10"/>
                <a:gd name="T48" fmla="*/ 5 w 653"/>
                <a:gd name="T49"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53" h="10">
                  <a:moveTo>
                    <a:pt x="5" y="3"/>
                  </a:moveTo>
                  <a:cubicBezTo>
                    <a:pt x="20" y="6"/>
                    <a:pt x="35" y="5"/>
                    <a:pt x="51" y="4"/>
                  </a:cubicBezTo>
                  <a:cubicBezTo>
                    <a:pt x="82" y="2"/>
                    <a:pt x="113" y="2"/>
                    <a:pt x="144" y="2"/>
                  </a:cubicBezTo>
                  <a:cubicBezTo>
                    <a:pt x="161" y="2"/>
                    <a:pt x="178" y="1"/>
                    <a:pt x="195" y="1"/>
                  </a:cubicBezTo>
                  <a:cubicBezTo>
                    <a:pt x="197" y="0"/>
                    <a:pt x="200" y="0"/>
                    <a:pt x="202" y="0"/>
                  </a:cubicBezTo>
                  <a:cubicBezTo>
                    <a:pt x="233" y="2"/>
                    <a:pt x="263" y="0"/>
                    <a:pt x="294" y="1"/>
                  </a:cubicBezTo>
                  <a:cubicBezTo>
                    <a:pt x="315" y="1"/>
                    <a:pt x="336" y="3"/>
                    <a:pt x="356" y="3"/>
                  </a:cubicBezTo>
                  <a:cubicBezTo>
                    <a:pt x="376" y="3"/>
                    <a:pt x="395" y="3"/>
                    <a:pt x="414" y="3"/>
                  </a:cubicBezTo>
                  <a:cubicBezTo>
                    <a:pt x="469" y="3"/>
                    <a:pt x="523" y="3"/>
                    <a:pt x="578" y="3"/>
                  </a:cubicBezTo>
                  <a:cubicBezTo>
                    <a:pt x="597" y="3"/>
                    <a:pt x="617" y="3"/>
                    <a:pt x="637" y="3"/>
                  </a:cubicBezTo>
                  <a:cubicBezTo>
                    <a:pt x="641" y="3"/>
                    <a:pt x="645" y="3"/>
                    <a:pt x="649" y="3"/>
                  </a:cubicBezTo>
                  <a:cubicBezTo>
                    <a:pt x="650" y="3"/>
                    <a:pt x="653" y="3"/>
                    <a:pt x="653" y="6"/>
                  </a:cubicBezTo>
                  <a:cubicBezTo>
                    <a:pt x="653" y="8"/>
                    <a:pt x="647" y="8"/>
                    <a:pt x="645" y="8"/>
                  </a:cubicBezTo>
                  <a:cubicBezTo>
                    <a:pt x="605" y="8"/>
                    <a:pt x="565" y="7"/>
                    <a:pt x="525" y="8"/>
                  </a:cubicBezTo>
                  <a:cubicBezTo>
                    <a:pt x="482" y="8"/>
                    <a:pt x="439" y="8"/>
                    <a:pt x="396" y="8"/>
                  </a:cubicBezTo>
                  <a:cubicBezTo>
                    <a:pt x="365" y="8"/>
                    <a:pt x="334" y="7"/>
                    <a:pt x="304" y="7"/>
                  </a:cubicBezTo>
                  <a:cubicBezTo>
                    <a:pt x="285" y="6"/>
                    <a:pt x="266" y="6"/>
                    <a:pt x="247" y="6"/>
                  </a:cubicBezTo>
                  <a:cubicBezTo>
                    <a:pt x="237" y="6"/>
                    <a:pt x="227" y="6"/>
                    <a:pt x="216" y="6"/>
                  </a:cubicBezTo>
                  <a:cubicBezTo>
                    <a:pt x="206" y="6"/>
                    <a:pt x="195" y="6"/>
                    <a:pt x="185" y="7"/>
                  </a:cubicBezTo>
                  <a:cubicBezTo>
                    <a:pt x="177" y="7"/>
                    <a:pt x="168" y="7"/>
                    <a:pt x="160" y="8"/>
                  </a:cubicBezTo>
                  <a:cubicBezTo>
                    <a:pt x="129" y="8"/>
                    <a:pt x="98" y="7"/>
                    <a:pt x="68" y="9"/>
                  </a:cubicBezTo>
                  <a:cubicBezTo>
                    <a:pt x="53" y="9"/>
                    <a:pt x="37" y="10"/>
                    <a:pt x="22" y="10"/>
                  </a:cubicBezTo>
                  <a:cubicBezTo>
                    <a:pt x="16" y="10"/>
                    <a:pt x="10" y="10"/>
                    <a:pt x="4" y="7"/>
                  </a:cubicBezTo>
                  <a:cubicBezTo>
                    <a:pt x="4" y="7"/>
                    <a:pt x="0" y="6"/>
                    <a:pt x="0" y="4"/>
                  </a:cubicBezTo>
                  <a:cubicBezTo>
                    <a:pt x="0" y="2"/>
                    <a:pt x="5" y="3"/>
                    <a:pt x="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1" name="Freeform 89"/>
            <p:cNvSpPr>
              <a:spLocks/>
            </p:cNvSpPr>
            <p:nvPr userDrawn="1"/>
          </p:nvSpPr>
          <p:spPr bwMode="auto">
            <a:xfrm>
              <a:off x="-1473" y="2629"/>
              <a:ext cx="1420" cy="21"/>
            </a:xfrm>
            <a:custGeom>
              <a:avLst/>
              <a:gdLst>
                <a:gd name="T0" fmla="*/ 5 w 755"/>
                <a:gd name="T1" fmla="*/ 5 h 11"/>
                <a:gd name="T2" fmla="*/ 39 w 755"/>
                <a:gd name="T3" fmla="*/ 4 h 11"/>
                <a:gd name="T4" fmla="*/ 51 w 755"/>
                <a:gd name="T5" fmla="*/ 4 h 11"/>
                <a:gd name="T6" fmla="*/ 101 w 755"/>
                <a:gd name="T7" fmla="*/ 3 h 11"/>
                <a:gd name="T8" fmla="*/ 145 w 755"/>
                <a:gd name="T9" fmla="*/ 3 h 11"/>
                <a:gd name="T10" fmla="*/ 231 w 755"/>
                <a:gd name="T11" fmla="*/ 5 h 11"/>
                <a:gd name="T12" fmla="*/ 306 w 755"/>
                <a:gd name="T13" fmla="*/ 2 h 11"/>
                <a:gd name="T14" fmla="*/ 409 w 755"/>
                <a:gd name="T15" fmla="*/ 1 h 11"/>
                <a:gd name="T16" fmla="*/ 541 w 755"/>
                <a:gd name="T17" fmla="*/ 4 h 11"/>
                <a:gd name="T18" fmla="*/ 619 w 755"/>
                <a:gd name="T19" fmla="*/ 6 h 11"/>
                <a:gd name="T20" fmla="*/ 676 w 755"/>
                <a:gd name="T21" fmla="*/ 5 h 11"/>
                <a:gd name="T22" fmla="*/ 743 w 755"/>
                <a:gd name="T23" fmla="*/ 6 h 11"/>
                <a:gd name="T24" fmla="*/ 755 w 755"/>
                <a:gd name="T25" fmla="*/ 7 h 11"/>
                <a:gd name="T26" fmla="*/ 750 w 755"/>
                <a:gd name="T27" fmla="*/ 10 h 11"/>
                <a:gd name="T28" fmla="*/ 661 w 755"/>
                <a:gd name="T29" fmla="*/ 10 h 11"/>
                <a:gd name="T30" fmla="*/ 645 w 755"/>
                <a:gd name="T31" fmla="*/ 10 h 11"/>
                <a:gd name="T32" fmla="*/ 602 w 755"/>
                <a:gd name="T33" fmla="*/ 9 h 11"/>
                <a:gd name="T34" fmla="*/ 580 w 755"/>
                <a:gd name="T35" fmla="*/ 8 h 11"/>
                <a:gd name="T36" fmla="*/ 420 w 755"/>
                <a:gd name="T37" fmla="*/ 6 h 11"/>
                <a:gd name="T38" fmla="*/ 311 w 755"/>
                <a:gd name="T39" fmla="*/ 6 h 11"/>
                <a:gd name="T40" fmla="*/ 223 w 755"/>
                <a:gd name="T41" fmla="*/ 9 h 11"/>
                <a:gd name="T42" fmla="*/ 138 w 755"/>
                <a:gd name="T43" fmla="*/ 8 h 11"/>
                <a:gd name="T44" fmla="*/ 88 w 755"/>
                <a:gd name="T45" fmla="*/ 6 h 11"/>
                <a:gd name="T46" fmla="*/ 63 w 755"/>
                <a:gd name="T47" fmla="*/ 7 h 11"/>
                <a:gd name="T48" fmla="*/ 13 w 755"/>
                <a:gd name="T49" fmla="*/ 9 h 11"/>
                <a:gd name="T50" fmla="*/ 5 w 755"/>
                <a:gd name="T51" fmla="*/ 8 h 11"/>
                <a:gd name="T52" fmla="*/ 0 w 755"/>
                <a:gd name="T53" fmla="*/ 7 h 11"/>
                <a:gd name="T54" fmla="*/ 5 w 755"/>
                <a:gd name="T55"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755" h="11">
                  <a:moveTo>
                    <a:pt x="5" y="5"/>
                  </a:moveTo>
                  <a:cubicBezTo>
                    <a:pt x="17" y="5"/>
                    <a:pt x="28" y="5"/>
                    <a:pt x="39" y="4"/>
                  </a:cubicBezTo>
                  <a:cubicBezTo>
                    <a:pt x="43" y="4"/>
                    <a:pt x="47" y="4"/>
                    <a:pt x="51" y="4"/>
                  </a:cubicBezTo>
                  <a:cubicBezTo>
                    <a:pt x="67" y="2"/>
                    <a:pt x="84" y="2"/>
                    <a:pt x="101" y="3"/>
                  </a:cubicBezTo>
                  <a:cubicBezTo>
                    <a:pt x="115" y="3"/>
                    <a:pt x="130" y="3"/>
                    <a:pt x="145" y="3"/>
                  </a:cubicBezTo>
                  <a:cubicBezTo>
                    <a:pt x="174" y="5"/>
                    <a:pt x="202" y="6"/>
                    <a:pt x="231" y="5"/>
                  </a:cubicBezTo>
                  <a:cubicBezTo>
                    <a:pt x="256" y="4"/>
                    <a:pt x="281" y="3"/>
                    <a:pt x="306" y="2"/>
                  </a:cubicBezTo>
                  <a:cubicBezTo>
                    <a:pt x="341" y="1"/>
                    <a:pt x="375" y="0"/>
                    <a:pt x="409" y="1"/>
                  </a:cubicBezTo>
                  <a:cubicBezTo>
                    <a:pt x="453" y="2"/>
                    <a:pt x="497" y="3"/>
                    <a:pt x="541" y="4"/>
                  </a:cubicBezTo>
                  <a:cubicBezTo>
                    <a:pt x="567" y="4"/>
                    <a:pt x="593" y="5"/>
                    <a:pt x="619" y="6"/>
                  </a:cubicBezTo>
                  <a:cubicBezTo>
                    <a:pt x="638" y="6"/>
                    <a:pt x="657" y="5"/>
                    <a:pt x="676" y="5"/>
                  </a:cubicBezTo>
                  <a:cubicBezTo>
                    <a:pt x="698" y="5"/>
                    <a:pt x="721" y="5"/>
                    <a:pt x="743" y="6"/>
                  </a:cubicBezTo>
                  <a:cubicBezTo>
                    <a:pt x="747" y="6"/>
                    <a:pt x="754" y="5"/>
                    <a:pt x="755" y="7"/>
                  </a:cubicBezTo>
                  <a:cubicBezTo>
                    <a:pt x="755" y="10"/>
                    <a:pt x="752" y="10"/>
                    <a:pt x="750" y="10"/>
                  </a:cubicBezTo>
                  <a:cubicBezTo>
                    <a:pt x="720" y="10"/>
                    <a:pt x="691" y="10"/>
                    <a:pt x="661" y="10"/>
                  </a:cubicBezTo>
                  <a:cubicBezTo>
                    <a:pt x="655" y="10"/>
                    <a:pt x="650" y="10"/>
                    <a:pt x="645" y="10"/>
                  </a:cubicBezTo>
                  <a:cubicBezTo>
                    <a:pt x="630" y="10"/>
                    <a:pt x="616" y="11"/>
                    <a:pt x="602" y="9"/>
                  </a:cubicBezTo>
                  <a:cubicBezTo>
                    <a:pt x="595" y="8"/>
                    <a:pt x="587" y="8"/>
                    <a:pt x="580" y="8"/>
                  </a:cubicBezTo>
                  <a:cubicBezTo>
                    <a:pt x="527" y="7"/>
                    <a:pt x="473" y="6"/>
                    <a:pt x="420" y="6"/>
                  </a:cubicBezTo>
                  <a:cubicBezTo>
                    <a:pt x="384" y="5"/>
                    <a:pt x="347" y="5"/>
                    <a:pt x="311" y="6"/>
                  </a:cubicBezTo>
                  <a:cubicBezTo>
                    <a:pt x="282" y="6"/>
                    <a:pt x="252" y="7"/>
                    <a:pt x="223" y="9"/>
                  </a:cubicBezTo>
                  <a:cubicBezTo>
                    <a:pt x="194" y="10"/>
                    <a:pt x="166" y="8"/>
                    <a:pt x="138" y="8"/>
                  </a:cubicBezTo>
                  <a:cubicBezTo>
                    <a:pt x="121" y="7"/>
                    <a:pt x="105" y="6"/>
                    <a:pt x="88" y="6"/>
                  </a:cubicBezTo>
                  <a:cubicBezTo>
                    <a:pt x="80" y="6"/>
                    <a:pt x="71" y="7"/>
                    <a:pt x="63" y="7"/>
                  </a:cubicBezTo>
                  <a:cubicBezTo>
                    <a:pt x="46" y="8"/>
                    <a:pt x="30" y="8"/>
                    <a:pt x="13" y="9"/>
                  </a:cubicBezTo>
                  <a:cubicBezTo>
                    <a:pt x="11" y="9"/>
                    <a:pt x="8" y="8"/>
                    <a:pt x="5" y="8"/>
                  </a:cubicBezTo>
                  <a:cubicBezTo>
                    <a:pt x="5" y="8"/>
                    <a:pt x="0" y="8"/>
                    <a:pt x="0" y="7"/>
                  </a:cubicBezTo>
                  <a:cubicBezTo>
                    <a:pt x="0" y="5"/>
                    <a:pt x="5" y="5"/>
                    <a:pt x="5"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2" name="Freeform 90"/>
            <p:cNvSpPr>
              <a:spLocks/>
            </p:cNvSpPr>
            <p:nvPr userDrawn="1"/>
          </p:nvSpPr>
          <p:spPr bwMode="auto">
            <a:xfrm>
              <a:off x="-1561" y="1646"/>
              <a:ext cx="1598" cy="15"/>
            </a:xfrm>
            <a:custGeom>
              <a:avLst/>
              <a:gdLst>
                <a:gd name="T0" fmla="*/ 3 w 850"/>
                <a:gd name="T1" fmla="*/ 3 h 8"/>
                <a:gd name="T2" fmla="*/ 11 w 850"/>
                <a:gd name="T3" fmla="*/ 2 h 8"/>
                <a:gd name="T4" fmla="*/ 95 w 850"/>
                <a:gd name="T5" fmla="*/ 2 h 8"/>
                <a:gd name="T6" fmla="*/ 165 w 850"/>
                <a:gd name="T7" fmla="*/ 0 h 8"/>
                <a:gd name="T8" fmla="*/ 242 w 850"/>
                <a:gd name="T9" fmla="*/ 0 h 8"/>
                <a:gd name="T10" fmla="*/ 300 w 850"/>
                <a:gd name="T11" fmla="*/ 3 h 8"/>
                <a:gd name="T12" fmla="*/ 415 w 850"/>
                <a:gd name="T13" fmla="*/ 2 h 8"/>
                <a:gd name="T14" fmla="*/ 554 w 850"/>
                <a:gd name="T15" fmla="*/ 4 h 8"/>
                <a:gd name="T16" fmla="*/ 583 w 850"/>
                <a:gd name="T17" fmla="*/ 4 h 8"/>
                <a:gd name="T18" fmla="*/ 641 w 850"/>
                <a:gd name="T19" fmla="*/ 3 h 8"/>
                <a:gd name="T20" fmla="*/ 745 w 850"/>
                <a:gd name="T21" fmla="*/ 3 h 8"/>
                <a:gd name="T22" fmla="*/ 810 w 850"/>
                <a:gd name="T23" fmla="*/ 4 h 8"/>
                <a:gd name="T24" fmla="*/ 836 w 850"/>
                <a:gd name="T25" fmla="*/ 5 h 8"/>
                <a:gd name="T26" fmla="*/ 850 w 850"/>
                <a:gd name="T27" fmla="*/ 7 h 8"/>
                <a:gd name="T28" fmla="*/ 844 w 850"/>
                <a:gd name="T29" fmla="*/ 8 h 8"/>
                <a:gd name="T30" fmla="*/ 761 w 850"/>
                <a:gd name="T31" fmla="*/ 6 h 8"/>
                <a:gd name="T32" fmla="*/ 744 w 850"/>
                <a:gd name="T33" fmla="*/ 6 h 8"/>
                <a:gd name="T34" fmla="*/ 714 w 850"/>
                <a:gd name="T35" fmla="*/ 8 h 8"/>
                <a:gd name="T36" fmla="*/ 547 w 850"/>
                <a:gd name="T37" fmla="*/ 7 h 8"/>
                <a:gd name="T38" fmla="*/ 424 w 850"/>
                <a:gd name="T39" fmla="*/ 6 h 8"/>
                <a:gd name="T40" fmla="*/ 396 w 850"/>
                <a:gd name="T41" fmla="*/ 6 h 8"/>
                <a:gd name="T42" fmla="*/ 315 w 850"/>
                <a:gd name="T43" fmla="*/ 7 h 8"/>
                <a:gd name="T44" fmla="*/ 240 w 850"/>
                <a:gd name="T45" fmla="*/ 5 h 8"/>
                <a:gd name="T46" fmla="*/ 205 w 850"/>
                <a:gd name="T47" fmla="*/ 4 h 8"/>
                <a:gd name="T48" fmla="*/ 123 w 850"/>
                <a:gd name="T49" fmla="*/ 6 h 8"/>
                <a:gd name="T50" fmla="*/ 49 w 850"/>
                <a:gd name="T51" fmla="*/ 5 h 8"/>
                <a:gd name="T52" fmla="*/ 19 w 850"/>
                <a:gd name="T53" fmla="*/ 6 h 8"/>
                <a:gd name="T54" fmla="*/ 3 w 850"/>
                <a:gd name="T55" fmla="*/ 6 h 8"/>
                <a:gd name="T56" fmla="*/ 0 w 850"/>
                <a:gd name="T57" fmla="*/ 4 h 8"/>
                <a:gd name="T58" fmla="*/ 3 w 850"/>
                <a:gd name="T5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50" h="8">
                  <a:moveTo>
                    <a:pt x="3" y="3"/>
                  </a:moveTo>
                  <a:cubicBezTo>
                    <a:pt x="6" y="3"/>
                    <a:pt x="8" y="2"/>
                    <a:pt x="11" y="2"/>
                  </a:cubicBezTo>
                  <a:cubicBezTo>
                    <a:pt x="39" y="2"/>
                    <a:pt x="67" y="2"/>
                    <a:pt x="95" y="2"/>
                  </a:cubicBezTo>
                  <a:cubicBezTo>
                    <a:pt x="119" y="2"/>
                    <a:pt x="142" y="1"/>
                    <a:pt x="165" y="0"/>
                  </a:cubicBezTo>
                  <a:cubicBezTo>
                    <a:pt x="191" y="0"/>
                    <a:pt x="217" y="0"/>
                    <a:pt x="242" y="0"/>
                  </a:cubicBezTo>
                  <a:cubicBezTo>
                    <a:pt x="262" y="1"/>
                    <a:pt x="281" y="3"/>
                    <a:pt x="300" y="3"/>
                  </a:cubicBezTo>
                  <a:cubicBezTo>
                    <a:pt x="338" y="3"/>
                    <a:pt x="377" y="3"/>
                    <a:pt x="415" y="2"/>
                  </a:cubicBezTo>
                  <a:cubicBezTo>
                    <a:pt x="461" y="2"/>
                    <a:pt x="508" y="2"/>
                    <a:pt x="554" y="4"/>
                  </a:cubicBezTo>
                  <a:cubicBezTo>
                    <a:pt x="564" y="5"/>
                    <a:pt x="574" y="4"/>
                    <a:pt x="583" y="4"/>
                  </a:cubicBezTo>
                  <a:cubicBezTo>
                    <a:pt x="602" y="4"/>
                    <a:pt x="622" y="4"/>
                    <a:pt x="641" y="3"/>
                  </a:cubicBezTo>
                  <a:cubicBezTo>
                    <a:pt x="676" y="3"/>
                    <a:pt x="710" y="4"/>
                    <a:pt x="745" y="3"/>
                  </a:cubicBezTo>
                  <a:cubicBezTo>
                    <a:pt x="767" y="2"/>
                    <a:pt x="789" y="3"/>
                    <a:pt x="810" y="4"/>
                  </a:cubicBezTo>
                  <a:cubicBezTo>
                    <a:pt x="819" y="4"/>
                    <a:pt x="828" y="4"/>
                    <a:pt x="836" y="5"/>
                  </a:cubicBezTo>
                  <a:cubicBezTo>
                    <a:pt x="841" y="5"/>
                    <a:pt x="850" y="5"/>
                    <a:pt x="850" y="7"/>
                  </a:cubicBezTo>
                  <a:cubicBezTo>
                    <a:pt x="850" y="8"/>
                    <a:pt x="846" y="8"/>
                    <a:pt x="844" y="8"/>
                  </a:cubicBezTo>
                  <a:cubicBezTo>
                    <a:pt x="816" y="7"/>
                    <a:pt x="789" y="7"/>
                    <a:pt x="761" y="6"/>
                  </a:cubicBezTo>
                  <a:cubicBezTo>
                    <a:pt x="755" y="6"/>
                    <a:pt x="750" y="6"/>
                    <a:pt x="744" y="6"/>
                  </a:cubicBezTo>
                  <a:cubicBezTo>
                    <a:pt x="734" y="7"/>
                    <a:pt x="724" y="8"/>
                    <a:pt x="714" y="8"/>
                  </a:cubicBezTo>
                  <a:cubicBezTo>
                    <a:pt x="658" y="8"/>
                    <a:pt x="603" y="8"/>
                    <a:pt x="547" y="7"/>
                  </a:cubicBezTo>
                  <a:cubicBezTo>
                    <a:pt x="506" y="7"/>
                    <a:pt x="465" y="5"/>
                    <a:pt x="424" y="6"/>
                  </a:cubicBezTo>
                  <a:cubicBezTo>
                    <a:pt x="415" y="6"/>
                    <a:pt x="405" y="6"/>
                    <a:pt x="396" y="6"/>
                  </a:cubicBezTo>
                  <a:cubicBezTo>
                    <a:pt x="369" y="6"/>
                    <a:pt x="342" y="8"/>
                    <a:pt x="315" y="7"/>
                  </a:cubicBezTo>
                  <a:cubicBezTo>
                    <a:pt x="290" y="7"/>
                    <a:pt x="265" y="5"/>
                    <a:pt x="240" y="5"/>
                  </a:cubicBezTo>
                  <a:cubicBezTo>
                    <a:pt x="228" y="4"/>
                    <a:pt x="217" y="4"/>
                    <a:pt x="205" y="4"/>
                  </a:cubicBezTo>
                  <a:cubicBezTo>
                    <a:pt x="178" y="4"/>
                    <a:pt x="151" y="5"/>
                    <a:pt x="123" y="6"/>
                  </a:cubicBezTo>
                  <a:cubicBezTo>
                    <a:pt x="99" y="6"/>
                    <a:pt x="74" y="5"/>
                    <a:pt x="49" y="5"/>
                  </a:cubicBezTo>
                  <a:cubicBezTo>
                    <a:pt x="39" y="5"/>
                    <a:pt x="29" y="6"/>
                    <a:pt x="19" y="6"/>
                  </a:cubicBezTo>
                  <a:cubicBezTo>
                    <a:pt x="14" y="6"/>
                    <a:pt x="8" y="6"/>
                    <a:pt x="3" y="6"/>
                  </a:cubicBezTo>
                  <a:cubicBezTo>
                    <a:pt x="3" y="6"/>
                    <a:pt x="0" y="5"/>
                    <a:pt x="0" y="4"/>
                  </a:cubicBezTo>
                  <a:cubicBezTo>
                    <a:pt x="0" y="3"/>
                    <a:pt x="3" y="3"/>
                    <a:pt x="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3" name="Freeform 91"/>
            <p:cNvSpPr>
              <a:spLocks/>
            </p:cNvSpPr>
            <p:nvPr userDrawn="1"/>
          </p:nvSpPr>
          <p:spPr bwMode="auto">
            <a:xfrm>
              <a:off x="-1358" y="2796"/>
              <a:ext cx="1188" cy="23"/>
            </a:xfrm>
            <a:custGeom>
              <a:avLst/>
              <a:gdLst>
                <a:gd name="T0" fmla="*/ 15 w 632"/>
                <a:gd name="T1" fmla="*/ 4 h 12"/>
                <a:gd name="T2" fmla="*/ 59 w 632"/>
                <a:gd name="T3" fmla="*/ 4 h 12"/>
                <a:gd name="T4" fmla="*/ 110 w 632"/>
                <a:gd name="T5" fmla="*/ 3 h 12"/>
                <a:gd name="T6" fmla="*/ 135 w 632"/>
                <a:gd name="T7" fmla="*/ 2 h 12"/>
                <a:gd name="T8" fmla="*/ 235 w 632"/>
                <a:gd name="T9" fmla="*/ 4 h 12"/>
                <a:gd name="T10" fmla="*/ 359 w 632"/>
                <a:gd name="T11" fmla="*/ 3 h 12"/>
                <a:gd name="T12" fmla="*/ 401 w 632"/>
                <a:gd name="T13" fmla="*/ 3 h 12"/>
                <a:gd name="T14" fmla="*/ 507 w 632"/>
                <a:gd name="T15" fmla="*/ 3 h 12"/>
                <a:gd name="T16" fmla="*/ 596 w 632"/>
                <a:gd name="T17" fmla="*/ 3 h 12"/>
                <a:gd name="T18" fmla="*/ 623 w 632"/>
                <a:gd name="T19" fmla="*/ 3 h 12"/>
                <a:gd name="T20" fmla="*/ 632 w 632"/>
                <a:gd name="T21" fmla="*/ 4 h 12"/>
                <a:gd name="T22" fmla="*/ 629 w 632"/>
                <a:gd name="T23" fmla="*/ 7 h 12"/>
                <a:gd name="T24" fmla="*/ 614 w 632"/>
                <a:gd name="T25" fmla="*/ 8 h 12"/>
                <a:gd name="T26" fmla="*/ 539 w 632"/>
                <a:gd name="T27" fmla="*/ 8 h 12"/>
                <a:gd name="T28" fmla="*/ 517 w 632"/>
                <a:gd name="T29" fmla="*/ 8 h 12"/>
                <a:gd name="T30" fmla="*/ 377 w 632"/>
                <a:gd name="T31" fmla="*/ 8 h 12"/>
                <a:gd name="T32" fmla="*/ 344 w 632"/>
                <a:gd name="T33" fmla="*/ 8 h 12"/>
                <a:gd name="T34" fmla="*/ 190 w 632"/>
                <a:gd name="T35" fmla="*/ 8 h 12"/>
                <a:gd name="T36" fmla="*/ 137 w 632"/>
                <a:gd name="T37" fmla="*/ 7 h 12"/>
                <a:gd name="T38" fmla="*/ 80 w 632"/>
                <a:gd name="T39" fmla="*/ 9 h 12"/>
                <a:gd name="T40" fmla="*/ 55 w 632"/>
                <a:gd name="T41" fmla="*/ 10 h 12"/>
                <a:gd name="T42" fmla="*/ 7 w 632"/>
                <a:gd name="T43" fmla="*/ 8 h 12"/>
                <a:gd name="T44" fmla="*/ 0 w 632"/>
                <a:gd name="T45" fmla="*/ 4 h 12"/>
                <a:gd name="T46" fmla="*/ 15 w 632"/>
                <a:gd name="T47"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2" h="12">
                  <a:moveTo>
                    <a:pt x="15" y="4"/>
                  </a:moveTo>
                  <a:cubicBezTo>
                    <a:pt x="30" y="7"/>
                    <a:pt x="44" y="6"/>
                    <a:pt x="59" y="4"/>
                  </a:cubicBezTo>
                  <a:cubicBezTo>
                    <a:pt x="76" y="3"/>
                    <a:pt x="93" y="3"/>
                    <a:pt x="110" y="3"/>
                  </a:cubicBezTo>
                  <a:cubicBezTo>
                    <a:pt x="118" y="2"/>
                    <a:pt x="127" y="2"/>
                    <a:pt x="135" y="2"/>
                  </a:cubicBezTo>
                  <a:cubicBezTo>
                    <a:pt x="169" y="2"/>
                    <a:pt x="202" y="3"/>
                    <a:pt x="235" y="4"/>
                  </a:cubicBezTo>
                  <a:cubicBezTo>
                    <a:pt x="276" y="4"/>
                    <a:pt x="318" y="3"/>
                    <a:pt x="359" y="3"/>
                  </a:cubicBezTo>
                  <a:cubicBezTo>
                    <a:pt x="373" y="3"/>
                    <a:pt x="387" y="3"/>
                    <a:pt x="401" y="3"/>
                  </a:cubicBezTo>
                  <a:cubicBezTo>
                    <a:pt x="436" y="3"/>
                    <a:pt x="471" y="3"/>
                    <a:pt x="507" y="3"/>
                  </a:cubicBezTo>
                  <a:cubicBezTo>
                    <a:pt x="536" y="3"/>
                    <a:pt x="566" y="3"/>
                    <a:pt x="596" y="3"/>
                  </a:cubicBezTo>
                  <a:cubicBezTo>
                    <a:pt x="605" y="3"/>
                    <a:pt x="614" y="3"/>
                    <a:pt x="623" y="3"/>
                  </a:cubicBezTo>
                  <a:cubicBezTo>
                    <a:pt x="626" y="3"/>
                    <a:pt x="632" y="0"/>
                    <a:pt x="632" y="4"/>
                  </a:cubicBezTo>
                  <a:cubicBezTo>
                    <a:pt x="632" y="7"/>
                    <a:pt x="630" y="7"/>
                    <a:pt x="629" y="7"/>
                  </a:cubicBezTo>
                  <a:cubicBezTo>
                    <a:pt x="624" y="8"/>
                    <a:pt x="619" y="8"/>
                    <a:pt x="614" y="8"/>
                  </a:cubicBezTo>
                  <a:cubicBezTo>
                    <a:pt x="589" y="8"/>
                    <a:pt x="564" y="8"/>
                    <a:pt x="539" y="8"/>
                  </a:cubicBezTo>
                  <a:cubicBezTo>
                    <a:pt x="532" y="8"/>
                    <a:pt x="524" y="8"/>
                    <a:pt x="517" y="8"/>
                  </a:cubicBezTo>
                  <a:cubicBezTo>
                    <a:pt x="470" y="8"/>
                    <a:pt x="423" y="8"/>
                    <a:pt x="377" y="8"/>
                  </a:cubicBezTo>
                  <a:cubicBezTo>
                    <a:pt x="366" y="8"/>
                    <a:pt x="355" y="8"/>
                    <a:pt x="344" y="8"/>
                  </a:cubicBezTo>
                  <a:cubicBezTo>
                    <a:pt x="293" y="8"/>
                    <a:pt x="241" y="8"/>
                    <a:pt x="190" y="8"/>
                  </a:cubicBezTo>
                  <a:cubicBezTo>
                    <a:pt x="172" y="8"/>
                    <a:pt x="154" y="7"/>
                    <a:pt x="137" y="7"/>
                  </a:cubicBezTo>
                  <a:cubicBezTo>
                    <a:pt x="118" y="7"/>
                    <a:pt x="99" y="8"/>
                    <a:pt x="80" y="9"/>
                  </a:cubicBezTo>
                  <a:cubicBezTo>
                    <a:pt x="71" y="9"/>
                    <a:pt x="63" y="10"/>
                    <a:pt x="55" y="10"/>
                  </a:cubicBezTo>
                  <a:cubicBezTo>
                    <a:pt x="39" y="12"/>
                    <a:pt x="23" y="11"/>
                    <a:pt x="7" y="8"/>
                  </a:cubicBezTo>
                  <a:cubicBezTo>
                    <a:pt x="7" y="8"/>
                    <a:pt x="0" y="6"/>
                    <a:pt x="0" y="4"/>
                  </a:cubicBezTo>
                  <a:cubicBezTo>
                    <a:pt x="0" y="1"/>
                    <a:pt x="15" y="4"/>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4" name="Freeform 92"/>
            <p:cNvSpPr>
              <a:spLocks/>
            </p:cNvSpPr>
            <p:nvPr userDrawn="1"/>
          </p:nvSpPr>
          <p:spPr bwMode="auto">
            <a:xfrm>
              <a:off x="-1354" y="1094"/>
              <a:ext cx="1188" cy="15"/>
            </a:xfrm>
            <a:custGeom>
              <a:avLst/>
              <a:gdLst>
                <a:gd name="T0" fmla="*/ 628 w 632"/>
                <a:gd name="T1" fmla="*/ 8 h 8"/>
                <a:gd name="T2" fmla="*/ 564 w 632"/>
                <a:gd name="T3" fmla="*/ 8 h 8"/>
                <a:gd name="T4" fmla="*/ 537 w 632"/>
                <a:gd name="T5" fmla="*/ 8 h 8"/>
                <a:gd name="T6" fmla="*/ 461 w 632"/>
                <a:gd name="T7" fmla="*/ 6 h 8"/>
                <a:gd name="T8" fmla="*/ 382 w 632"/>
                <a:gd name="T9" fmla="*/ 6 h 8"/>
                <a:gd name="T10" fmla="*/ 314 w 632"/>
                <a:gd name="T11" fmla="*/ 6 h 8"/>
                <a:gd name="T12" fmla="*/ 256 w 632"/>
                <a:gd name="T13" fmla="*/ 5 h 8"/>
                <a:gd name="T14" fmla="*/ 93 w 632"/>
                <a:gd name="T15" fmla="*/ 4 h 8"/>
                <a:gd name="T16" fmla="*/ 19 w 632"/>
                <a:gd name="T17" fmla="*/ 6 h 8"/>
                <a:gd name="T18" fmla="*/ 0 w 632"/>
                <a:gd name="T19" fmla="*/ 4 h 8"/>
                <a:gd name="T20" fmla="*/ 7 w 632"/>
                <a:gd name="T21" fmla="*/ 1 h 8"/>
                <a:gd name="T22" fmla="*/ 17 w 632"/>
                <a:gd name="T23" fmla="*/ 1 h 8"/>
                <a:gd name="T24" fmla="*/ 78 w 632"/>
                <a:gd name="T25" fmla="*/ 0 h 8"/>
                <a:gd name="T26" fmla="*/ 86 w 632"/>
                <a:gd name="T27" fmla="*/ 0 h 8"/>
                <a:gd name="T28" fmla="*/ 206 w 632"/>
                <a:gd name="T29" fmla="*/ 0 h 8"/>
                <a:gd name="T30" fmla="*/ 263 w 632"/>
                <a:gd name="T31" fmla="*/ 1 h 8"/>
                <a:gd name="T32" fmla="*/ 317 w 632"/>
                <a:gd name="T33" fmla="*/ 2 h 8"/>
                <a:gd name="T34" fmla="*/ 400 w 632"/>
                <a:gd name="T35" fmla="*/ 2 h 8"/>
                <a:gd name="T36" fmla="*/ 442 w 632"/>
                <a:gd name="T37" fmla="*/ 0 h 8"/>
                <a:gd name="T38" fmla="*/ 454 w 632"/>
                <a:gd name="T39" fmla="*/ 0 h 8"/>
                <a:gd name="T40" fmla="*/ 565 w 632"/>
                <a:gd name="T41" fmla="*/ 4 h 8"/>
                <a:gd name="T42" fmla="*/ 593 w 632"/>
                <a:gd name="T43" fmla="*/ 3 h 8"/>
                <a:gd name="T44" fmla="*/ 624 w 632"/>
                <a:gd name="T45" fmla="*/ 3 h 8"/>
                <a:gd name="T46" fmla="*/ 632 w 632"/>
                <a:gd name="T47" fmla="*/ 5 h 8"/>
                <a:gd name="T48" fmla="*/ 628 w 632"/>
                <a:gd name="T4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32" h="8">
                  <a:moveTo>
                    <a:pt x="628" y="8"/>
                  </a:moveTo>
                  <a:cubicBezTo>
                    <a:pt x="607" y="8"/>
                    <a:pt x="585" y="8"/>
                    <a:pt x="564" y="8"/>
                  </a:cubicBezTo>
                  <a:cubicBezTo>
                    <a:pt x="555" y="8"/>
                    <a:pt x="546" y="8"/>
                    <a:pt x="537" y="8"/>
                  </a:cubicBezTo>
                  <a:cubicBezTo>
                    <a:pt x="512" y="7"/>
                    <a:pt x="486" y="7"/>
                    <a:pt x="461" y="6"/>
                  </a:cubicBezTo>
                  <a:cubicBezTo>
                    <a:pt x="434" y="5"/>
                    <a:pt x="408" y="5"/>
                    <a:pt x="382" y="6"/>
                  </a:cubicBezTo>
                  <a:cubicBezTo>
                    <a:pt x="359" y="7"/>
                    <a:pt x="337" y="8"/>
                    <a:pt x="314" y="6"/>
                  </a:cubicBezTo>
                  <a:cubicBezTo>
                    <a:pt x="295" y="5"/>
                    <a:pt x="275" y="5"/>
                    <a:pt x="256" y="5"/>
                  </a:cubicBezTo>
                  <a:cubicBezTo>
                    <a:pt x="201" y="5"/>
                    <a:pt x="147" y="5"/>
                    <a:pt x="93" y="4"/>
                  </a:cubicBezTo>
                  <a:cubicBezTo>
                    <a:pt x="68" y="4"/>
                    <a:pt x="44" y="5"/>
                    <a:pt x="19" y="6"/>
                  </a:cubicBezTo>
                  <a:cubicBezTo>
                    <a:pt x="13" y="6"/>
                    <a:pt x="0" y="7"/>
                    <a:pt x="0" y="4"/>
                  </a:cubicBezTo>
                  <a:cubicBezTo>
                    <a:pt x="0" y="0"/>
                    <a:pt x="6" y="1"/>
                    <a:pt x="7" y="1"/>
                  </a:cubicBezTo>
                  <a:cubicBezTo>
                    <a:pt x="11" y="0"/>
                    <a:pt x="12" y="1"/>
                    <a:pt x="17" y="1"/>
                  </a:cubicBezTo>
                  <a:cubicBezTo>
                    <a:pt x="37" y="0"/>
                    <a:pt x="58" y="0"/>
                    <a:pt x="78" y="0"/>
                  </a:cubicBezTo>
                  <a:cubicBezTo>
                    <a:pt x="81" y="0"/>
                    <a:pt x="83" y="0"/>
                    <a:pt x="86" y="0"/>
                  </a:cubicBezTo>
                  <a:cubicBezTo>
                    <a:pt x="126" y="0"/>
                    <a:pt x="166" y="0"/>
                    <a:pt x="206" y="0"/>
                  </a:cubicBezTo>
                  <a:cubicBezTo>
                    <a:pt x="225" y="1"/>
                    <a:pt x="244" y="1"/>
                    <a:pt x="263" y="1"/>
                  </a:cubicBezTo>
                  <a:cubicBezTo>
                    <a:pt x="281" y="0"/>
                    <a:pt x="299" y="2"/>
                    <a:pt x="317" y="2"/>
                  </a:cubicBezTo>
                  <a:cubicBezTo>
                    <a:pt x="345" y="2"/>
                    <a:pt x="372" y="2"/>
                    <a:pt x="400" y="2"/>
                  </a:cubicBezTo>
                  <a:cubicBezTo>
                    <a:pt x="414" y="2"/>
                    <a:pt x="428" y="1"/>
                    <a:pt x="442" y="0"/>
                  </a:cubicBezTo>
                  <a:cubicBezTo>
                    <a:pt x="446" y="0"/>
                    <a:pt x="450" y="0"/>
                    <a:pt x="454" y="0"/>
                  </a:cubicBezTo>
                  <a:cubicBezTo>
                    <a:pt x="491" y="1"/>
                    <a:pt x="528" y="3"/>
                    <a:pt x="565" y="4"/>
                  </a:cubicBezTo>
                  <a:cubicBezTo>
                    <a:pt x="575" y="4"/>
                    <a:pt x="584" y="3"/>
                    <a:pt x="593" y="3"/>
                  </a:cubicBezTo>
                  <a:cubicBezTo>
                    <a:pt x="604" y="3"/>
                    <a:pt x="614" y="2"/>
                    <a:pt x="624" y="3"/>
                  </a:cubicBezTo>
                  <a:cubicBezTo>
                    <a:pt x="624" y="3"/>
                    <a:pt x="632" y="2"/>
                    <a:pt x="632" y="5"/>
                  </a:cubicBezTo>
                  <a:cubicBezTo>
                    <a:pt x="632" y="8"/>
                    <a:pt x="628" y="8"/>
                    <a:pt x="628"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5" name="Freeform 93"/>
            <p:cNvSpPr>
              <a:spLocks/>
            </p:cNvSpPr>
            <p:nvPr userDrawn="1"/>
          </p:nvSpPr>
          <p:spPr bwMode="auto">
            <a:xfrm>
              <a:off x="-1420" y="1564"/>
              <a:ext cx="1309" cy="15"/>
            </a:xfrm>
            <a:custGeom>
              <a:avLst/>
              <a:gdLst>
                <a:gd name="T0" fmla="*/ 11 w 696"/>
                <a:gd name="T1" fmla="*/ 3 h 8"/>
                <a:gd name="T2" fmla="*/ 63 w 696"/>
                <a:gd name="T3" fmla="*/ 2 h 8"/>
                <a:gd name="T4" fmla="*/ 140 w 696"/>
                <a:gd name="T5" fmla="*/ 1 h 8"/>
                <a:gd name="T6" fmla="*/ 161 w 696"/>
                <a:gd name="T7" fmla="*/ 0 h 8"/>
                <a:gd name="T8" fmla="*/ 248 w 696"/>
                <a:gd name="T9" fmla="*/ 1 h 8"/>
                <a:gd name="T10" fmla="*/ 372 w 696"/>
                <a:gd name="T11" fmla="*/ 2 h 8"/>
                <a:gd name="T12" fmla="*/ 493 w 696"/>
                <a:gd name="T13" fmla="*/ 2 h 8"/>
                <a:gd name="T14" fmla="*/ 650 w 696"/>
                <a:gd name="T15" fmla="*/ 1 h 8"/>
                <a:gd name="T16" fmla="*/ 689 w 696"/>
                <a:gd name="T17" fmla="*/ 2 h 8"/>
                <a:gd name="T18" fmla="*/ 696 w 696"/>
                <a:gd name="T19" fmla="*/ 4 h 8"/>
                <a:gd name="T20" fmla="*/ 692 w 696"/>
                <a:gd name="T21" fmla="*/ 7 h 8"/>
                <a:gd name="T22" fmla="*/ 672 w 696"/>
                <a:gd name="T23" fmla="*/ 6 h 8"/>
                <a:gd name="T24" fmla="*/ 618 w 696"/>
                <a:gd name="T25" fmla="*/ 5 h 8"/>
                <a:gd name="T26" fmla="*/ 558 w 696"/>
                <a:gd name="T27" fmla="*/ 7 h 8"/>
                <a:gd name="T28" fmla="*/ 512 w 696"/>
                <a:gd name="T29" fmla="*/ 7 h 8"/>
                <a:gd name="T30" fmla="*/ 434 w 696"/>
                <a:gd name="T31" fmla="*/ 6 h 8"/>
                <a:gd name="T32" fmla="*/ 391 w 696"/>
                <a:gd name="T33" fmla="*/ 5 h 8"/>
                <a:gd name="T34" fmla="*/ 331 w 696"/>
                <a:gd name="T35" fmla="*/ 7 h 8"/>
                <a:gd name="T36" fmla="*/ 262 w 696"/>
                <a:gd name="T37" fmla="*/ 6 h 8"/>
                <a:gd name="T38" fmla="*/ 243 w 696"/>
                <a:gd name="T39" fmla="*/ 5 h 8"/>
                <a:gd name="T40" fmla="*/ 157 w 696"/>
                <a:gd name="T41" fmla="*/ 5 h 8"/>
                <a:gd name="T42" fmla="*/ 109 w 696"/>
                <a:gd name="T43" fmla="*/ 7 h 8"/>
                <a:gd name="T44" fmla="*/ 77 w 696"/>
                <a:gd name="T45" fmla="*/ 7 h 8"/>
                <a:gd name="T46" fmla="*/ 17 w 696"/>
                <a:gd name="T47" fmla="*/ 7 h 8"/>
                <a:gd name="T48" fmla="*/ 5 w 696"/>
                <a:gd name="T49" fmla="*/ 7 h 8"/>
                <a:gd name="T50" fmla="*/ 0 w 696"/>
                <a:gd name="T51" fmla="*/ 5 h 8"/>
                <a:gd name="T52" fmla="*/ 11 w 696"/>
                <a:gd name="T5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96" h="8">
                  <a:moveTo>
                    <a:pt x="11" y="3"/>
                  </a:moveTo>
                  <a:cubicBezTo>
                    <a:pt x="28" y="3"/>
                    <a:pt x="46" y="2"/>
                    <a:pt x="63" y="2"/>
                  </a:cubicBezTo>
                  <a:cubicBezTo>
                    <a:pt x="89" y="4"/>
                    <a:pt x="115" y="2"/>
                    <a:pt x="140" y="1"/>
                  </a:cubicBezTo>
                  <a:cubicBezTo>
                    <a:pt x="147" y="1"/>
                    <a:pt x="154" y="0"/>
                    <a:pt x="161" y="0"/>
                  </a:cubicBezTo>
                  <a:cubicBezTo>
                    <a:pt x="190" y="1"/>
                    <a:pt x="219" y="1"/>
                    <a:pt x="248" y="1"/>
                  </a:cubicBezTo>
                  <a:cubicBezTo>
                    <a:pt x="290" y="2"/>
                    <a:pt x="331" y="2"/>
                    <a:pt x="372" y="2"/>
                  </a:cubicBezTo>
                  <a:cubicBezTo>
                    <a:pt x="413" y="2"/>
                    <a:pt x="453" y="2"/>
                    <a:pt x="493" y="2"/>
                  </a:cubicBezTo>
                  <a:cubicBezTo>
                    <a:pt x="546" y="2"/>
                    <a:pt x="598" y="1"/>
                    <a:pt x="650" y="1"/>
                  </a:cubicBezTo>
                  <a:cubicBezTo>
                    <a:pt x="663" y="1"/>
                    <a:pt x="676" y="2"/>
                    <a:pt x="689" y="2"/>
                  </a:cubicBezTo>
                  <a:cubicBezTo>
                    <a:pt x="689" y="2"/>
                    <a:pt x="696" y="2"/>
                    <a:pt x="696" y="4"/>
                  </a:cubicBezTo>
                  <a:cubicBezTo>
                    <a:pt x="696" y="6"/>
                    <a:pt x="692" y="7"/>
                    <a:pt x="692" y="7"/>
                  </a:cubicBezTo>
                  <a:cubicBezTo>
                    <a:pt x="686" y="7"/>
                    <a:pt x="679" y="6"/>
                    <a:pt x="672" y="6"/>
                  </a:cubicBezTo>
                  <a:cubicBezTo>
                    <a:pt x="654" y="6"/>
                    <a:pt x="636" y="5"/>
                    <a:pt x="618" y="5"/>
                  </a:cubicBezTo>
                  <a:cubicBezTo>
                    <a:pt x="598" y="6"/>
                    <a:pt x="578" y="6"/>
                    <a:pt x="558" y="7"/>
                  </a:cubicBezTo>
                  <a:cubicBezTo>
                    <a:pt x="543" y="7"/>
                    <a:pt x="527" y="7"/>
                    <a:pt x="512" y="7"/>
                  </a:cubicBezTo>
                  <a:cubicBezTo>
                    <a:pt x="486" y="7"/>
                    <a:pt x="460" y="7"/>
                    <a:pt x="434" y="6"/>
                  </a:cubicBezTo>
                  <a:cubicBezTo>
                    <a:pt x="420" y="6"/>
                    <a:pt x="405" y="5"/>
                    <a:pt x="391" y="5"/>
                  </a:cubicBezTo>
                  <a:cubicBezTo>
                    <a:pt x="371" y="6"/>
                    <a:pt x="351" y="7"/>
                    <a:pt x="331" y="7"/>
                  </a:cubicBezTo>
                  <a:cubicBezTo>
                    <a:pt x="308" y="7"/>
                    <a:pt x="285" y="6"/>
                    <a:pt x="262" y="6"/>
                  </a:cubicBezTo>
                  <a:cubicBezTo>
                    <a:pt x="256" y="5"/>
                    <a:pt x="250" y="5"/>
                    <a:pt x="243" y="5"/>
                  </a:cubicBezTo>
                  <a:cubicBezTo>
                    <a:pt x="215" y="5"/>
                    <a:pt x="186" y="5"/>
                    <a:pt x="157" y="5"/>
                  </a:cubicBezTo>
                  <a:cubicBezTo>
                    <a:pt x="141" y="5"/>
                    <a:pt x="125" y="6"/>
                    <a:pt x="109" y="7"/>
                  </a:cubicBezTo>
                  <a:cubicBezTo>
                    <a:pt x="98" y="7"/>
                    <a:pt x="88" y="7"/>
                    <a:pt x="77" y="7"/>
                  </a:cubicBezTo>
                  <a:cubicBezTo>
                    <a:pt x="57" y="6"/>
                    <a:pt x="37" y="5"/>
                    <a:pt x="17" y="7"/>
                  </a:cubicBezTo>
                  <a:cubicBezTo>
                    <a:pt x="13" y="8"/>
                    <a:pt x="9" y="7"/>
                    <a:pt x="5" y="7"/>
                  </a:cubicBezTo>
                  <a:cubicBezTo>
                    <a:pt x="5" y="7"/>
                    <a:pt x="0" y="7"/>
                    <a:pt x="0" y="5"/>
                  </a:cubicBezTo>
                  <a:cubicBezTo>
                    <a:pt x="0" y="3"/>
                    <a:pt x="11" y="3"/>
                    <a:pt x="1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6" name="Freeform 94"/>
            <p:cNvSpPr>
              <a:spLocks/>
            </p:cNvSpPr>
            <p:nvPr userDrawn="1"/>
          </p:nvSpPr>
          <p:spPr bwMode="auto">
            <a:xfrm>
              <a:off x="-1305" y="1137"/>
              <a:ext cx="1086" cy="15"/>
            </a:xfrm>
            <a:custGeom>
              <a:avLst/>
              <a:gdLst>
                <a:gd name="T0" fmla="*/ 7 w 578"/>
                <a:gd name="T1" fmla="*/ 0 h 8"/>
                <a:gd name="T2" fmla="*/ 82 w 578"/>
                <a:gd name="T3" fmla="*/ 1 h 8"/>
                <a:gd name="T4" fmla="*/ 114 w 578"/>
                <a:gd name="T5" fmla="*/ 0 h 8"/>
                <a:gd name="T6" fmla="*/ 197 w 578"/>
                <a:gd name="T7" fmla="*/ 0 h 8"/>
                <a:gd name="T8" fmla="*/ 250 w 578"/>
                <a:gd name="T9" fmla="*/ 2 h 8"/>
                <a:gd name="T10" fmla="*/ 324 w 578"/>
                <a:gd name="T11" fmla="*/ 2 h 8"/>
                <a:gd name="T12" fmla="*/ 420 w 578"/>
                <a:gd name="T13" fmla="*/ 2 h 8"/>
                <a:gd name="T14" fmla="*/ 567 w 578"/>
                <a:gd name="T15" fmla="*/ 2 h 8"/>
                <a:gd name="T16" fmla="*/ 578 w 578"/>
                <a:gd name="T17" fmla="*/ 5 h 8"/>
                <a:gd name="T18" fmla="*/ 573 w 578"/>
                <a:gd name="T19" fmla="*/ 7 h 8"/>
                <a:gd name="T20" fmla="*/ 516 w 578"/>
                <a:gd name="T21" fmla="*/ 7 h 8"/>
                <a:gd name="T22" fmla="*/ 410 w 578"/>
                <a:gd name="T23" fmla="*/ 7 h 8"/>
                <a:gd name="T24" fmla="*/ 367 w 578"/>
                <a:gd name="T25" fmla="*/ 6 h 8"/>
                <a:gd name="T26" fmla="*/ 316 w 578"/>
                <a:gd name="T27" fmla="*/ 7 h 8"/>
                <a:gd name="T28" fmla="*/ 252 w 578"/>
                <a:gd name="T29" fmla="*/ 7 h 8"/>
                <a:gd name="T30" fmla="*/ 217 w 578"/>
                <a:gd name="T31" fmla="*/ 6 h 8"/>
                <a:gd name="T32" fmla="*/ 92 w 578"/>
                <a:gd name="T33" fmla="*/ 5 h 8"/>
                <a:gd name="T34" fmla="*/ 37 w 578"/>
                <a:gd name="T35" fmla="*/ 5 h 8"/>
                <a:gd name="T36" fmla="*/ 21 w 578"/>
                <a:gd name="T37" fmla="*/ 5 h 8"/>
                <a:gd name="T38" fmla="*/ 7 w 578"/>
                <a:gd name="T39" fmla="*/ 5 h 8"/>
                <a:gd name="T40" fmla="*/ 0 w 578"/>
                <a:gd name="T41" fmla="*/ 2 h 8"/>
                <a:gd name="T42" fmla="*/ 7 w 578"/>
                <a:gd name="T43"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78" h="8">
                  <a:moveTo>
                    <a:pt x="7" y="0"/>
                  </a:moveTo>
                  <a:cubicBezTo>
                    <a:pt x="32" y="0"/>
                    <a:pt x="57" y="1"/>
                    <a:pt x="82" y="1"/>
                  </a:cubicBezTo>
                  <a:cubicBezTo>
                    <a:pt x="93" y="1"/>
                    <a:pt x="103" y="0"/>
                    <a:pt x="114" y="0"/>
                  </a:cubicBezTo>
                  <a:cubicBezTo>
                    <a:pt x="141" y="0"/>
                    <a:pt x="169" y="0"/>
                    <a:pt x="197" y="0"/>
                  </a:cubicBezTo>
                  <a:cubicBezTo>
                    <a:pt x="215" y="0"/>
                    <a:pt x="232" y="2"/>
                    <a:pt x="250" y="2"/>
                  </a:cubicBezTo>
                  <a:cubicBezTo>
                    <a:pt x="275" y="3"/>
                    <a:pt x="300" y="2"/>
                    <a:pt x="324" y="2"/>
                  </a:cubicBezTo>
                  <a:cubicBezTo>
                    <a:pt x="356" y="2"/>
                    <a:pt x="388" y="2"/>
                    <a:pt x="420" y="2"/>
                  </a:cubicBezTo>
                  <a:cubicBezTo>
                    <a:pt x="469" y="2"/>
                    <a:pt x="518" y="2"/>
                    <a:pt x="567" y="2"/>
                  </a:cubicBezTo>
                  <a:cubicBezTo>
                    <a:pt x="570" y="2"/>
                    <a:pt x="578" y="3"/>
                    <a:pt x="578" y="5"/>
                  </a:cubicBezTo>
                  <a:cubicBezTo>
                    <a:pt x="578" y="7"/>
                    <a:pt x="575" y="7"/>
                    <a:pt x="573" y="7"/>
                  </a:cubicBezTo>
                  <a:cubicBezTo>
                    <a:pt x="554" y="7"/>
                    <a:pt x="535" y="7"/>
                    <a:pt x="516" y="7"/>
                  </a:cubicBezTo>
                  <a:cubicBezTo>
                    <a:pt x="481" y="7"/>
                    <a:pt x="446" y="7"/>
                    <a:pt x="410" y="7"/>
                  </a:cubicBezTo>
                  <a:cubicBezTo>
                    <a:pt x="396" y="7"/>
                    <a:pt x="381" y="6"/>
                    <a:pt x="367" y="6"/>
                  </a:cubicBezTo>
                  <a:cubicBezTo>
                    <a:pt x="350" y="6"/>
                    <a:pt x="333" y="7"/>
                    <a:pt x="316" y="7"/>
                  </a:cubicBezTo>
                  <a:cubicBezTo>
                    <a:pt x="295" y="7"/>
                    <a:pt x="273" y="8"/>
                    <a:pt x="252" y="7"/>
                  </a:cubicBezTo>
                  <a:cubicBezTo>
                    <a:pt x="240" y="7"/>
                    <a:pt x="229" y="6"/>
                    <a:pt x="217" y="6"/>
                  </a:cubicBezTo>
                  <a:cubicBezTo>
                    <a:pt x="176" y="5"/>
                    <a:pt x="134" y="3"/>
                    <a:pt x="92" y="5"/>
                  </a:cubicBezTo>
                  <a:cubicBezTo>
                    <a:pt x="74" y="6"/>
                    <a:pt x="56" y="5"/>
                    <a:pt x="37" y="5"/>
                  </a:cubicBezTo>
                  <a:cubicBezTo>
                    <a:pt x="32" y="5"/>
                    <a:pt x="27" y="5"/>
                    <a:pt x="21" y="5"/>
                  </a:cubicBezTo>
                  <a:cubicBezTo>
                    <a:pt x="17" y="5"/>
                    <a:pt x="12" y="5"/>
                    <a:pt x="7" y="5"/>
                  </a:cubicBezTo>
                  <a:cubicBezTo>
                    <a:pt x="7" y="5"/>
                    <a:pt x="0" y="4"/>
                    <a:pt x="0" y="2"/>
                  </a:cubicBezTo>
                  <a:cubicBezTo>
                    <a:pt x="0" y="0"/>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7" name="Freeform 95"/>
            <p:cNvSpPr>
              <a:spLocks/>
            </p:cNvSpPr>
            <p:nvPr userDrawn="1"/>
          </p:nvSpPr>
          <p:spPr bwMode="auto">
            <a:xfrm>
              <a:off x="-1317" y="2885"/>
              <a:ext cx="1108" cy="18"/>
            </a:xfrm>
            <a:custGeom>
              <a:avLst/>
              <a:gdLst>
                <a:gd name="T0" fmla="*/ 572 w 589"/>
                <a:gd name="T1" fmla="*/ 9 h 10"/>
                <a:gd name="T2" fmla="*/ 488 w 589"/>
                <a:gd name="T3" fmla="*/ 7 h 10"/>
                <a:gd name="T4" fmla="*/ 405 w 589"/>
                <a:gd name="T5" fmla="*/ 7 h 10"/>
                <a:gd name="T6" fmla="*/ 291 w 589"/>
                <a:gd name="T7" fmla="*/ 7 h 10"/>
                <a:gd name="T8" fmla="*/ 221 w 589"/>
                <a:gd name="T9" fmla="*/ 6 h 10"/>
                <a:gd name="T10" fmla="*/ 154 w 589"/>
                <a:gd name="T11" fmla="*/ 6 h 10"/>
                <a:gd name="T12" fmla="*/ 124 w 589"/>
                <a:gd name="T13" fmla="*/ 5 h 10"/>
                <a:gd name="T14" fmla="*/ 24 w 589"/>
                <a:gd name="T15" fmla="*/ 7 h 10"/>
                <a:gd name="T16" fmla="*/ 4 w 589"/>
                <a:gd name="T17" fmla="*/ 7 h 10"/>
                <a:gd name="T18" fmla="*/ 0 w 589"/>
                <a:gd name="T19" fmla="*/ 5 h 10"/>
                <a:gd name="T20" fmla="*/ 6 w 589"/>
                <a:gd name="T21" fmla="*/ 2 h 10"/>
                <a:gd name="T22" fmla="*/ 52 w 589"/>
                <a:gd name="T23" fmla="*/ 1 h 10"/>
                <a:gd name="T24" fmla="*/ 91 w 589"/>
                <a:gd name="T25" fmla="*/ 0 h 10"/>
                <a:gd name="T26" fmla="*/ 146 w 589"/>
                <a:gd name="T27" fmla="*/ 0 h 10"/>
                <a:gd name="T28" fmla="*/ 181 w 589"/>
                <a:gd name="T29" fmla="*/ 0 h 10"/>
                <a:gd name="T30" fmla="*/ 268 w 589"/>
                <a:gd name="T31" fmla="*/ 2 h 10"/>
                <a:gd name="T32" fmla="*/ 340 w 589"/>
                <a:gd name="T33" fmla="*/ 1 h 10"/>
                <a:gd name="T34" fmla="*/ 420 w 589"/>
                <a:gd name="T35" fmla="*/ 2 h 10"/>
                <a:gd name="T36" fmla="*/ 449 w 589"/>
                <a:gd name="T37" fmla="*/ 3 h 10"/>
                <a:gd name="T38" fmla="*/ 491 w 589"/>
                <a:gd name="T39" fmla="*/ 2 h 10"/>
                <a:gd name="T40" fmla="*/ 586 w 589"/>
                <a:gd name="T41" fmla="*/ 5 h 10"/>
                <a:gd name="T42" fmla="*/ 589 w 589"/>
                <a:gd name="T43" fmla="*/ 7 h 10"/>
                <a:gd name="T44" fmla="*/ 572 w 589"/>
                <a:gd name="T45"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89" h="10">
                  <a:moveTo>
                    <a:pt x="572" y="9"/>
                  </a:moveTo>
                  <a:cubicBezTo>
                    <a:pt x="544" y="6"/>
                    <a:pt x="516" y="6"/>
                    <a:pt x="488" y="7"/>
                  </a:cubicBezTo>
                  <a:cubicBezTo>
                    <a:pt x="460" y="7"/>
                    <a:pt x="432" y="7"/>
                    <a:pt x="405" y="7"/>
                  </a:cubicBezTo>
                  <a:cubicBezTo>
                    <a:pt x="367" y="6"/>
                    <a:pt x="329" y="7"/>
                    <a:pt x="291" y="7"/>
                  </a:cubicBezTo>
                  <a:cubicBezTo>
                    <a:pt x="267" y="7"/>
                    <a:pt x="244" y="7"/>
                    <a:pt x="221" y="6"/>
                  </a:cubicBezTo>
                  <a:cubicBezTo>
                    <a:pt x="199" y="5"/>
                    <a:pt x="176" y="4"/>
                    <a:pt x="154" y="6"/>
                  </a:cubicBezTo>
                  <a:cubicBezTo>
                    <a:pt x="144" y="6"/>
                    <a:pt x="134" y="5"/>
                    <a:pt x="124" y="5"/>
                  </a:cubicBezTo>
                  <a:cubicBezTo>
                    <a:pt x="90" y="5"/>
                    <a:pt x="57" y="6"/>
                    <a:pt x="24" y="7"/>
                  </a:cubicBezTo>
                  <a:cubicBezTo>
                    <a:pt x="17" y="7"/>
                    <a:pt x="11" y="7"/>
                    <a:pt x="4" y="7"/>
                  </a:cubicBezTo>
                  <a:cubicBezTo>
                    <a:pt x="3" y="7"/>
                    <a:pt x="0" y="7"/>
                    <a:pt x="0" y="5"/>
                  </a:cubicBezTo>
                  <a:cubicBezTo>
                    <a:pt x="0" y="2"/>
                    <a:pt x="3" y="2"/>
                    <a:pt x="6" y="2"/>
                  </a:cubicBezTo>
                  <a:cubicBezTo>
                    <a:pt x="21" y="1"/>
                    <a:pt x="37" y="1"/>
                    <a:pt x="52" y="1"/>
                  </a:cubicBezTo>
                  <a:cubicBezTo>
                    <a:pt x="65" y="0"/>
                    <a:pt x="78" y="0"/>
                    <a:pt x="91" y="0"/>
                  </a:cubicBezTo>
                  <a:cubicBezTo>
                    <a:pt x="109" y="0"/>
                    <a:pt x="128" y="0"/>
                    <a:pt x="146" y="0"/>
                  </a:cubicBezTo>
                  <a:cubicBezTo>
                    <a:pt x="157" y="0"/>
                    <a:pt x="169" y="0"/>
                    <a:pt x="181" y="0"/>
                  </a:cubicBezTo>
                  <a:cubicBezTo>
                    <a:pt x="210" y="1"/>
                    <a:pt x="239" y="2"/>
                    <a:pt x="268" y="2"/>
                  </a:cubicBezTo>
                  <a:cubicBezTo>
                    <a:pt x="292" y="2"/>
                    <a:pt x="316" y="1"/>
                    <a:pt x="340" y="1"/>
                  </a:cubicBezTo>
                  <a:cubicBezTo>
                    <a:pt x="367" y="1"/>
                    <a:pt x="393" y="1"/>
                    <a:pt x="420" y="2"/>
                  </a:cubicBezTo>
                  <a:cubicBezTo>
                    <a:pt x="430" y="2"/>
                    <a:pt x="439" y="3"/>
                    <a:pt x="449" y="3"/>
                  </a:cubicBezTo>
                  <a:cubicBezTo>
                    <a:pt x="463" y="3"/>
                    <a:pt x="477" y="2"/>
                    <a:pt x="491" y="2"/>
                  </a:cubicBezTo>
                  <a:cubicBezTo>
                    <a:pt x="523" y="1"/>
                    <a:pt x="554" y="2"/>
                    <a:pt x="586" y="5"/>
                  </a:cubicBezTo>
                  <a:cubicBezTo>
                    <a:pt x="586" y="5"/>
                    <a:pt x="589" y="5"/>
                    <a:pt x="589" y="7"/>
                  </a:cubicBezTo>
                  <a:cubicBezTo>
                    <a:pt x="589" y="10"/>
                    <a:pt x="572" y="9"/>
                    <a:pt x="572"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8" name="Freeform 96"/>
            <p:cNvSpPr>
              <a:spLocks/>
            </p:cNvSpPr>
            <p:nvPr userDrawn="1"/>
          </p:nvSpPr>
          <p:spPr bwMode="auto">
            <a:xfrm>
              <a:off x="-1302" y="2926"/>
              <a:ext cx="1078" cy="19"/>
            </a:xfrm>
            <a:custGeom>
              <a:avLst/>
              <a:gdLst>
                <a:gd name="T0" fmla="*/ 3 w 573"/>
                <a:gd name="T1" fmla="*/ 4 h 10"/>
                <a:gd name="T2" fmla="*/ 21 w 573"/>
                <a:gd name="T3" fmla="*/ 4 h 10"/>
                <a:gd name="T4" fmla="*/ 98 w 573"/>
                <a:gd name="T5" fmla="*/ 5 h 10"/>
                <a:gd name="T6" fmla="*/ 156 w 573"/>
                <a:gd name="T7" fmla="*/ 4 h 10"/>
                <a:gd name="T8" fmla="*/ 227 w 573"/>
                <a:gd name="T9" fmla="*/ 4 h 10"/>
                <a:gd name="T10" fmla="*/ 250 w 573"/>
                <a:gd name="T11" fmla="*/ 3 h 10"/>
                <a:gd name="T12" fmla="*/ 359 w 573"/>
                <a:gd name="T13" fmla="*/ 4 h 10"/>
                <a:gd name="T14" fmla="*/ 401 w 573"/>
                <a:gd name="T15" fmla="*/ 4 h 10"/>
                <a:gd name="T16" fmla="*/ 454 w 573"/>
                <a:gd name="T17" fmla="*/ 3 h 10"/>
                <a:gd name="T18" fmla="*/ 487 w 573"/>
                <a:gd name="T19" fmla="*/ 2 h 10"/>
                <a:gd name="T20" fmla="*/ 552 w 573"/>
                <a:gd name="T21" fmla="*/ 5 h 10"/>
                <a:gd name="T22" fmla="*/ 569 w 573"/>
                <a:gd name="T23" fmla="*/ 5 h 10"/>
                <a:gd name="T24" fmla="*/ 573 w 573"/>
                <a:gd name="T25" fmla="*/ 7 h 10"/>
                <a:gd name="T26" fmla="*/ 566 w 573"/>
                <a:gd name="T27" fmla="*/ 10 h 10"/>
                <a:gd name="T28" fmla="*/ 529 w 573"/>
                <a:gd name="T29" fmla="*/ 8 h 10"/>
                <a:gd name="T30" fmla="*/ 477 w 573"/>
                <a:gd name="T31" fmla="*/ 7 h 10"/>
                <a:gd name="T32" fmla="*/ 380 w 573"/>
                <a:gd name="T33" fmla="*/ 9 h 10"/>
                <a:gd name="T34" fmla="*/ 306 w 573"/>
                <a:gd name="T35" fmla="*/ 6 h 10"/>
                <a:gd name="T36" fmla="*/ 250 w 573"/>
                <a:gd name="T37" fmla="*/ 8 h 10"/>
                <a:gd name="T38" fmla="*/ 230 w 573"/>
                <a:gd name="T39" fmla="*/ 9 h 10"/>
                <a:gd name="T40" fmla="*/ 143 w 573"/>
                <a:gd name="T41" fmla="*/ 9 h 10"/>
                <a:gd name="T42" fmla="*/ 46 w 573"/>
                <a:gd name="T43" fmla="*/ 9 h 10"/>
                <a:gd name="T44" fmla="*/ 8 w 573"/>
                <a:gd name="T45" fmla="*/ 9 h 10"/>
                <a:gd name="T46" fmla="*/ 0 w 573"/>
                <a:gd name="T47" fmla="*/ 6 h 10"/>
                <a:gd name="T48" fmla="*/ 3 w 573"/>
                <a:gd name="T49"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73" h="10">
                  <a:moveTo>
                    <a:pt x="3" y="4"/>
                  </a:moveTo>
                  <a:cubicBezTo>
                    <a:pt x="9" y="4"/>
                    <a:pt x="15" y="4"/>
                    <a:pt x="21" y="4"/>
                  </a:cubicBezTo>
                  <a:cubicBezTo>
                    <a:pt x="47" y="4"/>
                    <a:pt x="73" y="5"/>
                    <a:pt x="98" y="5"/>
                  </a:cubicBezTo>
                  <a:cubicBezTo>
                    <a:pt x="118" y="5"/>
                    <a:pt x="137" y="5"/>
                    <a:pt x="156" y="4"/>
                  </a:cubicBezTo>
                  <a:cubicBezTo>
                    <a:pt x="180" y="4"/>
                    <a:pt x="203" y="4"/>
                    <a:pt x="227" y="4"/>
                  </a:cubicBezTo>
                  <a:cubicBezTo>
                    <a:pt x="235" y="4"/>
                    <a:pt x="242" y="4"/>
                    <a:pt x="250" y="3"/>
                  </a:cubicBezTo>
                  <a:cubicBezTo>
                    <a:pt x="286" y="0"/>
                    <a:pt x="322" y="1"/>
                    <a:pt x="359" y="4"/>
                  </a:cubicBezTo>
                  <a:cubicBezTo>
                    <a:pt x="373" y="5"/>
                    <a:pt x="387" y="4"/>
                    <a:pt x="401" y="4"/>
                  </a:cubicBezTo>
                  <a:cubicBezTo>
                    <a:pt x="419" y="4"/>
                    <a:pt x="436" y="4"/>
                    <a:pt x="454" y="3"/>
                  </a:cubicBezTo>
                  <a:cubicBezTo>
                    <a:pt x="465" y="3"/>
                    <a:pt x="476" y="2"/>
                    <a:pt x="487" y="2"/>
                  </a:cubicBezTo>
                  <a:cubicBezTo>
                    <a:pt x="509" y="3"/>
                    <a:pt x="531" y="4"/>
                    <a:pt x="552" y="5"/>
                  </a:cubicBezTo>
                  <a:cubicBezTo>
                    <a:pt x="558" y="5"/>
                    <a:pt x="564" y="5"/>
                    <a:pt x="569" y="5"/>
                  </a:cubicBezTo>
                  <a:cubicBezTo>
                    <a:pt x="569" y="5"/>
                    <a:pt x="573" y="5"/>
                    <a:pt x="573" y="7"/>
                  </a:cubicBezTo>
                  <a:cubicBezTo>
                    <a:pt x="573" y="10"/>
                    <a:pt x="566" y="10"/>
                    <a:pt x="566" y="10"/>
                  </a:cubicBezTo>
                  <a:cubicBezTo>
                    <a:pt x="554" y="9"/>
                    <a:pt x="541" y="9"/>
                    <a:pt x="529" y="8"/>
                  </a:cubicBezTo>
                  <a:cubicBezTo>
                    <a:pt x="511" y="7"/>
                    <a:pt x="494" y="7"/>
                    <a:pt x="477" y="7"/>
                  </a:cubicBezTo>
                  <a:cubicBezTo>
                    <a:pt x="445" y="8"/>
                    <a:pt x="412" y="9"/>
                    <a:pt x="380" y="9"/>
                  </a:cubicBezTo>
                  <a:cubicBezTo>
                    <a:pt x="355" y="9"/>
                    <a:pt x="331" y="7"/>
                    <a:pt x="306" y="6"/>
                  </a:cubicBezTo>
                  <a:cubicBezTo>
                    <a:pt x="287" y="6"/>
                    <a:pt x="269" y="7"/>
                    <a:pt x="250" y="8"/>
                  </a:cubicBezTo>
                  <a:cubicBezTo>
                    <a:pt x="244" y="8"/>
                    <a:pt x="237" y="9"/>
                    <a:pt x="230" y="9"/>
                  </a:cubicBezTo>
                  <a:cubicBezTo>
                    <a:pt x="201" y="9"/>
                    <a:pt x="172" y="9"/>
                    <a:pt x="143" y="9"/>
                  </a:cubicBezTo>
                  <a:cubicBezTo>
                    <a:pt x="110" y="10"/>
                    <a:pt x="78" y="9"/>
                    <a:pt x="46" y="9"/>
                  </a:cubicBezTo>
                  <a:cubicBezTo>
                    <a:pt x="33" y="9"/>
                    <a:pt x="21" y="9"/>
                    <a:pt x="8" y="9"/>
                  </a:cubicBezTo>
                  <a:cubicBezTo>
                    <a:pt x="8" y="9"/>
                    <a:pt x="0" y="9"/>
                    <a:pt x="0" y="6"/>
                  </a:cubicBezTo>
                  <a:cubicBezTo>
                    <a:pt x="0" y="4"/>
                    <a:pt x="3" y="4"/>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09" name="Freeform 97"/>
            <p:cNvSpPr>
              <a:spLocks/>
            </p:cNvSpPr>
            <p:nvPr userDrawn="1"/>
          </p:nvSpPr>
          <p:spPr bwMode="auto">
            <a:xfrm>
              <a:off x="-1347" y="1520"/>
              <a:ext cx="1166" cy="17"/>
            </a:xfrm>
            <a:custGeom>
              <a:avLst/>
              <a:gdLst>
                <a:gd name="T0" fmla="*/ 9 w 620"/>
                <a:gd name="T1" fmla="*/ 2 h 9"/>
                <a:gd name="T2" fmla="*/ 74 w 620"/>
                <a:gd name="T3" fmla="*/ 3 h 9"/>
                <a:gd name="T4" fmla="*/ 278 w 620"/>
                <a:gd name="T5" fmla="*/ 2 h 9"/>
                <a:gd name="T6" fmla="*/ 342 w 620"/>
                <a:gd name="T7" fmla="*/ 2 h 9"/>
                <a:gd name="T8" fmla="*/ 391 w 620"/>
                <a:gd name="T9" fmla="*/ 1 h 9"/>
                <a:gd name="T10" fmla="*/ 524 w 620"/>
                <a:gd name="T11" fmla="*/ 2 h 9"/>
                <a:gd name="T12" fmla="*/ 598 w 620"/>
                <a:gd name="T13" fmla="*/ 5 h 9"/>
                <a:gd name="T14" fmla="*/ 620 w 620"/>
                <a:gd name="T15" fmla="*/ 6 h 9"/>
                <a:gd name="T16" fmla="*/ 612 w 620"/>
                <a:gd name="T17" fmla="*/ 8 h 9"/>
                <a:gd name="T18" fmla="*/ 594 w 620"/>
                <a:gd name="T19" fmla="*/ 9 h 9"/>
                <a:gd name="T20" fmla="*/ 432 w 620"/>
                <a:gd name="T21" fmla="*/ 5 h 9"/>
                <a:gd name="T22" fmla="*/ 380 w 620"/>
                <a:gd name="T23" fmla="*/ 6 h 9"/>
                <a:gd name="T24" fmla="*/ 259 w 620"/>
                <a:gd name="T25" fmla="*/ 7 h 9"/>
                <a:gd name="T26" fmla="*/ 153 w 620"/>
                <a:gd name="T27" fmla="*/ 8 h 9"/>
                <a:gd name="T28" fmla="*/ 126 w 620"/>
                <a:gd name="T29" fmla="*/ 7 h 9"/>
                <a:gd name="T30" fmla="*/ 82 w 620"/>
                <a:gd name="T31" fmla="*/ 7 h 9"/>
                <a:gd name="T32" fmla="*/ 77 w 620"/>
                <a:gd name="T33" fmla="*/ 8 h 9"/>
                <a:gd name="T34" fmla="*/ 11 w 620"/>
                <a:gd name="T35" fmla="*/ 6 h 9"/>
                <a:gd name="T36" fmla="*/ 0 w 620"/>
                <a:gd name="T37" fmla="*/ 4 h 9"/>
                <a:gd name="T38" fmla="*/ 9 w 620"/>
                <a:gd name="T39"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0" h="9">
                  <a:moveTo>
                    <a:pt x="9" y="2"/>
                  </a:moveTo>
                  <a:cubicBezTo>
                    <a:pt x="31" y="2"/>
                    <a:pt x="52" y="3"/>
                    <a:pt x="74" y="3"/>
                  </a:cubicBezTo>
                  <a:cubicBezTo>
                    <a:pt x="142" y="3"/>
                    <a:pt x="210" y="4"/>
                    <a:pt x="278" y="2"/>
                  </a:cubicBezTo>
                  <a:cubicBezTo>
                    <a:pt x="299" y="1"/>
                    <a:pt x="321" y="2"/>
                    <a:pt x="342" y="2"/>
                  </a:cubicBezTo>
                  <a:cubicBezTo>
                    <a:pt x="358" y="2"/>
                    <a:pt x="375" y="1"/>
                    <a:pt x="391" y="1"/>
                  </a:cubicBezTo>
                  <a:cubicBezTo>
                    <a:pt x="435" y="0"/>
                    <a:pt x="479" y="0"/>
                    <a:pt x="524" y="2"/>
                  </a:cubicBezTo>
                  <a:cubicBezTo>
                    <a:pt x="549" y="3"/>
                    <a:pt x="573" y="4"/>
                    <a:pt x="598" y="5"/>
                  </a:cubicBezTo>
                  <a:cubicBezTo>
                    <a:pt x="598" y="5"/>
                    <a:pt x="620" y="4"/>
                    <a:pt x="620" y="6"/>
                  </a:cubicBezTo>
                  <a:cubicBezTo>
                    <a:pt x="620" y="9"/>
                    <a:pt x="612" y="8"/>
                    <a:pt x="612" y="8"/>
                  </a:cubicBezTo>
                  <a:cubicBezTo>
                    <a:pt x="606" y="9"/>
                    <a:pt x="600" y="9"/>
                    <a:pt x="594" y="9"/>
                  </a:cubicBezTo>
                  <a:cubicBezTo>
                    <a:pt x="540" y="7"/>
                    <a:pt x="486" y="5"/>
                    <a:pt x="432" y="5"/>
                  </a:cubicBezTo>
                  <a:cubicBezTo>
                    <a:pt x="415" y="5"/>
                    <a:pt x="397" y="5"/>
                    <a:pt x="380" y="6"/>
                  </a:cubicBezTo>
                  <a:cubicBezTo>
                    <a:pt x="339" y="6"/>
                    <a:pt x="299" y="6"/>
                    <a:pt x="259" y="7"/>
                  </a:cubicBezTo>
                  <a:cubicBezTo>
                    <a:pt x="223" y="7"/>
                    <a:pt x="188" y="8"/>
                    <a:pt x="153" y="8"/>
                  </a:cubicBezTo>
                  <a:cubicBezTo>
                    <a:pt x="144" y="8"/>
                    <a:pt x="135" y="7"/>
                    <a:pt x="126" y="7"/>
                  </a:cubicBezTo>
                  <a:cubicBezTo>
                    <a:pt x="111" y="7"/>
                    <a:pt x="97" y="7"/>
                    <a:pt x="82" y="7"/>
                  </a:cubicBezTo>
                  <a:cubicBezTo>
                    <a:pt x="81" y="7"/>
                    <a:pt x="79" y="8"/>
                    <a:pt x="77" y="8"/>
                  </a:cubicBezTo>
                  <a:cubicBezTo>
                    <a:pt x="55" y="5"/>
                    <a:pt x="33" y="7"/>
                    <a:pt x="11" y="6"/>
                  </a:cubicBezTo>
                  <a:cubicBezTo>
                    <a:pt x="11" y="6"/>
                    <a:pt x="0" y="6"/>
                    <a:pt x="0" y="4"/>
                  </a:cubicBezTo>
                  <a:cubicBezTo>
                    <a:pt x="0" y="2"/>
                    <a:pt x="9" y="2"/>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0" name="Freeform 98"/>
            <p:cNvSpPr>
              <a:spLocks/>
            </p:cNvSpPr>
            <p:nvPr userDrawn="1"/>
          </p:nvSpPr>
          <p:spPr bwMode="auto">
            <a:xfrm>
              <a:off x="-2879" y="-567"/>
              <a:ext cx="1848" cy="15"/>
            </a:xfrm>
            <a:custGeom>
              <a:avLst/>
              <a:gdLst>
                <a:gd name="T0" fmla="*/ 981 w 983"/>
                <a:gd name="T1" fmla="*/ 5 h 8"/>
                <a:gd name="T2" fmla="*/ 915 w 983"/>
                <a:gd name="T3" fmla="*/ 6 h 8"/>
                <a:gd name="T4" fmla="*/ 718 w 983"/>
                <a:gd name="T5" fmla="*/ 6 h 8"/>
                <a:gd name="T6" fmla="*/ 646 w 983"/>
                <a:gd name="T7" fmla="*/ 7 h 8"/>
                <a:gd name="T8" fmla="*/ 524 w 983"/>
                <a:gd name="T9" fmla="*/ 7 h 8"/>
                <a:gd name="T10" fmla="*/ 405 w 983"/>
                <a:gd name="T11" fmla="*/ 6 h 8"/>
                <a:gd name="T12" fmla="*/ 166 w 983"/>
                <a:gd name="T13" fmla="*/ 8 h 8"/>
                <a:gd name="T14" fmla="*/ 64 w 983"/>
                <a:gd name="T15" fmla="*/ 6 h 8"/>
                <a:gd name="T16" fmla="*/ 36 w 983"/>
                <a:gd name="T17" fmla="*/ 6 h 8"/>
                <a:gd name="T18" fmla="*/ 3 w 983"/>
                <a:gd name="T19" fmla="*/ 6 h 8"/>
                <a:gd name="T20" fmla="*/ 0 w 983"/>
                <a:gd name="T21" fmla="*/ 4 h 8"/>
                <a:gd name="T22" fmla="*/ 7 w 983"/>
                <a:gd name="T23" fmla="*/ 1 h 8"/>
                <a:gd name="T24" fmla="*/ 60 w 983"/>
                <a:gd name="T25" fmla="*/ 1 h 8"/>
                <a:gd name="T26" fmla="*/ 265 w 983"/>
                <a:gd name="T27" fmla="*/ 2 h 8"/>
                <a:gd name="T28" fmla="*/ 385 w 983"/>
                <a:gd name="T29" fmla="*/ 1 h 8"/>
                <a:gd name="T30" fmla="*/ 607 w 983"/>
                <a:gd name="T31" fmla="*/ 3 h 8"/>
                <a:gd name="T32" fmla="*/ 729 w 983"/>
                <a:gd name="T33" fmla="*/ 0 h 8"/>
                <a:gd name="T34" fmla="*/ 909 w 983"/>
                <a:gd name="T35" fmla="*/ 0 h 8"/>
                <a:gd name="T36" fmla="*/ 962 w 983"/>
                <a:gd name="T37" fmla="*/ 0 h 8"/>
                <a:gd name="T38" fmla="*/ 981 w 983"/>
                <a:gd name="T39" fmla="*/ 2 h 8"/>
                <a:gd name="T40" fmla="*/ 983 w 983"/>
                <a:gd name="T41" fmla="*/ 4 h 8"/>
                <a:gd name="T42" fmla="*/ 981 w 983"/>
                <a:gd name="T43"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83" h="8">
                  <a:moveTo>
                    <a:pt x="981" y="5"/>
                  </a:moveTo>
                  <a:cubicBezTo>
                    <a:pt x="958" y="5"/>
                    <a:pt x="937" y="6"/>
                    <a:pt x="915" y="6"/>
                  </a:cubicBezTo>
                  <a:cubicBezTo>
                    <a:pt x="850" y="6"/>
                    <a:pt x="784" y="5"/>
                    <a:pt x="718" y="6"/>
                  </a:cubicBezTo>
                  <a:cubicBezTo>
                    <a:pt x="694" y="6"/>
                    <a:pt x="670" y="7"/>
                    <a:pt x="646" y="7"/>
                  </a:cubicBezTo>
                  <a:cubicBezTo>
                    <a:pt x="606" y="7"/>
                    <a:pt x="565" y="7"/>
                    <a:pt x="524" y="7"/>
                  </a:cubicBezTo>
                  <a:cubicBezTo>
                    <a:pt x="485" y="7"/>
                    <a:pt x="445" y="6"/>
                    <a:pt x="405" y="6"/>
                  </a:cubicBezTo>
                  <a:cubicBezTo>
                    <a:pt x="326" y="6"/>
                    <a:pt x="246" y="7"/>
                    <a:pt x="166" y="8"/>
                  </a:cubicBezTo>
                  <a:cubicBezTo>
                    <a:pt x="132" y="8"/>
                    <a:pt x="98" y="7"/>
                    <a:pt x="64" y="6"/>
                  </a:cubicBezTo>
                  <a:cubicBezTo>
                    <a:pt x="55" y="6"/>
                    <a:pt x="45" y="6"/>
                    <a:pt x="36" y="6"/>
                  </a:cubicBezTo>
                  <a:cubicBezTo>
                    <a:pt x="25" y="6"/>
                    <a:pt x="13" y="6"/>
                    <a:pt x="3" y="6"/>
                  </a:cubicBezTo>
                  <a:cubicBezTo>
                    <a:pt x="2" y="6"/>
                    <a:pt x="0" y="5"/>
                    <a:pt x="0" y="4"/>
                  </a:cubicBezTo>
                  <a:cubicBezTo>
                    <a:pt x="0" y="2"/>
                    <a:pt x="4" y="1"/>
                    <a:pt x="7" y="1"/>
                  </a:cubicBezTo>
                  <a:cubicBezTo>
                    <a:pt x="25" y="1"/>
                    <a:pt x="42" y="1"/>
                    <a:pt x="60" y="1"/>
                  </a:cubicBezTo>
                  <a:cubicBezTo>
                    <a:pt x="128" y="3"/>
                    <a:pt x="197" y="2"/>
                    <a:pt x="265" y="2"/>
                  </a:cubicBezTo>
                  <a:cubicBezTo>
                    <a:pt x="305" y="1"/>
                    <a:pt x="345" y="1"/>
                    <a:pt x="385" y="1"/>
                  </a:cubicBezTo>
                  <a:cubicBezTo>
                    <a:pt x="459" y="1"/>
                    <a:pt x="533" y="2"/>
                    <a:pt x="607" y="3"/>
                  </a:cubicBezTo>
                  <a:cubicBezTo>
                    <a:pt x="647" y="3"/>
                    <a:pt x="688" y="1"/>
                    <a:pt x="729" y="0"/>
                  </a:cubicBezTo>
                  <a:cubicBezTo>
                    <a:pt x="789" y="0"/>
                    <a:pt x="849" y="0"/>
                    <a:pt x="909" y="0"/>
                  </a:cubicBezTo>
                  <a:cubicBezTo>
                    <a:pt x="927" y="0"/>
                    <a:pt x="944" y="0"/>
                    <a:pt x="962" y="0"/>
                  </a:cubicBezTo>
                  <a:cubicBezTo>
                    <a:pt x="968" y="1"/>
                    <a:pt x="974" y="1"/>
                    <a:pt x="981" y="2"/>
                  </a:cubicBezTo>
                  <a:cubicBezTo>
                    <a:pt x="981" y="2"/>
                    <a:pt x="983" y="2"/>
                    <a:pt x="983" y="4"/>
                  </a:cubicBezTo>
                  <a:cubicBezTo>
                    <a:pt x="983" y="5"/>
                    <a:pt x="981" y="5"/>
                    <a:pt x="98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1" name="Freeform 99"/>
            <p:cNvSpPr>
              <a:spLocks/>
            </p:cNvSpPr>
            <p:nvPr userDrawn="1"/>
          </p:nvSpPr>
          <p:spPr bwMode="auto">
            <a:xfrm>
              <a:off x="-1286" y="2965"/>
              <a:ext cx="1049" cy="19"/>
            </a:xfrm>
            <a:custGeom>
              <a:avLst/>
              <a:gdLst>
                <a:gd name="T0" fmla="*/ 9 w 558"/>
                <a:gd name="T1" fmla="*/ 3 h 10"/>
                <a:gd name="T2" fmla="*/ 97 w 558"/>
                <a:gd name="T3" fmla="*/ 4 h 10"/>
                <a:gd name="T4" fmla="*/ 106 w 558"/>
                <a:gd name="T5" fmla="*/ 4 h 10"/>
                <a:gd name="T6" fmla="*/ 182 w 558"/>
                <a:gd name="T7" fmla="*/ 3 h 10"/>
                <a:gd name="T8" fmla="*/ 206 w 558"/>
                <a:gd name="T9" fmla="*/ 4 h 10"/>
                <a:gd name="T10" fmla="*/ 274 w 558"/>
                <a:gd name="T11" fmla="*/ 4 h 10"/>
                <a:gd name="T12" fmla="*/ 374 w 558"/>
                <a:gd name="T13" fmla="*/ 4 h 10"/>
                <a:gd name="T14" fmla="*/ 535 w 558"/>
                <a:gd name="T15" fmla="*/ 5 h 10"/>
                <a:gd name="T16" fmla="*/ 554 w 558"/>
                <a:gd name="T17" fmla="*/ 6 h 10"/>
                <a:gd name="T18" fmla="*/ 558 w 558"/>
                <a:gd name="T19" fmla="*/ 8 h 10"/>
                <a:gd name="T20" fmla="*/ 555 w 558"/>
                <a:gd name="T21" fmla="*/ 10 h 10"/>
                <a:gd name="T22" fmla="*/ 501 w 558"/>
                <a:gd name="T23" fmla="*/ 10 h 10"/>
                <a:gd name="T24" fmla="*/ 422 w 558"/>
                <a:gd name="T25" fmla="*/ 10 h 10"/>
                <a:gd name="T26" fmla="*/ 372 w 558"/>
                <a:gd name="T27" fmla="*/ 9 h 10"/>
                <a:gd name="T28" fmla="*/ 235 w 558"/>
                <a:gd name="T29" fmla="*/ 10 h 10"/>
                <a:gd name="T30" fmla="*/ 193 w 558"/>
                <a:gd name="T31" fmla="*/ 9 h 10"/>
                <a:gd name="T32" fmla="*/ 172 w 558"/>
                <a:gd name="T33" fmla="*/ 8 h 10"/>
                <a:gd name="T34" fmla="*/ 104 w 558"/>
                <a:gd name="T35" fmla="*/ 9 h 10"/>
                <a:gd name="T36" fmla="*/ 99 w 558"/>
                <a:gd name="T37" fmla="*/ 9 h 10"/>
                <a:gd name="T38" fmla="*/ 10 w 558"/>
                <a:gd name="T39" fmla="*/ 9 h 10"/>
                <a:gd name="T40" fmla="*/ 4 w 558"/>
                <a:gd name="T41" fmla="*/ 8 h 10"/>
                <a:gd name="T42" fmla="*/ 0 w 558"/>
                <a:gd name="T43" fmla="*/ 6 h 10"/>
                <a:gd name="T44" fmla="*/ 9 w 558"/>
                <a:gd name="T45"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8" h="10">
                  <a:moveTo>
                    <a:pt x="9" y="3"/>
                  </a:moveTo>
                  <a:cubicBezTo>
                    <a:pt x="39" y="3"/>
                    <a:pt x="68" y="0"/>
                    <a:pt x="97" y="4"/>
                  </a:cubicBezTo>
                  <a:cubicBezTo>
                    <a:pt x="100" y="5"/>
                    <a:pt x="103" y="4"/>
                    <a:pt x="106" y="4"/>
                  </a:cubicBezTo>
                  <a:cubicBezTo>
                    <a:pt x="131" y="4"/>
                    <a:pt x="157" y="3"/>
                    <a:pt x="182" y="3"/>
                  </a:cubicBezTo>
                  <a:cubicBezTo>
                    <a:pt x="190" y="3"/>
                    <a:pt x="198" y="5"/>
                    <a:pt x="206" y="4"/>
                  </a:cubicBezTo>
                  <a:cubicBezTo>
                    <a:pt x="229" y="4"/>
                    <a:pt x="252" y="4"/>
                    <a:pt x="274" y="4"/>
                  </a:cubicBezTo>
                  <a:cubicBezTo>
                    <a:pt x="308" y="4"/>
                    <a:pt x="341" y="4"/>
                    <a:pt x="374" y="4"/>
                  </a:cubicBezTo>
                  <a:cubicBezTo>
                    <a:pt x="428" y="5"/>
                    <a:pt x="481" y="5"/>
                    <a:pt x="535" y="5"/>
                  </a:cubicBezTo>
                  <a:cubicBezTo>
                    <a:pt x="542" y="5"/>
                    <a:pt x="548" y="4"/>
                    <a:pt x="554" y="6"/>
                  </a:cubicBezTo>
                  <a:cubicBezTo>
                    <a:pt x="556" y="6"/>
                    <a:pt x="558" y="6"/>
                    <a:pt x="558" y="8"/>
                  </a:cubicBezTo>
                  <a:cubicBezTo>
                    <a:pt x="558" y="10"/>
                    <a:pt x="557" y="10"/>
                    <a:pt x="555" y="10"/>
                  </a:cubicBezTo>
                  <a:cubicBezTo>
                    <a:pt x="537" y="10"/>
                    <a:pt x="519" y="10"/>
                    <a:pt x="501" y="10"/>
                  </a:cubicBezTo>
                  <a:cubicBezTo>
                    <a:pt x="475" y="10"/>
                    <a:pt x="449" y="10"/>
                    <a:pt x="422" y="10"/>
                  </a:cubicBezTo>
                  <a:cubicBezTo>
                    <a:pt x="406" y="10"/>
                    <a:pt x="389" y="9"/>
                    <a:pt x="372" y="9"/>
                  </a:cubicBezTo>
                  <a:cubicBezTo>
                    <a:pt x="326" y="8"/>
                    <a:pt x="280" y="8"/>
                    <a:pt x="235" y="10"/>
                  </a:cubicBezTo>
                  <a:cubicBezTo>
                    <a:pt x="221" y="10"/>
                    <a:pt x="207" y="9"/>
                    <a:pt x="193" y="9"/>
                  </a:cubicBezTo>
                  <a:cubicBezTo>
                    <a:pt x="186" y="9"/>
                    <a:pt x="179" y="8"/>
                    <a:pt x="172" y="8"/>
                  </a:cubicBezTo>
                  <a:cubicBezTo>
                    <a:pt x="149" y="8"/>
                    <a:pt x="126" y="9"/>
                    <a:pt x="104" y="9"/>
                  </a:cubicBezTo>
                  <a:cubicBezTo>
                    <a:pt x="102" y="9"/>
                    <a:pt x="101" y="9"/>
                    <a:pt x="99" y="9"/>
                  </a:cubicBezTo>
                  <a:cubicBezTo>
                    <a:pt x="69" y="6"/>
                    <a:pt x="40" y="8"/>
                    <a:pt x="10" y="9"/>
                  </a:cubicBezTo>
                  <a:cubicBezTo>
                    <a:pt x="8" y="9"/>
                    <a:pt x="6" y="8"/>
                    <a:pt x="4" y="8"/>
                  </a:cubicBezTo>
                  <a:cubicBezTo>
                    <a:pt x="4" y="8"/>
                    <a:pt x="0" y="8"/>
                    <a:pt x="0" y="6"/>
                  </a:cubicBezTo>
                  <a:cubicBezTo>
                    <a:pt x="0" y="4"/>
                    <a:pt x="8" y="3"/>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2" name="Freeform 100"/>
            <p:cNvSpPr>
              <a:spLocks/>
            </p:cNvSpPr>
            <p:nvPr userDrawn="1"/>
          </p:nvSpPr>
          <p:spPr bwMode="auto">
            <a:xfrm>
              <a:off x="-1283" y="3014"/>
              <a:ext cx="1034" cy="17"/>
            </a:xfrm>
            <a:custGeom>
              <a:avLst/>
              <a:gdLst>
                <a:gd name="T0" fmla="*/ 7 w 550"/>
                <a:gd name="T1" fmla="*/ 2 h 9"/>
                <a:gd name="T2" fmla="*/ 87 w 550"/>
                <a:gd name="T3" fmla="*/ 2 h 9"/>
                <a:gd name="T4" fmla="*/ 190 w 550"/>
                <a:gd name="T5" fmla="*/ 2 h 9"/>
                <a:gd name="T6" fmla="*/ 279 w 550"/>
                <a:gd name="T7" fmla="*/ 1 h 9"/>
                <a:gd name="T8" fmla="*/ 410 w 550"/>
                <a:gd name="T9" fmla="*/ 3 h 9"/>
                <a:gd name="T10" fmla="*/ 448 w 550"/>
                <a:gd name="T11" fmla="*/ 2 h 9"/>
                <a:gd name="T12" fmla="*/ 486 w 550"/>
                <a:gd name="T13" fmla="*/ 2 h 9"/>
                <a:gd name="T14" fmla="*/ 540 w 550"/>
                <a:gd name="T15" fmla="*/ 2 h 9"/>
                <a:gd name="T16" fmla="*/ 550 w 550"/>
                <a:gd name="T17" fmla="*/ 4 h 9"/>
                <a:gd name="T18" fmla="*/ 542 w 550"/>
                <a:gd name="T19" fmla="*/ 7 h 9"/>
                <a:gd name="T20" fmla="*/ 520 w 550"/>
                <a:gd name="T21" fmla="*/ 8 h 9"/>
                <a:gd name="T22" fmla="*/ 432 w 550"/>
                <a:gd name="T23" fmla="*/ 8 h 9"/>
                <a:gd name="T24" fmla="*/ 411 w 550"/>
                <a:gd name="T25" fmla="*/ 8 h 9"/>
                <a:gd name="T26" fmla="*/ 308 w 550"/>
                <a:gd name="T27" fmla="*/ 7 h 9"/>
                <a:gd name="T28" fmla="*/ 220 w 550"/>
                <a:gd name="T29" fmla="*/ 7 h 9"/>
                <a:gd name="T30" fmla="*/ 134 w 550"/>
                <a:gd name="T31" fmla="*/ 5 h 9"/>
                <a:gd name="T32" fmla="*/ 116 w 550"/>
                <a:gd name="T33" fmla="*/ 5 h 9"/>
                <a:gd name="T34" fmla="*/ 18 w 550"/>
                <a:gd name="T35" fmla="*/ 7 h 9"/>
                <a:gd name="T36" fmla="*/ 5 w 550"/>
                <a:gd name="T37" fmla="*/ 6 h 9"/>
                <a:gd name="T38" fmla="*/ 0 w 550"/>
                <a:gd name="T39" fmla="*/ 4 h 9"/>
                <a:gd name="T40" fmla="*/ 7 w 550"/>
                <a:gd name="T41" fmla="*/ 2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9">
                  <a:moveTo>
                    <a:pt x="7" y="2"/>
                  </a:moveTo>
                  <a:cubicBezTo>
                    <a:pt x="34" y="2"/>
                    <a:pt x="60" y="2"/>
                    <a:pt x="87" y="2"/>
                  </a:cubicBezTo>
                  <a:cubicBezTo>
                    <a:pt x="122" y="2"/>
                    <a:pt x="156" y="1"/>
                    <a:pt x="190" y="2"/>
                  </a:cubicBezTo>
                  <a:cubicBezTo>
                    <a:pt x="220" y="3"/>
                    <a:pt x="250" y="1"/>
                    <a:pt x="279" y="1"/>
                  </a:cubicBezTo>
                  <a:cubicBezTo>
                    <a:pt x="323" y="2"/>
                    <a:pt x="367" y="1"/>
                    <a:pt x="410" y="3"/>
                  </a:cubicBezTo>
                  <a:cubicBezTo>
                    <a:pt x="423" y="4"/>
                    <a:pt x="435" y="3"/>
                    <a:pt x="448" y="2"/>
                  </a:cubicBezTo>
                  <a:cubicBezTo>
                    <a:pt x="460" y="2"/>
                    <a:pt x="473" y="2"/>
                    <a:pt x="486" y="2"/>
                  </a:cubicBezTo>
                  <a:cubicBezTo>
                    <a:pt x="504" y="2"/>
                    <a:pt x="522" y="4"/>
                    <a:pt x="540" y="2"/>
                  </a:cubicBezTo>
                  <a:cubicBezTo>
                    <a:pt x="543" y="2"/>
                    <a:pt x="550" y="0"/>
                    <a:pt x="550" y="4"/>
                  </a:cubicBezTo>
                  <a:cubicBezTo>
                    <a:pt x="550" y="7"/>
                    <a:pt x="545" y="7"/>
                    <a:pt x="542" y="7"/>
                  </a:cubicBezTo>
                  <a:cubicBezTo>
                    <a:pt x="534" y="8"/>
                    <a:pt x="527" y="8"/>
                    <a:pt x="520" y="8"/>
                  </a:cubicBezTo>
                  <a:cubicBezTo>
                    <a:pt x="491" y="7"/>
                    <a:pt x="461" y="6"/>
                    <a:pt x="432" y="8"/>
                  </a:cubicBezTo>
                  <a:cubicBezTo>
                    <a:pt x="425" y="9"/>
                    <a:pt x="418" y="8"/>
                    <a:pt x="411" y="8"/>
                  </a:cubicBezTo>
                  <a:cubicBezTo>
                    <a:pt x="377" y="8"/>
                    <a:pt x="343" y="7"/>
                    <a:pt x="308" y="7"/>
                  </a:cubicBezTo>
                  <a:cubicBezTo>
                    <a:pt x="279" y="7"/>
                    <a:pt x="250" y="7"/>
                    <a:pt x="220" y="7"/>
                  </a:cubicBezTo>
                  <a:cubicBezTo>
                    <a:pt x="192" y="7"/>
                    <a:pt x="163" y="6"/>
                    <a:pt x="134" y="5"/>
                  </a:cubicBezTo>
                  <a:cubicBezTo>
                    <a:pt x="128" y="5"/>
                    <a:pt x="122" y="5"/>
                    <a:pt x="116" y="5"/>
                  </a:cubicBezTo>
                  <a:cubicBezTo>
                    <a:pt x="83" y="7"/>
                    <a:pt x="51" y="6"/>
                    <a:pt x="18" y="7"/>
                  </a:cubicBezTo>
                  <a:cubicBezTo>
                    <a:pt x="14" y="7"/>
                    <a:pt x="9" y="6"/>
                    <a:pt x="5" y="6"/>
                  </a:cubicBezTo>
                  <a:cubicBezTo>
                    <a:pt x="5" y="6"/>
                    <a:pt x="0" y="5"/>
                    <a:pt x="0" y="4"/>
                  </a:cubicBezTo>
                  <a:cubicBezTo>
                    <a:pt x="0" y="2"/>
                    <a:pt x="7" y="2"/>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3" name="Freeform 101"/>
            <p:cNvSpPr>
              <a:spLocks/>
            </p:cNvSpPr>
            <p:nvPr userDrawn="1"/>
          </p:nvSpPr>
          <p:spPr bwMode="auto">
            <a:xfrm>
              <a:off x="-1275" y="1180"/>
              <a:ext cx="1028" cy="19"/>
            </a:xfrm>
            <a:custGeom>
              <a:avLst/>
              <a:gdLst>
                <a:gd name="T0" fmla="*/ 0 w 547"/>
                <a:gd name="T1" fmla="*/ 5 h 10"/>
                <a:gd name="T2" fmla="*/ 8 w 547"/>
                <a:gd name="T3" fmla="*/ 3 h 10"/>
                <a:gd name="T4" fmla="*/ 28 w 547"/>
                <a:gd name="T5" fmla="*/ 4 h 10"/>
                <a:gd name="T6" fmla="*/ 70 w 547"/>
                <a:gd name="T7" fmla="*/ 3 h 10"/>
                <a:gd name="T8" fmla="*/ 113 w 547"/>
                <a:gd name="T9" fmla="*/ 3 h 10"/>
                <a:gd name="T10" fmla="*/ 273 w 547"/>
                <a:gd name="T11" fmla="*/ 2 h 10"/>
                <a:gd name="T12" fmla="*/ 402 w 547"/>
                <a:gd name="T13" fmla="*/ 2 h 10"/>
                <a:gd name="T14" fmla="*/ 510 w 547"/>
                <a:gd name="T15" fmla="*/ 0 h 10"/>
                <a:gd name="T16" fmla="*/ 542 w 547"/>
                <a:gd name="T17" fmla="*/ 0 h 10"/>
                <a:gd name="T18" fmla="*/ 547 w 547"/>
                <a:gd name="T19" fmla="*/ 3 h 10"/>
                <a:gd name="T20" fmla="*/ 544 w 547"/>
                <a:gd name="T21" fmla="*/ 5 h 10"/>
                <a:gd name="T22" fmla="*/ 465 w 547"/>
                <a:gd name="T23" fmla="*/ 6 h 10"/>
                <a:gd name="T24" fmla="*/ 295 w 547"/>
                <a:gd name="T25" fmla="*/ 7 h 10"/>
                <a:gd name="T26" fmla="*/ 144 w 547"/>
                <a:gd name="T27" fmla="*/ 8 h 10"/>
                <a:gd name="T28" fmla="*/ 82 w 547"/>
                <a:gd name="T29" fmla="*/ 7 h 10"/>
                <a:gd name="T30" fmla="*/ 66 w 547"/>
                <a:gd name="T31" fmla="*/ 8 h 10"/>
                <a:gd name="T32" fmla="*/ 3 w 547"/>
                <a:gd name="T33" fmla="*/ 7 h 10"/>
                <a:gd name="T34" fmla="*/ 0 w 547"/>
                <a:gd name="T35"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7" h="10">
                  <a:moveTo>
                    <a:pt x="0" y="5"/>
                  </a:moveTo>
                  <a:cubicBezTo>
                    <a:pt x="0" y="3"/>
                    <a:pt x="6" y="3"/>
                    <a:pt x="8" y="3"/>
                  </a:cubicBezTo>
                  <a:cubicBezTo>
                    <a:pt x="15" y="3"/>
                    <a:pt x="22" y="4"/>
                    <a:pt x="28" y="4"/>
                  </a:cubicBezTo>
                  <a:cubicBezTo>
                    <a:pt x="42" y="4"/>
                    <a:pt x="56" y="3"/>
                    <a:pt x="70" y="3"/>
                  </a:cubicBezTo>
                  <a:cubicBezTo>
                    <a:pt x="84" y="3"/>
                    <a:pt x="98" y="3"/>
                    <a:pt x="113" y="3"/>
                  </a:cubicBezTo>
                  <a:cubicBezTo>
                    <a:pt x="166" y="2"/>
                    <a:pt x="220" y="2"/>
                    <a:pt x="273" y="2"/>
                  </a:cubicBezTo>
                  <a:cubicBezTo>
                    <a:pt x="316" y="2"/>
                    <a:pt x="359" y="2"/>
                    <a:pt x="402" y="2"/>
                  </a:cubicBezTo>
                  <a:cubicBezTo>
                    <a:pt x="438" y="2"/>
                    <a:pt x="474" y="1"/>
                    <a:pt x="510" y="0"/>
                  </a:cubicBezTo>
                  <a:cubicBezTo>
                    <a:pt x="520" y="0"/>
                    <a:pt x="531" y="0"/>
                    <a:pt x="542" y="0"/>
                  </a:cubicBezTo>
                  <a:cubicBezTo>
                    <a:pt x="544" y="0"/>
                    <a:pt x="547" y="0"/>
                    <a:pt x="547" y="3"/>
                  </a:cubicBezTo>
                  <a:cubicBezTo>
                    <a:pt x="547" y="4"/>
                    <a:pt x="545" y="5"/>
                    <a:pt x="544" y="5"/>
                  </a:cubicBezTo>
                  <a:cubicBezTo>
                    <a:pt x="518" y="6"/>
                    <a:pt x="491" y="6"/>
                    <a:pt x="465" y="6"/>
                  </a:cubicBezTo>
                  <a:cubicBezTo>
                    <a:pt x="408" y="7"/>
                    <a:pt x="351" y="7"/>
                    <a:pt x="295" y="7"/>
                  </a:cubicBezTo>
                  <a:cubicBezTo>
                    <a:pt x="245" y="7"/>
                    <a:pt x="194" y="7"/>
                    <a:pt x="144" y="8"/>
                  </a:cubicBezTo>
                  <a:cubicBezTo>
                    <a:pt x="123" y="8"/>
                    <a:pt x="102" y="7"/>
                    <a:pt x="82" y="7"/>
                  </a:cubicBezTo>
                  <a:cubicBezTo>
                    <a:pt x="76" y="7"/>
                    <a:pt x="71" y="7"/>
                    <a:pt x="66" y="8"/>
                  </a:cubicBezTo>
                  <a:cubicBezTo>
                    <a:pt x="45" y="10"/>
                    <a:pt x="24" y="8"/>
                    <a:pt x="3" y="7"/>
                  </a:cubicBezTo>
                  <a:cubicBezTo>
                    <a:pt x="3" y="7"/>
                    <a:pt x="0" y="6"/>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4" name="Freeform 102"/>
            <p:cNvSpPr>
              <a:spLocks/>
            </p:cNvSpPr>
            <p:nvPr userDrawn="1"/>
          </p:nvSpPr>
          <p:spPr bwMode="auto">
            <a:xfrm>
              <a:off x="-1270" y="3057"/>
              <a:ext cx="1021" cy="19"/>
            </a:xfrm>
            <a:custGeom>
              <a:avLst/>
              <a:gdLst>
                <a:gd name="T0" fmla="*/ 2 w 543"/>
                <a:gd name="T1" fmla="*/ 3 h 10"/>
                <a:gd name="T2" fmla="*/ 11 w 543"/>
                <a:gd name="T3" fmla="*/ 2 h 10"/>
                <a:gd name="T4" fmla="*/ 67 w 543"/>
                <a:gd name="T5" fmla="*/ 4 h 10"/>
                <a:gd name="T6" fmla="*/ 107 w 543"/>
                <a:gd name="T7" fmla="*/ 5 h 10"/>
                <a:gd name="T8" fmla="*/ 247 w 543"/>
                <a:gd name="T9" fmla="*/ 2 h 10"/>
                <a:gd name="T10" fmla="*/ 292 w 543"/>
                <a:gd name="T11" fmla="*/ 0 h 10"/>
                <a:gd name="T12" fmla="*/ 405 w 543"/>
                <a:gd name="T13" fmla="*/ 1 h 10"/>
                <a:gd name="T14" fmla="*/ 519 w 543"/>
                <a:gd name="T15" fmla="*/ 3 h 10"/>
                <a:gd name="T16" fmla="*/ 539 w 543"/>
                <a:gd name="T17" fmla="*/ 3 h 10"/>
                <a:gd name="T18" fmla="*/ 543 w 543"/>
                <a:gd name="T19" fmla="*/ 5 h 10"/>
                <a:gd name="T20" fmla="*/ 538 w 543"/>
                <a:gd name="T21" fmla="*/ 8 h 10"/>
                <a:gd name="T22" fmla="*/ 501 w 543"/>
                <a:gd name="T23" fmla="*/ 8 h 10"/>
                <a:gd name="T24" fmla="*/ 378 w 543"/>
                <a:gd name="T25" fmla="*/ 5 h 10"/>
                <a:gd name="T26" fmla="*/ 268 w 543"/>
                <a:gd name="T27" fmla="*/ 7 h 10"/>
                <a:gd name="T28" fmla="*/ 247 w 543"/>
                <a:gd name="T29" fmla="*/ 8 h 10"/>
                <a:gd name="T30" fmla="*/ 106 w 543"/>
                <a:gd name="T31" fmla="*/ 10 h 10"/>
                <a:gd name="T32" fmla="*/ 73 w 543"/>
                <a:gd name="T33" fmla="*/ 9 h 10"/>
                <a:gd name="T34" fmla="*/ 4 w 543"/>
                <a:gd name="T35" fmla="*/ 7 h 10"/>
                <a:gd name="T36" fmla="*/ 0 w 543"/>
                <a:gd name="T37" fmla="*/ 5 h 10"/>
                <a:gd name="T38" fmla="*/ 2 w 543"/>
                <a:gd name="T39"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3" h="10">
                  <a:moveTo>
                    <a:pt x="2" y="3"/>
                  </a:moveTo>
                  <a:cubicBezTo>
                    <a:pt x="5" y="2"/>
                    <a:pt x="8" y="2"/>
                    <a:pt x="11" y="2"/>
                  </a:cubicBezTo>
                  <a:cubicBezTo>
                    <a:pt x="30" y="3"/>
                    <a:pt x="48" y="3"/>
                    <a:pt x="67" y="4"/>
                  </a:cubicBezTo>
                  <a:cubicBezTo>
                    <a:pt x="80" y="5"/>
                    <a:pt x="94" y="5"/>
                    <a:pt x="107" y="5"/>
                  </a:cubicBezTo>
                  <a:cubicBezTo>
                    <a:pt x="154" y="4"/>
                    <a:pt x="201" y="3"/>
                    <a:pt x="247" y="2"/>
                  </a:cubicBezTo>
                  <a:cubicBezTo>
                    <a:pt x="262" y="2"/>
                    <a:pt x="277" y="1"/>
                    <a:pt x="292" y="0"/>
                  </a:cubicBezTo>
                  <a:cubicBezTo>
                    <a:pt x="330" y="0"/>
                    <a:pt x="367" y="0"/>
                    <a:pt x="405" y="1"/>
                  </a:cubicBezTo>
                  <a:cubicBezTo>
                    <a:pt x="443" y="3"/>
                    <a:pt x="481" y="2"/>
                    <a:pt x="519" y="3"/>
                  </a:cubicBezTo>
                  <a:cubicBezTo>
                    <a:pt x="525" y="3"/>
                    <a:pt x="532" y="2"/>
                    <a:pt x="539" y="3"/>
                  </a:cubicBezTo>
                  <a:cubicBezTo>
                    <a:pt x="540" y="3"/>
                    <a:pt x="543" y="4"/>
                    <a:pt x="543" y="5"/>
                  </a:cubicBezTo>
                  <a:cubicBezTo>
                    <a:pt x="543" y="8"/>
                    <a:pt x="539" y="8"/>
                    <a:pt x="538" y="8"/>
                  </a:cubicBezTo>
                  <a:cubicBezTo>
                    <a:pt x="526" y="8"/>
                    <a:pt x="513" y="8"/>
                    <a:pt x="501" y="8"/>
                  </a:cubicBezTo>
                  <a:cubicBezTo>
                    <a:pt x="460" y="9"/>
                    <a:pt x="419" y="7"/>
                    <a:pt x="378" y="5"/>
                  </a:cubicBezTo>
                  <a:cubicBezTo>
                    <a:pt x="341" y="4"/>
                    <a:pt x="304" y="4"/>
                    <a:pt x="268" y="7"/>
                  </a:cubicBezTo>
                  <a:cubicBezTo>
                    <a:pt x="261" y="7"/>
                    <a:pt x="254" y="7"/>
                    <a:pt x="247" y="8"/>
                  </a:cubicBezTo>
                  <a:cubicBezTo>
                    <a:pt x="200" y="8"/>
                    <a:pt x="153" y="9"/>
                    <a:pt x="106" y="10"/>
                  </a:cubicBezTo>
                  <a:cubicBezTo>
                    <a:pt x="95" y="10"/>
                    <a:pt x="84" y="9"/>
                    <a:pt x="73" y="9"/>
                  </a:cubicBezTo>
                  <a:cubicBezTo>
                    <a:pt x="50" y="8"/>
                    <a:pt x="27" y="8"/>
                    <a:pt x="4" y="7"/>
                  </a:cubicBezTo>
                  <a:cubicBezTo>
                    <a:pt x="3" y="7"/>
                    <a:pt x="0" y="7"/>
                    <a:pt x="0" y="5"/>
                  </a:cubicBezTo>
                  <a:cubicBezTo>
                    <a:pt x="0" y="4"/>
                    <a:pt x="2" y="3"/>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5" name="Freeform 103"/>
            <p:cNvSpPr>
              <a:spLocks/>
            </p:cNvSpPr>
            <p:nvPr userDrawn="1"/>
          </p:nvSpPr>
          <p:spPr bwMode="auto">
            <a:xfrm>
              <a:off x="-1234" y="3183"/>
              <a:ext cx="942" cy="17"/>
            </a:xfrm>
            <a:custGeom>
              <a:avLst/>
              <a:gdLst>
                <a:gd name="T0" fmla="*/ 7 w 501"/>
                <a:gd name="T1" fmla="*/ 0 h 9"/>
                <a:gd name="T2" fmla="*/ 33 w 501"/>
                <a:gd name="T3" fmla="*/ 1 h 9"/>
                <a:gd name="T4" fmla="*/ 91 w 501"/>
                <a:gd name="T5" fmla="*/ 2 h 9"/>
                <a:gd name="T6" fmla="*/ 156 w 501"/>
                <a:gd name="T7" fmla="*/ 3 h 9"/>
                <a:gd name="T8" fmla="*/ 250 w 501"/>
                <a:gd name="T9" fmla="*/ 2 h 9"/>
                <a:gd name="T10" fmla="*/ 287 w 501"/>
                <a:gd name="T11" fmla="*/ 2 h 9"/>
                <a:gd name="T12" fmla="*/ 323 w 501"/>
                <a:gd name="T13" fmla="*/ 1 h 9"/>
                <a:gd name="T14" fmla="*/ 385 w 501"/>
                <a:gd name="T15" fmla="*/ 1 h 9"/>
                <a:gd name="T16" fmla="*/ 468 w 501"/>
                <a:gd name="T17" fmla="*/ 3 h 9"/>
                <a:gd name="T18" fmla="*/ 493 w 501"/>
                <a:gd name="T19" fmla="*/ 4 h 9"/>
                <a:gd name="T20" fmla="*/ 501 w 501"/>
                <a:gd name="T21" fmla="*/ 6 h 9"/>
                <a:gd name="T22" fmla="*/ 495 w 501"/>
                <a:gd name="T23" fmla="*/ 9 h 9"/>
                <a:gd name="T24" fmla="*/ 486 w 501"/>
                <a:gd name="T25" fmla="*/ 9 h 9"/>
                <a:gd name="T26" fmla="*/ 371 w 501"/>
                <a:gd name="T27" fmla="*/ 6 h 9"/>
                <a:gd name="T28" fmla="*/ 318 w 501"/>
                <a:gd name="T29" fmla="*/ 6 h 9"/>
                <a:gd name="T30" fmla="*/ 236 w 501"/>
                <a:gd name="T31" fmla="*/ 8 h 9"/>
                <a:gd name="T32" fmla="*/ 155 w 501"/>
                <a:gd name="T33" fmla="*/ 8 h 9"/>
                <a:gd name="T34" fmla="*/ 134 w 501"/>
                <a:gd name="T35" fmla="*/ 8 h 9"/>
                <a:gd name="T36" fmla="*/ 85 w 501"/>
                <a:gd name="T37" fmla="*/ 8 h 9"/>
                <a:gd name="T38" fmla="*/ 45 w 501"/>
                <a:gd name="T39" fmla="*/ 7 h 9"/>
                <a:gd name="T40" fmla="*/ 17 w 501"/>
                <a:gd name="T41" fmla="*/ 6 h 9"/>
                <a:gd name="T42" fmla="*/ 4 w 501"/>
                <a:gd name="T43" fmla="*/ 5 h 9"/>
                <a:gd name="T44" fmla="*/ 0 w 501"/>
                <a:gd name="T45" fmla="*/ 3 h 9"/>
                <a:gd name="T46" fmla="*/ 7 w 501"/>
                <a:gd name="T4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01" h="9">
                  <a:moveTo>
                    <a:pt x="7" y="0"/>
                  </a:moveTo>
                  <a:cubicBezTo>
                    <a:pt x="15" y="0"/>
                    <a:pt x="24" y="1"/>
                    <a:pt x="33" y="1"/>
                  </a:cubicBezTo>
                  <a:cubicBezTo>
                    <a:pt x="53" y="2"/>
                    <a:pt x="72" y="2"/>
                    <a:pt x="91" y="2"/>
                  </a:cubicBezTo>
                  <a:cubicBezTo>
                    <a:pt x="113" y="3"/>
                    <a:pt x="135" y="3"/>
                    <a:pt x="156" y="3"/>
                  </a:cubicBezTo>
                  <a:cubicBezTo>
                    <a:pt x="188" y="3"/>
                    <a:pt x="219" y="2"/>
                    <a:pt x="250" y="2"/>
                  </a:cubicBezTo>
                  <a:cubicBezTo>
                    <a:pt x="262" y="2"/>
                    <a:pt x="275" y="2"/>
                    <a:pt x="287" y="2"/>
                  </a:cubicBezTo>
                  <a:cubicBezTo>
                    <a:pt x="299" y="2"/>
                    <a:pt x="311" y="2"/>
                    <a:pt x="323" y="1"/>
                  </a:cubicBezTo>
                  <a:cubicBezTo>
                    <a:pt x="344" y="0"/>
                    <a:pt x="364" y="1"/>
                    <a:pt x="385" y="1"/>
                  </a:cubicBezTo>
                  <a:cubicBezTo>
                    <a:pt x="413" y="3"/>
                    <a:pt x="440" y="3"/>
                    <a:pt x="468" y="3"/>
                  </a:cubicBezTo>
                  <a:cubicBezTo>
                    <a:pt x="477" y="3"/>
                    <a:pt x="485" y="3"/>
                    <a:pt x="493" y="4"/>
                  </a:cubicBezTo>
                  <a:cubicBezTo>
                    <a:pt x="495" y="4"/>
                    <a:pt x="501" y="4"/>
                    <a:pt x="501" y="6"/>
                  </a:cubicBezTo>
                  <a:cubicBezTo>
                    <a:pt x="501" y="8"/>
                    <a:pt x="496" y="8"/>
                    <a:pt x="495" y="9"/>
                  </a:cubicBezTo>
                  <a:cubicBezTo>
                    <a:pt x="492" y="9"/>
                    <a:pt x="489" y="9"/>
                    <a:pt x="486" y="9"/>
                  </a:cubicBezTo>
                  <a:cubicBezTo>
                    <a:pt x="448" y="8"/>
                    <a:pt x="409" y="6"/>
                    <a:pt x="371" y="6"/>
                  </a:cubicBezTo>
                  <a:cubicBezTo>
                    <a:pt x="354" y="5"/>
                    <a:pt x="336" y="6"/>
                    <a:pt x="318" y="6"/>
                  </a:cubicBezTo>
                  <a:cubicBezTo>
                    <a:pt x="291" y="7"/>
                    <a:pt x="264" y="7"/>
                    <a:pt x="236" y="8"/>
                  </a:cubicBezTo>
                  <a:cubicBezTo>
                    <a:pt x="209" y="8"/>
                    <a:pt x="182" y="8"/>
                    <a:pt x="155" y="8"/>
                  </a:cubicBezTo>
                  <a:cubicBezTo>
                    <a:pt x="148" y="8"/>
                    <a:pt x="141" y="8"/>
                    <a:pt x="134" y="8"/>
                  </a:cubicBezTo>
                  <a:cubicBezTo>
                    <a:pt x="118" y="8"/>
                    <a:pt x="101" y="8"/>
                    <a:pt x="85" y="8"/>
                  </a:cubicBezTo>
                  <a:cubicBezTo>
                    <a:pt x="72" y="8"/>
                    <a:pt x="58" y="7"/>
                    <a:pt x="45" y="7"/>
                  </a:cubicBezTo>
                  <a:cubicBezTo>
                    <a:pt x="35" y="6"/>
                    <a:pt x="26" y="6"/>
                    <a:pt x="17" y="6"/>
                  </a:cubicBezTo>
                  <a:cubicBezTo>
                    <a:pt x="13" y="5"/>
                    <a:pt x="9" y="5"/>
                    <a:pt x="4" y="5"/>
                  </a:cubicBezTo>
                  <a:cubicBezTo>
                    <a:pt x="4" y="5"/>
                    <a:pt x="0" y="5"/>
                    <a:pt x="0" y="3"/>
                  </a:cubicBezTo>
                  <a:cubicBezTo>
                    <a:pt x="0" y="0"/>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6" name="Freeform 104"/>
            <p:cNvSpPr>
              <a:spLocks/>
            </p:cNvSpPr>
            <p:nvPr userDrawn="1"/>
          </p:nvSpPr>
          <p:spPr bwMode="auto">
            <a:xfrm>
              <a:off x="-1211" y="3228"/>
              <a:ext cx="898" cy="15"/>
            </a:xfrm>
            <a:custGeom>
              <a:avLst/>
              <a:gdLst>
                <a:gd name="T0" fmla="*/ 474 w 478"/>
                <a:gd name="T1" fmla="*/ 7 h 8"/>
                <a:gd name="T2" fmla="*/ 340 w 478"/>
                <a:gd name="T3" fmla="*/ 6 h 8"/>
                <a:gd name="T4" fmla="*/ 226 w 478"/>
                <a:gd name="T5" fmla="*/ 7 h 8"/>
                <a:gd name="T6" fmla="*/ 197 w 478"/>
                <a:gd name="T7" fmla="*/ 8 h 8"/>
                <a:gd name="T8" fmla="*/ 129 w 478"/>
                <a:gd name="T9" fmla="*/ 7 h 8"/>
                <a:gd name="T10" fmla="*/ 26 w 478"/>
                <a:gd name="T11" fmla="*/ 6 h 8"/>
                <a:gd name="T12" fmla="*/ 6 w 478"/>
                <a:gd name="T13" fmla="*/ 5 h 8"/>
                <a:gd name="T14" fmla="*/ 0 w 478"/>
                <a:gd name="T15" fmla="*/ 2 h 8"/>
                <a:gd name="T16" fmla="*/ 5 w 478"/>
                <a:gd name="T17" fmla="*/ 0 h 8"/>
                <a:gd name="T18" fmla="*/ 94 w 478"/>
                <a:gd name="T19" fmla="*/ 1 h 8"/>
                <a:gd name="T20" fmla="*/ 197 w 478"/>
                <a:gd name="T21" fmla="*/ 3 h 8"/>
                <a:gd name="T22" fmla="*/ 258 w 478"/>
                <a:gd name="T23" fmla="*/ 1 h 8"/>
                <a:gd name="T24" fmla="*/ 277 w 478"/>
                <a:gd name="T25" fmla="*/ 1 h 8"/>
                <a:gd name="T26" fmla="*/ 397 w 478"/>
                <a:gd name="T27" fmla="*/ 0 h 8"/>
                <a:gd name="T28" fmla="*/ 468 w 478"/>
                <a:gd name="T29" fmla="*/ 1 h 8"/>
                <a:gd name="T30" fmla="*/ 478 w 478"/>
                <a:gd name="T31" fmla="*/ 4 h 8"/>
                <a:gd name="T32" fmla="*/ 474 w 478"/>
                <a:gd name="T33"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8" h="8">
                  <a:moveTo>
                    <a:pt x="474" y="7"/>
                  </a:moveTo>
                  <a:cubicBezTo>
                    <a:pt x="429" y="4"/>
                    <a:pt x="384" y="6"/>
                    <a:pt x="340" y="6"/>
                  </a:cubicBezTo>
                  <a:cubicBezTo>
                    <a:pt x="302" y="6"/>
                    <a:pt x="264" y="6"/>
                    <a:pt x="226" y="7"/>
                  </a:cubicBezTo>
                  <a:cubicBezTo>
                    <a:pt x="217" y="7"/>
                    <a:pt x="207" y="8"/>
                    <a:pt x="197" y="8"/>
                  </a:cubicBezTo>
                  <a:cubicBezTo>
                    <a:pt x="174" y="8"/>
                    <a:pt x="152" y="8"/>
                    <a:pt x="129" y="7"/>
                  </a:cubicBezTo>
                  <a:cubicBezTo>
                    <a:pt x="95" y="7"/>
                    <a:pt x="61" y="4"/>
                    <a:pt x="26" y="6"/>
                  </a:cubicBezTo>
                  <a:cubicBezTo>
                    <a:pt x="19" y="6"/>
                    <a:pt x="13" y="5"/>
                    <a:pt x="6" y="5"/>
                  </a:cubicBezTo>
                  <a:cubicBezTo>
                    <a:pt x="4" y="5"/>
                    <a:pt x="0" y="5"/>
                    <a:pt x="0" y="2"/>
                  </a:cubicBezTo>
                  <a:cubicBezTo>
                    <a:pt x="0" y="0"/>
                    <a:pt x="3" y="0"/>
                    <a:pt x="5" y="0"/>
                  </a:cubicBezTo>
                  <a:cubicBezTo>
                    <a:pt x="35" y="0"/>
                    <a:pt x="64" y="1"/>
                    <a:pt x="94" y="1"/>
                  </a:cubicBezTo>
                  <a:cubicBezTo>
                    <a:pt x="129" y="2"/>
                    <a:pt x="163" y="3"/>
                    <a:pt x="197" y="3"/>
                  </a:cubicBezTo>
                  <a:cubicBezTo>
                    <a:pt x="217" y="3"/>
                    <a:pt x="238" y="2"/>
                    <a:pt x="258" y="1"/>
                  </a:cubicBezTo>
                  <a:cubicBezTo>
                    <a:pt x="264" y="1"/>
                    <a:pt x="270" y="1"/>
                    <a:pt x="277" y="1"/>
                  </a:cubicBezTo>
                  <a:cubicBezTo>
                    <a:pt x="317" y="1"/>
                    <a:pt x="357" y="0"/>
                    <a:pt x="397" y="0"/>
                  </a:cubicBezTo>
                  <a:cubicBezTo>
                    <a:pt x="421" y="0"/>
                    <a:pt x="445" y="1"/>
                    <a:pt x="468" y="1"/>
                  </a:cubicBezTo>
                  <a:cubicBezTo>
                    <a:pt x="468" y="1"/>
                    <a:pt x="478" y="0"/>
                    <a:pt x="478" y="4"/>
                  </a:cubicBezTo>
                  <a:cubicBezTo>
                    <a:pt x="478" y="7"/>
                    <a:pt x="474" y="7"/>
                    <a:pt x="47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7" name="Freeform 105"/>
            <p:cNvSpPr>
              <a:spLocks/>
            </p:cNvSpPr>
            <p:nvPr userDrawn="1"/>
          </p:nvSpPr>
          <p:spPr bwMode="auto">
            <a:xfrm>
              <a:off x="-1245" y="1265"/>
              <a:ext cx="953" cy="15"/>
            </a:xfrm>
            <a:custGeom>
              <a:avLst/>
              <a:gdLst>
                <a:gd name="T0" fmla="*/ 14 w 507"/>
                <a:gd name="T1" fmla="*/ 3 h 8"/>
                <a:gd name="T2" fmla="*/ 101 w 507"/>
                <a:gd name="T3" fmla="*/ 2 h 8"/>
                <a:gd name="T4" fmla="*/ 208 w 507"/>
                <a:gd name="T5" fmla="*/ 2 h 8"/>
                <a:gd name="T6" fmla="*/ 331 w 507"/>
                <a:gd name="T7" fmla="*/ 2 h 8"/>
                <a:gd name="T8" fmla="*/ 408 w 507"/>
                <a:gd name="T9" fmla="*/ 1 h 8"/>
                <a:gd name="T10" fmla="*/ 412 w 507"/>
                <a:gd name="T11" fmla="*/ 0 h 8"/>
                <a:gd name="T12" fmla="*/ 499 w 507"/>
                <a:gd name="T13" fmla="*/ 2 h 8"/>
                <a:gd name="T14" fmla="*/ 507 w 507"/>
                <a:gd name="T15" fmla="*/ 5 h 8"/>
                <a:gd name="T16" fmla="*/ 502 w 507"/>
                <a:gd name="T17" fmla="*/ 7 h 8"/>
                <a:gd name="T18" fmla="*/ 487 w 507"/>
                <a:gd name="T19" fmla="*/ 6 h 8"/>
                <a:gd name="T20" fmla="*/ 459 w 507"/>
                <a:gd name="T21" fmla="*/ 5 h 8"/>
                <a:gd name="T22" fmla="*/ 422 w 507"/>
                <a:gd name="T23" fmla="*/ 5 h 8"/>
                <a:gd name="T24" fmla="*/ 388 w 507"/>
                <a:gd name="T25" fmla="*/ 6 h 8"/>
                <a:gd name="T26" fmla="*/ 326 w 507"/>
                <a:gd name="T27" fmla="*/ 7 h 8"/>
                <a:gd name="T28" fmla="*/ 229 w 507"/>
                <a:gd name="T29" fmla="*/ 7 h 8"/>
                <a:gd name="T30" fmla="*/ 145 w 507"/>
                <a:gd name="T31" fmla="*/ 7 h 8"/>
                <a:gd name="T32" fmla="*/ 33 w 507"/>
                <a:gd name="T33" fmla="*/ 7 h 8"/>
                <a:gd name="T34" fmla="*/ 8 w 507"/>
                <a:gd name="T35" fmla="*/ 7 h 8"/>
                <a:gd name="T36" fmla="*/ 0 w 507"/>
                <a:gd name="T37" fmla="*/ 5 h 8"/>
                <a:gd name="T38" fmla="*/ 14 w 507"/>
                <a:gd name="T3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7" h="8">
                  <a:moveTo>
                    <a:pt x="14" y="3"/>
                  </a:moveTo>
                  <a:cubicBezTo>
                    <a:pt x="43" y="2"/>
                    <a:pt x="72" y="2"/>
                    <a:pt x="101" y="2"/>
                  </a:cubicBezTo>
                  <a:cubicBezTo>
                    <a:pt x="137" y="1"/>
                    <a:pt x="172" y="2"/>
                    <a:pt x="208" y="2"/>
                  </a:cubicBezTo>
                  <a:cubicBezTo>
                    <a:pt x="249" y="2"/>
                    <a:pt x="290" y="3"/>
                    <a:pt x="331" y="2"/>
                  </a:cubicBezTo>
                  <a:cubicBezTo>
                    <a:pt x="356" y="2"/>
                    <a:pt x="382" y="1"/>
                    <a:pt x="408" y="1"/>
                  </a:cubicBezTo>
                  <a:cubicBezTo>
                    <a:pt x="409" y="1"/>
                    <a:pt x="411" y="0"/>
                    <a:pt x="412" y="0"/>
                  </a:cubicBezTo>
                  <a:cubicBezTo>
                    <a:pt x="441" y="1"/>
                    <a:pt x="470" y="2"/>
                    <a:pt x="499" y="2"/>
                  </a:cubicBezTo>
                  <a:cubicBezTo>
                    <a:pt x="499" y="2"/>
                    <a:pt x="507" y="3"/>
                    <a:pt x="507" y="5"/>
                  </a:cubicBezTo>
                  <a:cubicBezTo>
                    <a:pt x="507" y="8"/>
                    <a:pt x="502" y="7"/>
                    <a:pt x="502" y="7"/>
                  </a:cubicBezTo>
                  <a:cubicBezTo>
                    <a:pt x="497" y="7"/>
                    <a:pt x="492" y="7"/>
                    <a:pt x="487" y="6"/>
                  </a:cubicBezTo>
                  <a:cubicBezTo>
                    <a:pt x="477" y="6"/>
                    <a:pt x="468" y="5"/>
                    <a:pt x="459" y="5"/>
                  </a:cubicBezTo>
                  <a:cubicBezTo>
                    <a:pt x="446" y="5"/>
                    <a:pt x="434" y="5"/>
                    <a:pt x="422" y="5"/>
                  </a:cubicBezTo>
                  <a:cubicBezTo>
                    <a:pt x="410" y="5"/>
                    <a:pt x="399" y="6"/>
                    <a:pt x="388" y="6"/>
                  </a:cubicBezTo>
                  <a:cubicBezTo>
                    <a:pt x="367" y="6"/>
                    <a:pt x="346" y="7"/>
                    <a:pt x="326" y="7"/>
                  </a:cubicBezTo>
                  <a:cubicBezTo>
                    <a:pt x="293" y="7"/>
                    <a:pt x="261" y="7"/>
                    <a:pt x="229" y="7"/>
                  </a:cubicBezTo>
                  <a:cubicBezTo>
                    <a:pt x="201" y="7"/>
                    <a:pt x="173" y="7"/>
                    <a:pt x="145" y="7"/>
                  </a:cubicBezTo>
                  <a:cubicBezTo>
                    <a:pt x="108" y="7"/>
                    <a:pt x="70" y="5"/>
                    <a:pt x="33" y="7"/>
                  </a:cubicBezTo>
                  <a:cubicBezTo>
                    <a:pt x="25" y="8"/>
                    <a:pt x="17" y="7"/>
                    <a:pt x="8" y="7"/>
                  </a:cubicBezTo>
                  <a:cubicBezTo>
                    <a:pt x="8" y="7"/>
                    <a:pt x="0" y="8"/>
                    <a:pt x="0" y="5"/>
                  </a:cubicBezTo>
                  <a:cubicBezTo>
                    <a:pt x="0" y="3"/>
                    <a:pt x="14" y="3"/>
                    <a:pt x="1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8" name="Freeform 106"/>
            <p:cNvSpPr>
              <a:spLocks/>
            </p:cNvSpPr>
            <p:nvPr userDrawn="1"/>
          </p:nvSpPr>
          <p:spPr bwMode="auto">
            <a:xfrm>
              <a:off x="-1255" y="1393"/>
              <a:ext cx="980" cy="18"/>
            </a:xfrm>
            <a:custGeom>
              <a:avLst/>
              <a:gdLst>
                <a:gd name="T0" fmla="*/ 515 w 521"/>
                <a:gd name="T1" fmla="*/ 8 h 10"/>
                <a:gd name="T2" fmla="*/ 481 w 521"/>
                <a:gd name="T3" fmla="*/ 6 h 10"/>
                <a:gd name="T4" fmla="*/ 397 w 521"/>
                <a:gd name="T5" fmla="*/ 7 h 10"/>
                <a:gd name="T6" fmla="*/ 330 w 521"/>
                <a:gd name="T7" fmla="*/ 8 h 10"/>
                <a:gd name="T8" fmla="*/ 291 w 521"/>
                <a:gd name="T9" fmla="*/ 7 h 10"/>
                <a:gd name="T10" fmla="*/ 230 w 521"/>
                <a:gd name="T11" fmla="*/ 9 h 10"/>
                <a:gd name="T12" fmla="*/ 162 w 521"/>
                <a:gd name="T13" fmla="*/ 8 h 10"/>
                <a:gd name="T14" fmla="*/ 127 w 521"/>
                <a:gd name="T15" fmla="*/ 8 h 10"/>
                <a:gd name="T16" fmla="*/ 40 w 521"/>
                <a:gd name="T17" fmla="*/ 9 h 10"/>
                <a:gd name="T18" fmla="*/ 3 w 521"/>
                <a:gd name="T19" fmla="*/ 9 h 10"/>
                <a:gd name="T20" fmla="*/ 0 w 521"/>
                <a:gd name="T21" fmla="*/ 6 h 10"/>
                <a:gd name="T22" fmla="*/ 3 w 521"/>
                <a:gd name="T23" fmla="*/ 4 h 10"/>
                <a:gd name="T24" fmla="*/ 8 w 521"/>
                <a:gd name="T25" fmla="*/ 4 h 10"/>
                <a:gd name="T26" fmla="*/ 136 w 521"/>
                <a:gd name="T27" fmla="*/ 3 h 10"/>
                <a:gd name="T28" fmla="*/ 236 w 521"/>
                <a:gd name="T29" fmla="*/ 3 h 10"/>
                <a:gd name="T30" fmla="*/ 286 w 521"/>
                <a:gd name="T31" fmla="*/ 2 h 10"/>
                <a:gd name="T32" fmla="*/ 302 w 521"/>
                <a:gd name="T33" fmla="*/ 2 h 10"/>
                <a:gd name="T34" fmla="*/ 371 w 521"/>
                <a:gd name="T35" fmla="*/ 3 h 10"/>
                <a:gd name="T36" fmla="*/ 399 w 521"/>
                <a:gd name="T37" fmla="*/ 3 h 10"/>
                <a:gd name="T38" fmla="*/ 507 w 521"/>
                <a:gd name="T39" fmla="*/ 2 h 10"/>
                <a:gd name="T40" fmla="*/ 516 w 521"/>
                <a:gd name="T41" fmla="*/ 3 h 10"/>
                <a:gd name="T42" fmla="*/ 521 w 521"/>
                <a:gd name="T43" fmla="*/ 6 h 10"/>
                <a:gd name="T44" fmla="*/ 515 w 521"/>
                <a:gd name="T45" fmla="*/ 8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21" h="10">
                  <a:moveTo>
                    <a:pt x="515" y="8"/>
                  </a:moveTo>
                  <a:cubicBezTo>
                    <a:pt x="504" y="7"/>
                    <a:pt x="492" y="7"/>
                    <a:pt x="481" y="6"/>
                  </a:cubicBezTo>
                  <a:cubicBezTo>
                    <a:pt x="453" y="5"/>
                    <a:pt x="425" y="7"/>
                    <a:pt x="397" y="7"/>
                  </a:cubicBezTo>
                  <a:cubicBezTo>
                    <a:pt x="375" y="8"/>
                    <a:pt x="352" y="8"/>
                    <a:pt x="330" y="8"/>
                  </a:cubicBezTo>
                  <a:cubicBezTo>
                    <a:pt x="317" y="8"/>
                    <a:pt x="304" y="7"/>
                    <a:pt x="291" y="7"/>
                  </a:cubicBezTo>
                  <a:cubicBezTo>
                    <a:pt x="270" y="7"/>
                    <a:pt x="250" y="8"/>
                    <a:pt x="230" y="9"/>
                  </a:cubicBezTo>
                  <a:cubicBezTo>
                    <a:pt x="207" y="9"/>
                    <a:pt x="185" y="9"/>
                    <a:pt x="162" y="8"/>
                  </a:cubicBezTo>
                  <a:cubicBezTo>
                    <a:pt x="150" y="7"/>
                    <a:pt x="138" y="8"/>
                    <a:pt x="127" y="8"/>
                  </a:cubicBezTo>
                  <a:cubicBezTo>
                    <a:pt x="98" y="7"/>
                    <a:pt x="69" y="8"/>
                    <a:pt x="40" y="9"/>
                  </a:cubicBezTo>
                  <a:cubicBezTo>
                    <a:pt x="28" y="10"/>
                    <a:pt x="15" y="9"/>
                    <a:pt x="3" y="9"/>
                  </a:cubicBezTo>
                  <a:cubicBezTo>
                    <a:pt x="2" y="9"/>
                    <a:pt x="0" y="9"/>
                    <a:pt x="0" y="6"/>
                  </a:cubicBezTo>
                  <a:cubicBezTo>
                    <a:pt x="0" y="5"/>
                    <a:pt x="1" y="4"/>
                    <a:pt x="3" y="4"/>
                  </a:cubicBezTo>
                  <a:cubicBezTo>
                    <a:pt x="5" y="4"/>
                    <a:pt x="6" y="4"/>
                    <a:pt x="8" y="4"/>
                  </a:cubicBezTo>
                  <a:cubicBezTo>
                    <a:pt x="51" y="4"/>
                    <a:pt x="93" y="3"/>
                    <a:pt x="136" y="3"/>
                  </a:cubicBezTo>
                  <a:cubicBezTo>
                    <a:pt x="170" y="3"/>
                    <a:pt x="203" y="4"/>
                    <a:pt x="236" y="3"/>
                  </a:cubicBezTo>
                  <a:cubicBezTo>
                    <a:pt x="253" y="3"/>
                    <a:pt x="269" y="2"/>
                    <a:pt x="286" y="2"/>
                  </a:cubicBezTo>
                  <a:cubicBezTo>
                    <a:pt x="291" y="1"/>
                    <a:pt x="297" y="1"/>
                    <a:pt x="302" y="2"/>
                  </a:cubicBezTo>
                  <a:cubicBezTo>
                    <a:pt x="325" y="4"/>
                    <a:pt x="348" y="3"/>
                    <a:pt x="371" y="3"/>
                  </a:cubicBezTo>
                  <a:cubicBezTo>
                    <a:pt x="380" y="3"/>
                    <a:pt x="390" y="3"/>
                    <a:pt x="399" y="3"/>
                  </a:cubicBezTo>
                  <a:cubicBezTo>
                    <a:pt x="435" y="1"/>
                    <a:pt x="471" y="0"/>
                    <a:pt x="507" y="2"/>
                  </a:cubicBezTo>
                  <a:cubicBezTo>
                    <a:pt x="510" y="2"/>
                    <a:pt x="513" y="2"/>
                    <a:pt x="516" y="3"/>
                  </a:cubicBezTo>
                  <a:cubicBezTo>
                    <a:pt x="517" y="3"/>
                    <a:pt x="521" y="3"/>
                    <a:pt x="521" y="6"/>
                  </a:cubicBezTo>
                  <a:cubicBezTo>
                    <a:pt x="521" y="9"/>
                    <a:pt x="515" y="8"/>
                    <a:pt x="5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19" name="Freeform 107"/>
            <p:cNvSpPr>
              <a:spLocks/>
            </p:cNvSpPr>
            <p:nvPr userDrawn="1"/>
          </p:nvSpPr>
          <p:spPr bwMode="auto">
            <a:xfrm>
              <a:off x="-1309" y="1479"/>
              <a:ext cx="1085" cy="15"/>
            </a:xfrm>
            <a:custGeom>
              <a:avLst/>
              <a:gdLst>
                <a:gd name="T0" fmla="*/ 32 w 577"/>
                <a:gd name="T1" fmla="*/ 0 h 8"/>
                <a:gd name="T2" fmla="*/ 106 w 577"/>
                <a:gd name="T3" fmla="*/ 1 h 8"/>
                <a:gd name="T4" fmla="*/ 144 w 577"/>
                <a:gd name="T5" fmla="*/ 3 h 8"/>
                <a:gd name="T6" fmla="*/ 303 w 577"/>
                <a:gd name="T7" fmla="*/ 3 h 8"/>
                <a:gd name="T8" fmla="*/ 343 w 577"/>
                <a:gd name="T9" fmla="*/ 1 h 8"/>
                <a:gd name="T10" fmla="*/ 461 w 577"/>
                <a:gd name="T11" fmla="*/ 3 h 8"/>
                <a:gd name="T12" fmla="*/ 560 w 577"/>
                <a:gd name="T13" fmla="*/ 3 h 8"/>
                <a:gd name="T14" fmla="*/ 574 w 577"/>
                <a:gd name="T15" fmla="*/ 3 h 8"/>
                <a:gd name="T16" fmla="*/ 577 w 577"/>
                <a:gd name="T17" fmla="*/ 5 h 8"/>
                <a:gd name="T18" fmla="*/ 574 w 577"/>
                <a:gd name="T19" fmla="*/ 8 h 8"/>
                <a:gd name="T20" fmla="*/ 487 w 577"/>
                <a:gd name="T21" fmla="*/ 8 h 8"/>
                <a:gd name="T22" fmla="*/ 381 w 577"/>
                <a:gd name="T23" fmla="*/ 5 h 8"/>
                <a:gd name="T24" fmla="*/ 321 w 577"/>
                <a:gd name="T25" fmla="*/ 6 h 8"/>
                <a:gd name="T26" fmla="*/ 227 w 577"/>
                <a:gd name="T27" fmla="*/ 7 h 8"/>
                <a:gd name="T28" fmla="*/ 171 w 577"/>
                <a:gd name="T29" fmla="*/ 8 h 8"/>
                <a:gd name="T30" fmla="*/ 126 w 577"/>
                <a:gd name="T31" fmla="*/ 7 h 8"/>
                <a:gd name="T32" fmla="*/ 80 w 577"/>
                <a:gd name="T33" fmla="*/ 6 h 8"/>
                <a:gd name="T34" fmla="*/ 43 w 577"/>
                <a:gd name="T35" fmla="*/ 5 h 8"/>
                <a:gd name="T36" fmla="*/ 11 w 577"/>
                <a:gd name="T37" fmla="*/ 6 h 8"/>
                <a:gd name="T38" fmla="*/ 0 w 577"/>
                <a:gd name="T39" fmla="*/ 6 h 8"/>
                <a:gd name="T40" fmla="*/ 32 w 577"/>
                <a:gd name="T41"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77" h="8">
                  <a:moveTo>
                    <a:pt x="32" y="0"/>
                  </a:moveTo>
                  <a:cubicBezTo>
                    <a:pt x="57" y="1"/>
                    <a:pt x="81" y="2"/>
                    <a:pt x="106" y="1"/>
                  </a:cubicBezTo>
                  <a:cubicBezTo>
                    <a:pt x="119" y="1"/>
                    <a:pt x="132" y="3"/>
                    <a:pt x="144" y="3"/>
                  </a:cubicBezTo>
                  <a:cubicBezTo>
                    <a:pt x="197" y="3"/>
                    <a:pt x="250" y="3"/>
                    <a:pt x="303" y="3"/>
                  </a:cubicBezTo>
                  <a:cubicBezTo>
                    <a:pt x="317" y="2"/>
                    <a:pt x="330" y="1"/>
                    <a:pt x="343" y="1"/>
                  </a:cubicBezTo>
                  <a:cubicBezTo>
                    <a:pt x="383" y="2"/>
                    <a:pt x="422" y="2"/>
                    <a:pt x="461" y="3"/>
                  </a:cubicBezTo>
                  <a:cubicBezTo>
                    <a:pt x="494" y="3"/>
                    <a:pt x="527" y="3"/>
                    <a:pt x="560" y="3"/>
                  </a:cubicBezTo>
                  <a:cubicBezTo>
                    <a:pt x="564" y="3"/>
                    <a:pt x="569" y="3"/>
                    <a:pt x="574" y="3"/>
                  </a:cubicBezTo>
                  <a:cubicBezTo>
                    <a:pt x="574" y="3"/>
                    <a:pt x="577" y="3"/>
                    <a:pt x="577" y="5"/>
                  </a:cubicBezTo>
                  <a:cubicBezTo>
                    <a:pt x="577" y="8"/>
                    <a:pt x="574" y="8"/>
                    <a:pt x="574" y="8"/>
                  </a:cubicBezTo>
                  <a:cubicBezTo>
                    <a:pt x="545" y="8"/>
                    <a:pt x="516" y="8"/>
                    <a:pt x="487" y="8"/>
                  </a:cubicBezTo>
                  <a:cubicBezTo>
                    <a:pt x="452" y="7"/>
                    <a:pt x="416" y="6"/>
                    <a:pt x="381" y="5"/>
                  </a:cubicBezTo>
                  <a:cubicBezTo>
                    <a:pt x="361" y="5"/>
                    <a:pt x="341" y="6"/>
                    <a:pt x="321" y="6"/>
                  </a:cubicBezTo>
                  <a:cubicBezTo>
                    <a:pt x="289" y="7"/>
                    <a:pt x="258" y="7"/>
                    <a:pt x="227" y="7"/>
                  </a:cubicBezTo>
                  <a:cubicBezTo>
                    <a:pt x="208" y="7"/>
                    <a:pt x="190" y="8"/>
                    <a:pt x="171" y="8"/>
                  </a:cubicBezTo>
                  <a:cubicBezTo>
                    <a:pt x="156" y="8"/>
                    <a:pt x="141" y="7"/>
                    <a:pt x="126" y="7"/>
                  </a:cubicBezTo>
                  <a:cubicBezTo>
                    <a:pt x="111" y="6"/>
                    <a:pt x="96" y="7"/>
                    <a:pt x="80" y="6"/>
                  </a:cubicBezTo>
                  <a:cubicBezTo>
                    <a:pt x="68" y="6"/>
                    <a:pt x="55" y="6"/>
                    <a:pt x="43" y="5"/>
                  </a:cubicBezTo>
                  <a:cubicBezTo>
                    <a:pt x="32" y="4"/>
                    <a:pt x="22" y="4"/>
                    <a:pt x="11" y="6"/>
                  </a:cubicBezTo>
                  <a:cubicBezTo>
                    <a:pt x="11" y="6"/>
                    <a:pt x="0" y="8"/>
                    <a:pt x="0" y="6"/>
                  </a:cubicBezTo>
                  <a:cubicBezTo>
                    <a:pt x="0" y="0"/>
                    <a:pt x="24" y="0"/>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0" name="Freeform 108"/>
            <p:cNvSpPr>
              <a:spLocks/>
            </p:cNvSpPr>
            <p:nvPr userDrawn="1"/>
          </p:nvSpPr>
          <p:spPr bwMode="auto">
            <a:xfrm>
              <a:off x="-1335" y="2841"/>
              <a:ext cx="1143" cy="15"/>
            </a:xfrm>
            <a:custGeom>
              <a:avLst/>
              <a:gdLst>
                <a:gd name="T0" fmla="*/ 608 w 608"/>
                <a:gd name="T1" fmla="*/ 6 h 8"/>
                <a:gd name="T2" fmla="*/ 602 w 608"/>
                <a:gd name="T3" fmla="*/ 4 h 8"/>
                <a:gd name="T4" fmla="*/ 569 w 608"/>
                <a:gd name="T5" fmla="*/ 4 h 8"/>
                <a:gd name="T6" fmla="*/ 504 w 608"/>
                <a:gd name="T7" fmla="*/ 3 h 8"/>
                <a:gd name="T8" fmla="*/ 418 w 608"/>
                <a:gd name="T9" fmla="*/ 1 h 8"/>
                <a:gd name="T10" fmla="*/ 403 w 608"/>
                <a:gd name="T11" fmla="*/ 1 h 8"/>
                <a:gd name="T12" fmla="*/ 391 w 608"/>
                <a:gd name="T13" fmla="*/ 2 h 8"/>
                <a:gd name="T14" fmla="*/ 315 w 608"/>
                <a:gd name="T15" fmla="*/ 3 h 8"/>
                <a:gd name="T16" fmla="*/ 189 w 608"/>
                <a:gd name="T17" fmla="*/ 3 h 8"/>
                <a:gd name="T18" fmla="*/ 96 w 608"/>
                <a:gd name="T19" fmla="*/ 4 h 8"/>
                <a:gd name="T20" fmla="*/ 11 w 608"/>
                <a:gd name="T21" fmla="*/ 2 h 8"/>
                <a:gd name="T22" fmla="*/ 0 w 608"/>
                <a:gd name="T23" fmla="*/ 4 h 8"/>
                <a:gd name="T24" fmla="*/ 22 w 608"/>
                <a:gd name="T25" fmla="*/ 7 h 8"/>
                <a:gd name="T26" fmla="*/ 65 w 608"/>
                <a:gd name="T27" fmla="*/ 8 h 8"/>
                <a:gd name="T28" fmla="*/ 151 w 608"/>
                <a:gd name="T29" fmla="*/ 8 h 8"/>
                <a:gd name="T30" fmla="*/ 212 w 608"/>
                <a:gd name="T31" fmla="*/ 7 h 8"/>
                <a:gd name="T32" fmla="*/ 254 w 608"/>
                <a:gd name="T33" fmla="*/ 6 h 8"/>
                <a:gd name="T34" fmla="*/ 362 w 608"/>
                <a:gd name="T35" fmla="*/ 6 h 8"/>
                <a:gd name="T36" fmla="*/ 393 w 608"/>
                <a:gd name="T37" fmla="*/ 6 h 8"/>
                <a:gd name="T38" fmla="*/ 441 w 608"/>
                <a:gd name="T39" fmla="*/ 6 h 8"/>
                <a:gd name="T40" fmla="*/ 455 w 608"/>
                <a:gd name="T41" fmla="*/ 7 h 8"/>
                <a:gd name="T42" fmla="*/ 498 w 608"/>
                <a:gd name="T43" fmla="*/ 7 h 8"/>
                <a:gd name="T44" fmla="*/ 562 w 608"/>
                <a:gd name="T45" fmla="*/ 8 h 8"/>
                <a:gd name="T46" fmla="*/ 605 w 608"/>
                <a:gd name="T47" fmla="*/ 8 h 8"/>
                <a:gd name="T48" fmla="*/ 608 w 608"/>
                <a:gd name="T49"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8" h="8">
                  <a:moveTo>
                    <a:pt x="608" y="6"/>
                  </a:moveTo>
                  <a:cubicBezTo>
                    <a:pt x="608" y="4"/>
                    <a:pt x="604" y="4"/>
                    <a:pt x="602" y="4"/>
                  </a:cubicBezTo>
                  <a:cubicBezTo>
                    <a:pt x="591" y="4"/>
                    <a:pt x="580" y="4"/>
                    <a:pt x="569" y="4"/>
                  </a:cubicBezTo>
                  <a:cubicBezTo>
                    <a:pt x="547" y="4"/>
                    <a:pt x="525" y="3"/>
                    <a:pt x="504" y="3"/>
                  </a:cubicBezTo>
                  <a:cubicBezTo>
                    <a:pt x="475" y="3"/>
                    <a:pt x="446" y="4"/>
                    <a:pt x="418" y="1"/>
                  </a:cubicBezTo>
                  <a:cubicBezTo>
                    <a:pt x="413" y="0"/>
                    <a:pt x="408" y="1"/>
                    <a:pt x="403" y="1"/>
                  </a:cubicBezTo>
                  <a:cubicBezTo>
                    <a:pt x="399" y="2"/>
                    <a:pt x="395" y="2"/>
                    <a:pt x="391" y="2"/>
                  </a:cubicBezTo>
                  <a:cubicBezTo>
                    <a:pt x="366" y="3"/>
                    <a:pt x="341" y="2"/>
                    <a:pt x="315" y="3"/>
                  </a:cubicBezTo>
                  <a:cubicBezTo>
                    <a:pt x="273" y="3"/>
                    <a:pt x="231" y="3"/>
                    <a:pt x="189" y="3"/>
                  </a:cubicBezTo>
                  <a:cubicBezTo>
                    <a:pt x="158" y="4"/>
                    <a:pt x="127" y="5"/>
                    <a:pt x="96" y="4"/>
                  </a:cubicBezTo>
                  <a:cubicBezTo>
                    <a:pt x="68" y="4"/>
                    <a:pt x="39" y="3"/>
                    <a:pt x="11" y="2"/>
                  </a:cubicBezTo>
                  <a:cubicBezTo>
                    <a:pt x="8" y="2"/>
                    <a:pt x="0" y="1"/>
                    <a:pt x="0" y="4"/>
                  </a:cubicBezTo>
                  <a:cubicBezTo>
                    <a:pt x="0" y="7"/>
                    <a:pt x="16" y="7"/>
                    <a:pt x="22" y="7"/>
                  </a:cubicBezTo>
                  <a:cubicBezTo>
                    <a:pt x="37" y="7"/>
                    <a:pt x="51" y="8"/>
                    <a:pt x="65" y="8"/>
                  </a:cubicBezTo>
                  <a:cubicBezTo>
                    <a:pt x="94" y="8"/>
                    <a:pt x="123" y="8"/>
                    <a:pt x="151" y="8"/>
                  </a:cubicBezTo>
                  <a:cubicBezTo>
                    <a:pt x="172" y="8"/>
                    <a:pt x="192" y="7"/>
                    <a:pt x="212" y="7"/>
                  </a:cubicBezTo>
                  <a:cubicBezTo>
                    <a:pt x="226" y="7"/>
                    <a:pt x="240" y="6"/>
                    <a:pt x="254" y="6"/>
                  </a:cubicBezTo>
                  <a:cubicBezTo>
                    <a:pt x="290" y="6"/>
                    <a:pt x="326" y="6"/>
                    <a:pt x="362" y="6"/>
                  </a:cubicBezTo>
                  <a:cubicBezTo>
                    <a:pt x="372" y="6"/>
                    <a:pt x="383" y="7"/>
                    <a:pt x="393" y="6"/>
                  </a:cubicBezTo>
                  <a:cubicBezTo>
                    <a:pt x="409" y="4"/>
                    <a:pt x="425" y="5"/>
                    <a:pt x="441" y="6"/>
                  </a:cubicBezTo>
                  <a:cubicBezTo>
                    <a:pt x="446" y="6"/>
                    <a:pt x="451" y="7"/>
                    <a:pt x="455" y="7"/>
                  </a:cubicBezTo>
                  <a:cubicBezTo>
                    <a:pt x="470" y="7"/>
                    <a:pt x="484" y="6"/>
                    <a:pt x="498" y="7"/>
                  </a:cubicBezTo>
                  <a:cubicBezTo>
                    <a:pt x="520" y="7"/>
                    <a:pt x="541" y="7"/>
                    <a:pt x="562" y="8"/>
                  </a:cubicBezTo>
                  <a:cubicBezTo>
                    <a:pt x="577" y="8"/>
                    <a:pt x="591" y="8"/>
                    <a:pt x="605" y="8"/>
                  </a:cubicBezTo>
                  <a:cubicBezTo>
                    <a:pt x="605" y="8"/>
                    <a:pt x="608" y="8"/>
                    <a:pt x="608"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1" name="Freeform 109"/>
            <p:cNvSpPr>
              <a:spLocks/>
            </p:cNvSpPr>
            <p:nvPr userDrawn="1"/>
          </p:nvSpPr>
          <p:spPr bwMode="auto">
            <a:xfrm>
              <a:off x="184" y="1133"/>
              <a:ext cx="880" cy="19"/>
            </a:xfrm>
            <a:custGeom>
              <a:avLst/>
              <a:gdLst>
                <a:gd name="T0" fmla="*/ 463 w 468"/>
                <a:gd name="T1" fmla="*/ 10 h 10"/>
                <a:gd name="T2" fmla="*/ 448 w 468"/>
                <a:gd name="T3" fmla="*/ 10 h 10"/>
                <a:gd name="T4" fmla="*/ 329 w 468"/>
                <a:gd name="T5" fmla="*/ 8 h 10"/>
                <a:gd name="T6" fmla="*/ 264 w 468"/>
                <a:gd name="T7" fmla="*/ 6 h 10"/>
                <a:gd name="T8" fmla="*/ 222 w 468"/>
                <a:gd name="T9" fmla="*/ 6 h 10"/>
                <a:gd name="T10" fmla="*/ 153 w 468"/>
                <a:gd name="T11" fmla="*/ 6 h 10"/>
                <a:gd name="T12" fmla="*/ 127 w 468"/>
                <a:gd name="T13" fmla="*/ 7 h 10"/>
                <a:gd name="T14" fmla="*/ 43 w 468"/>
                <a:gd name="T15" fmla="*/ 8 h 10"/>
                <a:gd name="T16" fmla="*/ 7 w 468"/>
                <a:gd name="T17" fmla="*/ 9 h 10"/>
                <a:gd name="T18" fmla="*/ 0 w 468"/>
                <a:gd name="T19" fmla="*/ 6 h 10"/>
                <a:gd name="T20" fmla="*/ 8 w 468"/>
                <a:gd name="T21" fmla="*/ 4 h 10"/>
                <a:gd name="T22" fmla="*/ 40 w 468"/>
                <a:gd name="T23" fmla="*/ 3 h 10"/>
                <a:gd name="T24" fmla="*/ 130 w 468"/>
                <a:gd name="T25" fmla="*/ 2 h 10"/>
                <a:gd name="T26" fmla="*/ 198 w 468"/>
                <a:gd name="T27" fmla="*/ 2 h 10"/>
                <a:gd name="T28" fmla="*/ 281 w 468"/>
                <a:gd name="T29" fmla="*/ 1 h 10"/>
                <a:gd name="T30" fmla="*/ 372 w 468"/>
                <a:gd name="T31" fmla="*/ 4 h 10"/>
                <a:gd name="T32" fmla="*/ 458 w 468"/>
                <a:gd name="T33" fmla="*/ 5 h 10"/>
                <a:gd name="T34" fmla="*/ 468 w 468"/>
                <a:gd name="T35" fmla="*/ 8 h 10"/>
                <a:gd name="T36" fmla="*/ 463 w 468"/>
                <a:gd name="T37"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68" h="10">
                  <a:moveTo>
                    <a:pt x="463" y="10"/>
                  </a:moveTo>
                  <a:cubicBezTo>
                    <a:pt x="458" y="10"/>
                    <a:pt x="453" y="10"/>
                    <a:pt x="448" y="10"/>
                  </a:cubicBezTo>
                  <a:cubicBezTo>
                    <a:pt x="408" y="10"/>
                    <a:pt x="369" y="9"/>
                    <a:pt x="329" y="8"/>
                  </a:cubicBezTo>
                  <a:cubicBezTo>
                    <a:pt x="307" y="8"/>
                    <a:pt x="286" y="6"/>
                    <a:pt x="264" y="6"/>
                  </a:cubicBezTo>
                  <a:cubicBezTo>
                    <a:pt x="250" y="6"/>
                    <a:pt x="236" y="6"/>
                    <a:pt x="222" y="6"/>
                  </a:cubicBezTo>
                  <a:cubicBezTo>
                    <a:pt x="199" y="6"/>
                    <a:pt x="176" y="6"/>
                    <a:pt x="153" y="6"/>
                  </a:cubicBezTo>
                  <a:cubicBezTo>
                    <a:pt x="145" y="6"/>
                    <a:pt x="136" y="7"/>
                    <a:pt x="127" y="7"/>
                  </a:cubicBezTo>
                  <a:cubicBezTo>
                    <a:pt x="99" y="8"/>
                    <a:pt x="71" y="8"/>
                    <a:pt x="43" y="8"/>
                  </a:cubicBezTo>
                  <a:cubicBezTo>
                    <a:pt x="31" y="9"/>
                    <a:pt x="19" y="9"/>
                    <a:pt x="7" y="9"/>
                  </a:cubicBezTo>
                  <a:cubicBezTo>
                    <a:pt x="7" y="9"/>
                    <a:pt x="0" y="9"/>
                    <a:pt x="0" y="6"/>
                  </a:cubicBezTo>
                  <a:cubicBezTo>
                    <a:pt x="0" y="3"/>
                    <a:pt x="8" y="4"/>
                    <a:pt x="8" y="4"/>
                  </a:cubicBezTo>
                  <a:cubicBezTo>
                    <a:pt x="19" y="3"/>
                    <a:pt x="29" y="3"/>
                    <a:pt x="40" y="3"/>
                  </a:cubicBezTo>
                  <a:cubicBezTo>
                    <a:pt x="70" y="3"/>
                    <a:pt x="100" y="3"/>
                    <a:pt x="130" y="2"/>
                  </a:cubicBezTo>
                  <a:cubicBezTo>
                    <a:pt x="153" y="2"/>
                    <a:pt x="175" y="3"/>
                    <a:pt x="198" y="2"/>
                  </a:cubicBezTo>
                  <a:cubicBezTo>
                    <a:pt x="226" y="0"/>
                    <a:pt x="253" y="0"/>
                    <a:pt x="281" y="1"/>
                  </a:cubicBezTo>
                  <a:cubicBezTo>
                    <a:pt x="311" y="2"/>
                    <a:pt x="342" y="3"/>
                    <a:pt x="372" y="4"/>
                  </a:cubicBezTo>
                  <a:cubicBezTo>
                    <a:pt x="401" y="4"/>
                    <a:pt x="429" y="5"/>
                    <a:pt x="458" y="5"/>
                  </a:cubicBezTo>
                  <a:cubicBezTo>
                    <a:pt x="458" y="5"/>
                    <a:pt x="468" y="6"/>
                    <a:pt x="468" y="8"/>
                  </a:cubicBezTo>
                  <a:cubicBezTo>
                    <a:pt x="468" y="10"/>
                    <a:pt x="463" y="10"/>
                    <a:pt x="463"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2" name="Freeform 110"/>
            <p:cNvSpPr>
              <a:spLocks/>
            </p:cNvSpPr>
            <p:nvPr userDrawn="1"/>
          </p:nvSpPr>
          <p:spPr bwMode="auto">
            <a:xfrm>
              <a:off x="-1270" y="1438"/>
              <a:ext cx="1016" cy="15"/>
            </a:xfrm>
            <a:custGeom>
              <a:avLst/>
              <a:gdLst>
                <a:gd name="T0" fmla="*/ 532 w 540"/>
                <a:gd name="T1" fmla="*/ 8 h 8"/>
                <a:gd name="T2" fmla="*/ 504 w 540"/>
                <a:gd name="T3" fmla="*/ 8 h 8"/>
                <a:gd name="T4" fmla="*/ 442 w 540"/>
                <a:gd name="T5" fmla="*/ 6 h 8"/>
                <a:gd name="T6" fmla="*/ 383 w 540"/>
                <a:gd name="T7" fmla="*/ 5 h 8"/>
                <a:gd name="T8" fmla="*/ 224 w 540"/>
                <a:gd name="T9" fmla="*/ 5 h 8"/>
                <a:gd name="T10" fmla="*/ 122 w 540"/>
                <a:gd name="T11" fmla="*/ 5 h 8"/>
                <a:gd name="T12" fmla="*/ 19 w 540"/>
                <a:gd name="T13" fmla="*/ 6 h 8"/>
                <a:gd name="T14" fmla="*/ 3 w 540"/>
                <a:gd name="T15" fmla="*/ 5 h 8"/>
                <a:gd name="T16" fmla="*/ 0 w 540"/>
                <a:gd name="T17" fmla="*/ 3 h 8"/>
                <a:gd name="T18" fmla="*/ 3 w 540"/>
                <a:gd name="T19" fmla="*/ 0 h 8"/>
                <a:gd name="T20" fmla="*/ 92 w 540"/>
                <a:gd name="T21" fmla="*/ 2 h 8"/>
                <a:gd name="T22" fmla="*/ 115 w 540"/>
                <a:gd name="T23" fmla="*/ 0 h 8"/>
                <a:gd name="T24" fmla="*/ 171 w 540"/>
                <a:gd name="T25" fmla="*/ 0 h 8"/>
                <a:gd name="T26" fmla="*/ 275 w 540"/>
                <a:gd name="T27" fmla="*/ 0 h 8"/>
                <a:gd name="T28" fmla="*/ 387 w 540"/>
                <a:gd name="T29" fmla="*/ 1 h 8"/>
                <a:gd name="T30" fmla="*/ 482 w 540"/>
                <a:gd name="T31" fmla="*/ 3 h 8"/>
                <a:gd name="T32" fmla="*/ 529 w 540"/>
                <a:gd name="T33" fmla="*/ 4 h 8"/>
                <a:gd name="T34" fmla="*/ 540 w 540"/>
                <a:gd name="T35" fmla="*/ 6 h 8"/>
                <a:gd name="T36" fmla="*/ 532 w 540"/>
                <a:gd name="T37"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40" h="8">
                  <a:moveTo>
                    <a:pt x="532" y="8"/>
                  </a:moveTo>
                  <a:cubicBezTo>
                    <a:pt x="522" y="8"/>
                    <a:pt x="513" y="8"/>
                    <a:pt x="504" y="8"/>
                  </a:cubicBezTo>
                  <a:cubicBezTo>
                    <a:pt x="483" y="7"/>
                    <a:pt x="463" y="6"/>
                    <a:pt x="442" y="6"/>
                  </a:cubicBezTo>
                  <a:cubicBezTo>
                    <a:pt x="422" y="5"/>
                    <a:pt x="403" y="5"/>
                    <a:pt x="383" y="5"/>
                  </a:cubicBezTo>
                  <a:cubicBezTo>
                    <a:pt x="330" y="5"/>
                    <a:pt x="277" y="5"/>
                    <a:pt x="224" y="5"/>
                  </a:cubicBezTo>
                  <a:cubicBezTo>
                    <a:pt x="190" y="5"/>
                    <a:pt x="156" y="5"/>
                    <a:pt x="122" y="5"/>
                  </a:cubicBezTo>
                  <a:cubicBezTo>
                    <a:pt x="88" y="5"/>
                    <a:pt x="53" y="5"/>
                    <a:pt x="19" y="6"/>
                  </a:cubicBezTo>
                  <a:cubicBezTo>
                    <a:pt x="14" y="6"/>
                    <a:pt x="8" y="6"/>
                    <a:pt x="3" y="5"/>
                  </a:cubicBezTo>
                  <a:cubicBezTo>
                    <a:pt x="2" y="5"/>
                    <a:pt x="0" y="5"/>
                    <a:pt x="0" y="3"/>
                  </a:cubicBezTo>
                  <a:cubicBezTo>
                    <a:pt x="0" y="1"/>
                    <a:pt x="1" y="0"/>
                    <a:pt x="3" y="0"/>
                  </a:cubicBezTo>
                  <a:cubicBezTo>
                    <a:pt x="33" y="1"/>
                    <a:pt x="63" y="1"/>
                    <a:pt x="92" y="2"/>
                  </a:cubicBezTo>
                  <a:cubicBezTo>
                    <a:pt x="100" y="2"/>
                    <a:pt x="107" y="1"/>
                    <a:pt x="115" y="0"/>
                  </a:cubicBezTo>
                  <a:cubicBezTo>
                    <a:pt x="133" y="0"/>
                    <a:pt x="152" y="0"/>
                    <a:pt x="171" y="0"/>
                  </a:cubicBezTo>
                  <a:cubicBezTo>
                    <a:pt x="205" y="0"/>
                    <a:pt x="240" y="0"/>
                    <a:pt x="275" y="0"/>
                  </a:cubicBezTo>
                  <a:cubicBezTo>
                    <a:pt x="312" y="0"/>
                    <a:pt x="350" y="1"/>
                    <a:pt x="387" y="1"/>
                  </a:cubicBezTo>
                  <a:cubicBezTo>
                    <a:pt x="418" y="1"/>
                    <a:pt x="450" y="2"/>
                    <a:pt x="482" y="3"/>
                  </a:cubicBezTo>
                  <a:cubicBezTo>
                    <a:pt x="498" y="3"/>
                    <a:pt x="513" y="3"/>
                    <a:pt x="529" y="4"/>
                  </a:cubicBezTo>
                  <a:cubicBezTo>
                    <a:pt x="529" y="4"/>
                    <a:pt x="540" y="4"/>
                    <a:pt x="540" y="6"/>
                  </a:cubicBezTo>
                  <a:cubicBezTo>
                    <a:pt x="540" y="8"/>
                    <a:pt x="532" y="8"/>
                    <a:pt x="53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3" name="Freeform 111"/>
            <p:cNvSpPr>
              <a:spLocks/>
            </p:cNvSpPr>
            <p:nvPr userDrawn="1"/>
          </p:nvSpPr>
          <p:spPr bwMode="auto">
            <a:xfrm>
              <a:off x="-1256" y="1220"/>
              <a:ext cx="989" cy="18"/>
            </a:xfrm>
            <a:custGeom>
              <a:avLst/>
              <a:gdLst>
                <a:gd name="T0" fmla="*/ 521 w 526"/>
                <a:gd name="T1" fmla="*/ 5 h 10"/>
                <a:gd name="T2" fmla="*/ 508 w 526"/>
                <a:gd name="T3" fmla="*/ 5 h 10"/>
                <a:gd name="T4" fmla="*/ 421 w 526"/>
                <a:gd name="T5" fmla="*/ 6 h 10"/>
                <a:gd name="T6" fmla="*/ 406 w 526"/>
                <a:gd name="T7" fmla="*/ 5 h 10"/>
                <a:gd name="T8" fmla="*/ 243 w 526"/>
                <a:gd name="T9" fmla="*/ 4 h 10"/>
                <a:gd name="T10" fmla="*/ 189 w 526"/>
                <a:gd name="T11" fmla="*/ 5 h 10"/>
                <a:gd name="T12" fmla="*/ 150 w 526"/>
                <a:gd name="T13" fmla="*/ 4 h 10"/>
                <a:gd name="T14" fmla="*/ 89 w 526"/>
                <a:gd name="T15" fmla="*/ 5 h 10"/>
                <a:gd name="T16" fmla="*/ 67 w 526"/>
                <a:gd name="T17" fmla="*/ 3 h 10"/>
                <a:gd name="T18" fmla="*/ 43 w 526"/>
                <a:gd name="T19" fmla="*/ 3 h 10"/>
                <a:gd name="T20" fmla="*/ 35 w 526"/>
                <a:gd name="T21" fmla="*/ 3 h 10"/>
                <a:gd name="T22" fmla="*/ 6 w 526"/>
                <a:gd name="T23" fmla="*/ 4 h 10"/>
                <a:gd name="T24" fmla="*/ 0 w 526"/>
                <a:gd name="T25" fmla="*/ 6 h 10"/>
                <a:gd name="T26" fmla="*/ 6 w 526"/>
                <a:gd name="T27" fmla="*/ 7 h 10"/>
                <a:gd name="T28" fmla="*/ 49 w 526"/>
                <a:gd name="T29" fmla="*/ 7 h 10"/>
                <a:gd name="T30" fmla="*/ 65 w 526"/>
                <a:gd name="T31" fmla="*/ 8 h 10"/>
                <a:gd name="T32" fmla="*/ 119 w 526"/>
                <a:gd name="T33" fmla="*/ 10 h 10"/>
                <a:gd name="T34" fmla="*/ 169 w 526"/>
                <a:gd name="T35" fmla="*/ 9 h 10"/>
                <a:gd name="T36" fmla="*/ 231 w 526"/>
                <a:gd name="T37" fmla="*/ 9 h 10"/>
                <a:gd name="T38" fmla="*/ 266 w 526"/>
                <a:gd name="T39" fmla="*/ 8 h 10"/>
                <a:gd name="T40" fmla="*/ 324 w 526"/>
                <a:gd name="T41" fmla="*/ 8 h 10"/>
                <a:gd name="T42" fmla="*/ 372 w 526"/>
                <a:gd name="T43" fmla="*/ 8 h 10"/>
                <a:gd name="T44" fmla="*/ 444 w 526"/>
                <a:gd name="T45" fmla="*/ 9 h 10"/>
                <a:gd name="T46" fmla="*/ 521 w 526"/>
                <a:gd name="T47" fmla="*/ 9 h 10"/>
                <a:gd name="T48" fmla="*/ 526 w 526"/>
                <a:gd name="T49" fmla="*/ 7 h 10"/>
                <a:gd name="T50" fmla="*/ 521 w 526"/>
                <a:gd name="T51"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26" h="10">
                  <a:moveTo>
                    <a:pt x="521" y="5"/>
                  </a:moveTo>
                  <a:cubicBezTo>
                    <a:pt x="517" y="5"/>
                    <a:pt x="512" y="5"/>
                    <a:pt x="508" y="5"/>
                  </a:cubicBezTo>
                  <a:cubicBezTo>
                    <a:pt x="479" y="5"/>
                    <a:pt x="450" y="5"/>
                    <a:pt x="421" y="6"/>
                  </a:cubicBezTo>
                  <a:cubicBezTo>
                    <a:pt x="416" y="6"/>
                    <a:pt x="411" y="5"/>
                    <a:pt x="406" y="5"/>
                  </a:cubicBezTo>
                  <a:cubicBezTo>
                    <a:pt x="352" y="3"/>
                    <a:pt x="297" y="3"/>
                    <a:pt x="243" y="4"/>
                  </a:cubicBezTo>
                  <a:cubicBezTo>
                    <a:pt x="225" y="5"/>
                    <a:pt x="207" y="6"/>
                    <a:pt x="189" y="5"/>
                  </a:cubicBezTo>
                  <a:cubicBezTo>
                    <a:pt x="176" y="4"/>
                    <a:pt x="163" y="4"/>
                    <a:pt x="150" y="4"/>
                  </a:cubicBezTo>
                  <a:cubicBezTo>
                    <a:pt x="130" y="4"/>
                    <a:pt x="109" y="6"/>
                    <a:pt x="89" y="5"/>
                  </a:cubicBezTo>
                  <a:cubicBezTo>
                    <a:pt x="82" y="4"/>
                    <a:pt x="74" y="3"/>
                    <a:pt x="67" y="3"/>
                  </a:cubicBezTo>
                  <a:cubicBezTo>
                    <a:pt x="59" y="3"/>
                    <a:pt x="51" y="3"/>
                    <a:pt x="43" y="3"/>
                  </a:cubicBezTo>
                  <a:cubicBezTo>
                    <a:pt x="40" y="3"/>
                    <a:pt x="38" y="3"/>
                    <a:pt x="35" y="3"/>
                  </a:cubicBezTo>
                  <a:cubicBezTo>
                    <a:pt x="25" y="0"/>
                    <a:pt x="15" y="3"/>
                    <a:pt x="6" y="4"/>
                  </a:cubicBezTo>
                  <a:cubicBezTo>
                    <a:pt x="4" y="4"/>
                    <a:pt x="0" y="4"/>
                    <a:pt x="0" y="6"/>
                  </a:cubicBezTo>
                  <a:cubicBezTo>
                    <a:pt x="0" y="8"/>
                    <a:pt x="4" y="7"/>
                    <a:pt x="6" y="7"/>
                  </a:cubicBezTo>
                  <a:cubicBezTo>
                    <a:pt x="20" y="7"/>
                    <a:pt x="35" y="7"/>
                    <a:pt x="49" y="7"/>
                  </a:cubicBezTo>
                  <a:cubicBezTo>
                    <a:pt x="54" y="7"/>
                    <a:pt x="60" y="7"/>
                    <a:pt x="65" y="8"/>
                  </a:cubicBezTo>
                  <a:cubicBezTo>
                    <a:pt x="83" y="10"/>
                    <a:pt x="101" y="10"/>
                    <a:pt x="119" y="10"/>
                  </a:cubicBezTo>
                  <a:cubicBezTo>
                    <a:pt x="136" y="9"/>
                    <a:pt x="152" y="9"/>
                    <a:pt x="169" y="9"/>
                  </a:cubicBezTo>
                  <a:cubicBezTo>
                    <a:pt x="189" y="9"/>
                    <a:pt x="210" y="9"/>
                    <a:pt x="231" y="9"/>
                  </a:cubicBezTo>
                  <a:cubicBezTo>
                    <a:pt x="243" y="9"/>
                    <a:pt x="254" y="8"/>
                    <a:pt x="266" y="8"/>
                  </a:cubicBezTo>
                  <a:cubicBezTo>
                    <a:pt x="285" y="7"/>
                    <a:pt x="305" y="8"/>
                    <a:pt x="324" y="8"/>
                  </a:cubicBezTo>
                  <a:cubicBezTo>
                    <a:pt x="340" y="8"/>
                    <a:pt x="356" y="8"/>
                    <a:pt x="372" y="8"/>
                  </a:cubicBezTo>
                  <a:cubicBezTo>
                    <a:pt x="396" y="8"/>
                    <a:pt x="420" y="9"/>
                    <a:pt x="444" y="9"/>
                  </a:cubicBezTo>
                  <a:cubicBezTo>
                    <a:pt x="469" y="9"/>
                    <a:pt x="494" y="9"/>
                    <a:pt x="521" y="9"/>
                  </a:cubicBezTo>
                  <a:cubicBezTo>
                    <a:pt x="521" y="9"/>
                    <a:pt x="526" y="9"/>
                    <a:pt x="526" y="7"/>
                  </a:cubicBezTo>
                  <a:cubicBezTo>
                    <a:pt x="526" y="5"/>
                    <a:pt x="521" y="5"/>
                    <a:pt x="52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4" name="Freeform 112"/>
            <p:cNvSpPr>
              <a:spLocks/>
            </p:cNvSpPr>
            <p:nvPr userDrawn="1"/>
          </p:nvSpPr>
          <p:spPr bwMode="auto">
            <a:xfrm>
              <a:off x="-1185" y="3268"/>
              <a:ext cx="848" cy="21"/>
            </a:xfrm>
            <a:custGeom>
              <a:avLst/>
              <a:gdLst>
                <a:gd name="T0" fmla="*/ 4 w 451"/>
                <a:gd name="T1" fmla="*/ 2 h 11"/>
                <a:gd name="T2" fmla="*/ 72 w 451"/>
                <a:gd name="T3" fmla="*/ 2 h 11"/>
                <a:gd name="T4" fmla="*/ 147 w 451"/>
                <a:gd name="T5" fmla="*/ 1 h 11"/>
                <a:gd name="T6" fmla="*/ 259 w 451"/>
                <a:gd name="T7" fmla="*/ 1 h 11"/>
                <a:gd name="T8" fmla="*/ 334 w 451"/>
                <a:gd name="T9" fmla="*/ 3 h 11"/>
                <a:gd name="T10" fmla="*/ 445 w 451"/>
                <a:gd name="T11" fmla="*/ 5 h 11"/>
                <a:gd name="T12" fmla="*/ 451 w 451"/>
                <a:gd name="T13" fmla="*/ 6 h 11"/>
                <a:gd name="T14" fmla="*/ 448 w 451"/>
                <a:gd name="T15" fmla="*/ 10 h 11"/>
                <a:gd name="T16" fmla="*/ 441 w 451"/>
                <a:gd name="T17" fmla="*/ 10 h 11"/>
                <a:gd name="T18" fmla="*/ 350 w 451"/>
                <a:gd name="T19" fmla="*/ 9 h 11"/>
                <a:gd name="T20" fmla="*/ 315 w 451"/>
                <a:gd name="T21" fmla="*/ 8 h 11"/>
                <a:gd name="T22" fmla="*/ 221 w 451"/>
                <a:gd name="T23" fmla="*/ 6 h 11"/>
                <a:gd name="T24" fmla="*/ 166 w 451"/>
                <a:gd name="T25" fmla="*/ 6 h 11"/>
                <a:gd name="T26" fmla="*/ 100 w 451"/>
                <a:gd name="T27" fmla="*/ 8 h 11"/>
                <a:gd name="T28" fmla="*/ 20 w 451"/>
                <a:gd name="T29" fmla="*/ 8 h 11"/>
                <a:gd name="T30" fmla="*/ 4 w 451"/>
                <a:gd name="T31" fmla="*/ 7 h 11"/>
                <a:gd name="T32" fmla="*/ 0 w 451"/>
                <a:gd name="T33" fmla="*/ 5 h 11"/>
                <a:gd name="T34" fmla="*/ 4 w 451"/>
                <a:gd name="T35"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1" h="11">
                  <a:moveTo>
                    <a:pt x="4" y="2"/>
                  </a:moveTo>
                  <a:cubicBezTo>
                    <a:pt x="26" y="2"/>
                    <a:pt x="49" y="2"/>
                    <a:pt x="72" y="2"/>
                  </a:cubicBezTo>
                  <a:cubicBezTo>
                    <a:pt x="97" y="2"/>
                    <a:pt x="122" y="2"/>
                    <a:pt x="147" y="1"/>
                  </a:cubicBezTo>
                  <a:cubicBezTo>
                    <a:pt x="184" y="0"/>
                    <a:pt x="221" y="1"/>
                    <a:pt x="259" y="1"/>
                  </a:cubicBezTo>
                  <a:cubicBezTo>
                    <a:pt x="284" y="1"/>
                    <a:pt x="309" y="1"/>
                    <a:pt x="334" y="3"/>
                  </a:cubicBezTo>
                  <a:cubicBezTo>
                    <a:pt x="371" y="5"/>
                    <a:pt x="408" y="5"/>
                    <a:pt x="445" y="5"/>
                  </a:cubicBezTo>
                  <a:cubicBezTo>
                    <a:pt x="448" y="5"/>
                    <a:pt x="451" y="4"/>
                    <a:pt x="451" y="6"/>
                  </a:cubicBezTo>
                  <a:cubicBezTo>
                    <a:pt x="451" y="9"/>
                    <a:pt x="449" y="10"/>
                    <a:pt x="448" y="10"/>
                  </a:cubicBezTo>
                  <a:cubicBezTo>
                    <a:pt x="446" y="10"/>
                    <a:pt x="443" y="10"/>
                    <a:pt x="441" y="10"/>
                  </a:cubicBezTo>
                  <a:cubicBezTo>
                    <a:pt x="411" y="10"/>
                    <a:pt x="380" y="11"/>
                    <a:pt x="350" y="9"/>
                  </a:cubicBezTo>
                  <a:cubicBezTo>
                    <a:pt x="339" y="7"/>
                    <a:pt x="327" y="8"/>
                    <a:pt x="315" y="8"/>
                  </a:cubicBezTo>
                  <a:cubicBezTo>
                    <a:pt x="284" y="7"/>
                    <a:pt x="252" y="6"/>
                    <a:pt x="221" y="6"/>
                  </a:cubicBezTo>
                  <a:cubicBezTo>
                    <a:pt x="203" y="5"/>
                    <a:pt x="184" y="6"/>
                    <a:pt x="166" y="6"/>
                  </a:cubicBezTo>
                  <a:cubicBezTo>
                    <a:pt x="144" y="6"/>
                    <a:pt x="122" y="8"/>
                    <a:pt x="100" y="8"/>
                  </a:cubicBezTo>
                  <a:cubicBezTo>
                    <a:pt x="74" y="7"/>
                    <a:pt x="47" y="6"/>
                    <a:pt x="20" y="8"/>
                  </a:cubicBezTo>
                  <a:cubicBezTo>
                    <a:pt x="15" y="8"/>
                    <a:pt x="9" y="7"/>
                    <a:pt x="4" y="7"/>
                  </a:cubicBezTo>
                  <a:cubicBezTo>
                    <a:pt x="2" y="7"/>
                    <a:pt x="0" y="6"/>
                    <a:pt x="0" y="5"/>
                  </a:cubicBezTo>
                  <a:cubicBezTo>
                    <a:pt x="0" y="2"/>
                    <a:pt x="4" y="2"/>
                    <a:pt x="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5" name="Freeform 113"/>
            <p:cNvSpPr>
              <a:spLocks/>
            </p:cNvSpPr>
            <p:nvPr userDrawn="1"/>
          </p:nvSpPr>
          <p:spPr bwMode="auto">
            <a:xfrm>
              <a:off x="-2593" y="1094"/>
              <a:ext cx="940" cy="15"/>
            </a:xfrm>
            <a:custGeom>
              <a:avLst/>
              <a:gdLst>
                <a:gd name="T0" fmla="*/ 17 w 500"/>
                <a:gd name="T1" fmla="*/ 1 h 8"/>
                <a:gd name="T2" fmla="*/ 72 w 500"/>
                <a:gd name="T3" fmla="*/ 0 h 8"/>
                <a:gd name="T4" fmla="*/ 89 w 500"/>
                <a:gd name="T5" fmla="*/ 1 h 8"/>
                <a:gd name="T6" fmla="*/ 228 w 500"/>
                <a:gd name="T7" fmla="*/ 1 h 8"/>
                <a:gd name="T8" fmla="*/ 282 w 500"/>
                <a:gd name="T9" fmla="*/ 1 h 8"/>
                <a:gd name="T10" fmla="*/ 299 w 500"/>
                <a:gd name="T11" fmla="*/ 1 h 8"/>
                <a:gd name="T12" fmla="*/ 373 w 500"/>
                <a:gd name="T13" fmla="*/ 0 h 8"/>
                <a:gd name="T14" fmla="*/ 420 w 500"/>
                <a:gd name="T15" fmla="*/ 2 h 8"/>
                <a:gd name="T16" fmla="*/ 495 w 500"/>
                <a:gd name="T17" fmla="*/ 3 h 8"/>
                <a:gd name="T18" fmla="*/ 500 w 500"/>
                <a:gd name="T19" fmla="*/ 5 h 8"/>
                <a:gd name="T20" fmla="*/ 493 w 500"/>
                <a:gd name="T21" fmla="*/ 8 h 8"/>
                <a:gd name="T22" fmla="*/ 428 w 500"/>
                <a:gd name="T23" fmla="*/ 7 h 8"/>
                <a:gd name="T24" fmla="*/ 389 w 500"/>
                <a:gd name="T25" fmla="*/ 5 h 8"/>
                <a:gd name="T26" fmla="*/ 322 w 500"/>
                <a:gd name="T27" fmla="*/ 5 h 8"/>
                <a:gd name="T28" fmla="*/ 236 w 500"/>
                <a:gd name="T29" fmla="*/ 5 h 8"/>
                <a:gd name="T30" fmla="*/ 225 w 500"/>
                <a:gd name="T31" fmla="*/ 5 h 8"/>
                <a:gd name="T32" fmla="*/ 99 w 500"/>
                <a:gd name="T33" fmla="*/ 6 h 8"/>
                <a:gd name="T34" fmla="*/ 34 w 500"/>
                <a:gd name="T35" fmla="*/ 6 h 8"/>
                <a:gd name="T36" fmla="*/ 6 w 500"/>
                <a:gd name="T37" fmla="*/ 6 h 8"/>
                <a:gd name="T38" fmla="*/ 0 w 500"/>
                <a:gd name="T39" fmla="*/ 3 h 8"/>
                <a:gd name="T40" fmla="*/ 17 w 500"/>
                <a:gd name="T4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0" h="8">
                  <a:moveTo>
                    <a:pt x="17" y="1"/>
                  </a:moveTo>
                  <a:cubicBezTo>
                    <a:pt x="35" y="1"/>
                    <a:pt x="53" y="0"/>
                    <a:pt x="72" y="0"/>
                  </a:cubicBezTo>
                  <a:cubicBezTo>
                    <a:pt x="78" y="0"/>
                    <a:pt x="83" y="1"/>
                    <a:pt x="89" y="1"/>
                  </a:cubicBezTo>
                  <a:cubicBezTo>
                    <a:pt x="136" y="2"/>
                    <a:pt x="182" y="2"/>
                    <a:pt x="228" y="1"/>
                  </a:cubicBezTo>
                  <a:cubicBezTo>
                    <a:pt x="246" y="0"/>
                    <a:pt x="264" y="1"/>
                    <a:pt x="282" y="1"/>
                  </a:cubicBezTo>
                  <a:cubicBezTo>
                    <a:pt x="288" y="1"/>
                    <a:pt x="293" y="1"/>
                    <a:pt x="299" y="1"/>
                  </a:cubicBezTo>
                  <a:cubicBezTo>
                    <a:pt x="324" y="1"/>
                    <a:pt x="349" y="0"/>
                    <a:pt x="373" y="0"/>
                  </a:cubicBezTo>
                  <a:cubicBezTo>
                    <a:pt x="389" y="0"/>
                    <a:pt x="404" y="2"/>
                    <a:pt x="420" y="2"/>
                  </a:cubicBezTo>
                  <a:cubicBezTo>
                    <a:pt x="445" y="2"/>
                    <a:pt x="470" y="2"/>
                    <a:pt x="495" y="3"/>
                  </a:cubicBezTo>
                  <a:cubicBezTo>
                    <a:pt x="497" y="3"/>
                    <a:pt x="500" y="3"/>
                    <a:pt x="500" y="5"/>
                  </a:cubicBezTo>
                  <a:cubicBezTo>
                    <a:pt x="500" y="8"/>
                    <a:pt x="496" y="8"/>
                    <a:pt x="493" y="8"/>
                  </a:cubicBezTo>
                  <a:cubicBezTo>
                    <a:pt x="471" y="7"/>
                    <a:pt x="449" y="7"/>
                    <a:pt x="428" y="7"/>
                  </a:cubicBezTo>
                  <a:cubicBezTo>
                    <a:pt x="415" y="7"/>
                    <a:pt x="402" y="5"/>
                    <a:pt x="389" y="5"/>
                  </a:cubicBezTo>
                  <a:cubicBezTo>
                    <a:pt x="366" y="5"/>
                    <a:pt x="344" y="5"/>
                    <a:pt x="322" y="5"/>
                  </a:cubicBezTo>
                  <a:cubicBezTo>
                    <a:pt x="293" y="5"/>
                    <a:pt x="265" y="5"/>
                    <a:pt x="236" y="5"/>
                  </a:cubicBezTo>
                  <a:cubicBezTo>
                    <a:pt x="233" y="5"/>
                    <a:pt x="229" y="4"/>
                    <a:pt x="225" y="5"/>
                  </a:cubicBezTo>
                  <a:cubicBezTo>
                    <a:pt x="183" y="8"/>
                    <a:pt x="141" y="7"/>
                    <a:pt x="99" y="6"/>
                  </a:cubicBezTo>
                  <a:cubicBezTo>
                    <a:pt x="77" y="5"/>
                    <a:pt x="55" y="5"/>
                    <a:pt x="34" y="6"/>
                  </a:cubicBezTo>
                  <a:cubicBezTo>
                    <a:pt x="25" y="7"/>
                    <a:pt x="15" y="6"/>
                    <a:pt x="6" y="6"/>
                  </a:cubicBezTo>
                  <a:cubicBezTo>
                    <a:pt x="6" y="6"/>
                    <a:pt x="0" y="6"/>
                    <a:pt x="0" y="3"/>
                  </a:cubicBezTo>
                  <a:cubicBezTo>
                    <a:pt x="0" y="1"/>
                    <a:pt x="17" y="1"/>
                    <a:pt x="17"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6" name="Freeform 114"/>
            <p:cNvSpPr>
              <a:spLocks/>
            </p:cNvSpPr>
            <p:nvPr userDrawn="1"/>
          </p:nvSpPr>
          <p:spPr bwMode="auto">
            <a:xfrm>
              <a:off x="-1245" y="1353"/>
              <a:ext cx="963" cy="13"/>
            </a:xfrm>
            <a:custGeom>
              <a:avLst/>
              <a:gdLst>
                <a:gd name="T0" fmla="*/ 13 w 512"/>
                <a:gd name="T1" fmla="*/ 2 h 7"/>
                <a:gd name="T2" fmla="*/ 88 w 512"/>
                <a:gd name="T3" fmla="*/ 2 h 7"/>
                <a:gd name="T4" fmla="*/ 153 w 512"/>
                <a:gd name="T5" fmla="*/ 0 h 7"/>
                <a:gd name="T6" fmla="*/ 183 w 512"/>
                <a:gd name="T7" fmla="*/ 1 h 7"/>
                <a:gd name="T8" fmla="*/ 232 w 512"/>
                <a:gd name="T9" fmla="*/ 1 h 7"/>
                <a:gd name="T10" fmla="*/ 272 w 512"/>
                <a:gd name="T11" fmla="*/ 0 h 7"/>
                <a:gd name="T12" fmla="*/ 335 w 512"/>
                <a:gd name="T13" fmla="*/ 2 h 7"/>
                <a:gd name="T14" fmla="*/ 403 w 512"/>
                <a:gd name="T15" fmla="*/ 1 h 7"/>
                <a:gd name="T16" fmla="*/ 506 w 512"/>
                <a:gd name="T17" fmla="*/ 0 h 7"/>
                <a:gd name="T18" fmla="*/ 512 w 512"/>
                <a:gd name="T19" fmla="*/ 2 h 7"/>
                <a:gd name="T20" fmla="*/ 509 w 512"/>
                <a:gd name="T21" fmla="*/ 4 h 7"/>
                <a:gd name="T22" fmla="*/ 490 w 512"/>
                <a:gd name="T23" fmla="*/ 5 h 7"/>
                <a:gd name="T24" fmla="*/ 392 w 512"/>
                <a:gd name="T25" fmla="*/ 6 h 7"/>
                <a:gd name="T26" fmla="*/ 306 w 512"/>
                <a:gd name="T27" fmla="*/ 6 h 7"/>
                <a:gd name="T28" fmla="*/ 205 w 512"/>
                <a:gd name="T29" fmla="*/ 6 h 7"/>
                <a:gd name="T30" fmla="*/ 186 w 512"/>
                <a:gd name="T31" fmla="*/ 6 h 7"/>
                <a:gd name="T32" fmla="*/ 89 w 512"/>
                <a:gd name="T33" fmla="*/ 6 h 7"/>
                <a:gd name="T34" fmla="*/ 20 w 512"/>
                <a:gd name="T35" fmla="*/ 7 h 7"/>
                <a:gd name="T36" fmla="*/ 0 w 512"/>
                <a:gd name="T37" fmla="*/ 4 h 7"/>
                <a:gd name="T38" fmla="*/ 13 w 512"/>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2" h="7">
                  <a:moveTo>
                    <a:pt x="13" y="2"/>
                  </a:moveTo>
                  <a:cubicBezTo>
                    <a:pt x="38" y="2"/>
                    <a:pt x="63" y="2"/>
                    <a:pt x="88" y="2"/>
                  </a:cubicBezTo>
                  <a:cubicBezTo>
                    <a:pt x="110" y="1"/>
                    <a:pt x="131" y="0"/>
                    <a:pt x="153" y="0"/>
                  </a:cubicBezTo>
                  <a:cubicBezTo>
                    <a:pt x="163" y="0"/>
                    <a:pt x="173" y="0"/>
                    <a:pt x="183" y="1"/>
                  </a:cubicBezTo>
                  <a:cubicBezTo>
                    <a:pt x="199" y="2"/>
                    <a:pt x="215" y="2"/>
                    <a:pt x="232" y="1"/>
                  </a:cubicBezTo>
                  <a:cubicBezTo>
                    <a:pt x="245" y="0"/>
                    <a:pt x="258" y="0"/>
                    <a:pt x="272" y="0"/>
                  </a:cubicBezTo>
                  <a:cubicBezTo>
                    <a:pt x="293" y="1"/>
                    <a:pt x="314" y="2"/>
                    <a:pt x="335" y="2"/>
                  </a:cubicBezTo>
                  <a:cubicBezTo>
                    <a:pt x="358" y="2"/>
                    <a:pt x="381" y="2"/>
                    <a:pt x="403" y="1"/>
                  </a:cubicBezTo>
                  <a:cubicBezTo>
                    <a:pt x="437" y="1"/>
                    <a:pt x="471" y="0"/>
                    <a:pt x="506" y="0"/>
                  </a:cubicBezTo>
                  <a:cubicBezTo>
                    <a:pt x="506" y="0"/>
                    <a:pt x="512" y="0"/>
                    <a:pt x="512" y="2"/>
                  </a:cubicBezTo>
                  <a:cubicBezTo>
                    <a:pt x="512" y="4"/>
                    <a:pt x="509" y="4"/>
                    <a:pt x="509" y="4"/>
                  </a:cubicBezTo>
                  <a:cubicBezTo>
                    <a:pt x="502" y="5"/>
                    <a:pt x="496" y="5"/>
                    <a:pt x="490" y="5"/>
                  </a:cubicBezTo>
                  <a:cubicBezTo>
                    <a:pt x="457" y="6"/>
                    <a:pt x="424" y="6"/>
                    <a:pt x="392" y="6"/>
                  </a:cubicBezTo>
                  <a:cubicBezTo>
                    <a:pt x="363" y="7"/>
                    <a:pt x="334" y="6"/>
                    <a:pt x="306" y="6"/>
                  </a:cubicBezTo>
                  <a:cubicBezTo>
                    <a:pt x="272" y="6"/>
                    <a:pt x="239" y="6"/>
                    <a:pt x="205" y="6"/>
                  </a:cubicBezTo>
                  <a:cubicBezTo>
                    <a:pt x="199" y="6"/>
                    <a:pt x="192" y="6"/>
                    <a:pt x="186" y="6"/>
                  </a:cubicBezTo>
                  <a:cubicBezTo>
                    <a:pt x="154" y="6"/>
                    <a:pt x="122" y="6"/>
                    <a:pt x="89" y="6"/>
                  </a:cubicBezTo>
                  <a:cubicBezTo>
                    <a:pt x="66" y="6"/>
                    <a:pt x="43" y="7"/>
                    <a:pt x="20" y="7"/>
                  </a:cubicBezTo>
                  <a:cubicBezTo>
                    <a:pt x="20" y="7"/>
                    <a:pt x="0" y="7"/>
                    <a:pt x="0" y="4"/>
                  </a:cubicBezTo>
                  <a:cubicBezTo>
                    <a:pt x="0" y="2"/>
                    <a:pt x="12" y="2"/>
                    <a:pt x="13"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7" name="Freeform 115"/>
            <p:cNvSpPr>
              <a:spLocks/>
            </p:cNvSpPr>
            <p:nvPr userDrawn="1"/>
          </p:nvSpPr>
          <p:spPr bwMode="auto">
            <a:xfrm>
              <a:off x="-1860" y="-611"/>
              <a:ext cx="810" cy="14"/>
            </a:xfrm>
            <a:custGeom>
              <a:avLst/>
              <a:gdLst>
                <a:gd name="T0" fmla="*/ 0 w 431"/>
                <a:gd name="T1" fmla="*/ 3 h 7"/>
                <a:gd name="T2" fmla="*/ 8 w 431"/>
                <a:gd name="T3" fmla="*/ 0 h 7"/>
                <a:gd name="T4" fmla="*/ 81 w 431"/>
                <a:gd name="T5" fmla="*/ 1 h 7"/>
                <a:gd name="T6" fmla="*/ 118 w 431"/>
                <a:gd name="T7" fmla="*/ 2 h 7"/>
                <a:gd name="T8" fmla="*/ 193 w 431"/>
                <a:gd name="T9" fmla="*/ 2 h 7"/>
                <a:gd name="T10" fmla="*/ 240 w 431"/>
                <a:gd name="T11" fmla="*/ 2 h 7"/>
                <a:gd name="T12" fmla="*/ 324 w 431"/>
                <a:gd name="T13" fmla="*/ 2 h 7"/>
                <a:gd name="T14" fmla="*/ 400 w 431"/>
                <a:gd name="T15" fmla="*/ 0 h 7"/>
                <a:gd name="T16" fmla="*/ 426 w 431"/>
                <a:gd name="T17" fmla="*/ 0 h 7"/>
                <a:gd name="T18" fmla="*/ 431 w 431"/>
                <a:gd name="T19" fmla="*/ 3 h 7"/>
                <a:gd name="T20" fmla="*/ 425 w 431"/>
                <a:gd name="T21" fmla="*/ 5 h 7"/>
                <a:gd name="T22" fmla="*/ 389 w 431"/>
                <a:gd name="T23" fmla="*/ 6 h 7"/>
                <a:gd name="T24" fmla="*/ 303 w 431"/>
                <a:gd name="T25" fmla="*/ 7 h 7"/>
                <a:gd name="T26" fmla="*/ 172 w 431"/>
                <a:gd name="T27" fmla="*/ 7 h 7"/>
                <a:gd name="T28" fmla="*/ 120 w 431"/>
                <a:gd name="T29" fmla="*/ 6 h 7"/>
                <a:gd name="T30" fmla="*/ 51 w 431"/>
                <a:gd name="T31" fmla="*/ 5 h 7"/>
                <a:gd name="T32" fmla="*/ 19 w 431"/>
                <a:gd name="T33" fmla="*/ 6 h 7"/>
                <a:gd name="T34" fmla="*/ 0 w 431"/>
                <a:gd name="T35"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1" h="7">
                  <a:moveTo>
                    <a:pt x="0" y="3"/>
                  </a:moveTo>
                  <a:cubicBezTo>
                    <a:pt x="0" y="0"/>
                    <a:pt x="6" y="0"/>
                    <a:pt x="8" y="0"/>
                  </a:cubicBezTo>
                  <a:cubicBezTo>
                    <a:pt x="32" y="0"/>
                    <a:pt x="57" y="1"/>
                    <a:pt x="81" y="1"/>
                  </a:cubicBezTo>
                  <a:cubicBezTo>
                    <a:pt x="93" y="1"/>
                    <a:pt x="106" y="2"/>
                    <a:pt x="118" y="2"/>
                  </a:cubicBezTo>
                  <a:cubicBezTo>
                    <a:pt x="143" y="0"/>
                    <a:pt x="168" y="2"/>
                    <a:pt x="193" y="2"/>
                  </a:cubicBezTo>
                  <a:cubicBezTo>
                    <a:pt x="208" y="3"/>
                    <a:pt x="224" y="2"/>
                    <a:pt x="240" y="2"/>
                  </a:cubicBezTo>
                  <a:cubicBezTo>
                    <a:pt x="268" y="2"/>
                    <a:pt x="296" y="2"/>
                    <a:pt x="324" y="2"/>
                  </a:cubicBezTo>
                  <a:cubicBezTo>
                    <a:pt x="349" y="1"/>
                    <a:pt x="375" y="1"/>
                    <a:pt x="400" y="0"/>
                  </a:cubicBezTo>
                  <a:cubicBezTo>
                    <a:pt x="409" y="0"/>
                    <a:pt x="418" y="0"/>
                    <a:pt x="426" y="0"/>
                  </a:cubicBezTo>
                  <a:cubicBezTo>
                    <a:pt x="426" y="0"/>
                    <a:pt x="431" y="0"/>
                    <a:pt x="431" y="3"/>
                  </a:cubicBezTo>
                  <a:cubicBezTo>
                    <a:pt x="431" y="5"/>
                    <a:pt x="425" y="5"/>
                    <a:pt x="425" y="5"/>
                  </a:cubicBezTo>
                  <a:cubicBezTo>
                    <a:pt x="413" y="6"/>
                    <a:pt x="401" y="6"/>
                    <a:pt x="389" y="6"/>
                  </a:cubicBezTo>
                  <a:cubicBezTo>
                    <a:pt x="360" y="6"/>
                    <a:pt x="332" y="7"/>
                    <a:pt x="303" y="7"/>
                  </a:cubicBezTo>
                  <a:cubicBezTo>
                    <a:pt x="260" y="7"/>
                    <a:pt x="216" y="7"/>
                    <a:pt x="172" y="7"/>
                  </a:cubicBezTo>
                  <a:cubicBezTo>
                    <a:pt x="155" y="7"/>
                    <a:pt x="137" y="6"/>
                    <a:pt x="120" y="6"/>
                  </a:cubicBezTo>
                  <a:cubicBezTo>
                    <a:pt x="97" y="7"/>
                    <a:pt x="74" y="6"/>
                    <a:pt x="51" y="5"/>
                  </a:cubicBezTo>
                  <a:cubicBezTo>
                    <a:pt x="41" y="5"/>
                    <a:pt x="30" y="6"/>
                    <a:pt x="19" y="6"/>
                  </a:cubicBezTo>
                  <a:cubicBezTo>
                    <a:pt x="13" y="6"/>
                    <a:pt x="0" y="5"/>
                    <a:pt x="0" y="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8" name="Freeform 116"/>
            <p:cNvSpPr>
              <a:spLocks/>
            </p:cNvSpPr>
            <p:nvPr userDrawn="1"/>
          </p:nvSpPr>
          <p:spPr bwMode="auto">
            <a:xfrm>
              <a:off x="-1241" y="1308"/>
              <a:ext cx="947" cy="15"/>
            </a:xfrm>
            <a:custGeom>
              <a:avLst/>
              <a:gdLst>
                <a:gd name="T0" fmla="*/ 5 w 504"/>
                <a:gd name="T1" fmla="*/ 2 h 8"/>
                <a:gd name="T2" fmla="*/ 22 w 504"/>
                <a:gd name="T3" fmla="*/ 1 h 8"/>
                <a:gd name="T4" fmla="*/ 90 w 504"/>
                <a:gd name="T5" fmla="*/ 3 h 8"/>
                <a:gd name="T6" fmla="*/ 111 w 504"/>
                <a:gd name="T7" fmla="*/ 2 h 8"/>
                <a:gd name="T8" fmla="*/ 120 w 504"/>
                <a:gd name="T9" fmla="*/ 2 h 8"/>
                <a:gd name="T10" fmla="*/ 216 w 504"/>
                <a:gd name="T11" fmla="*/ 2 h 8"/>
                <a:gd name="T12" fmla="*/ 285 w 504"/>
                <a:gd name="T13" fmla="*/ 3 h 8"/>
                <a:gd name="T14" fmla="*/ 334 w 504"/>
                <a:gd name="T15" fmla="*/ 2 h 8"/>
                <a:gd name="T16" fmla="*/ 384 w 504"/>
                <a:gd name="T17" fmla="*/ 0 h 8"/>
                <a:gd name="T18" fmla="*/ 421 w 504"/>
                <a:gd name="T19" fmla="*/ 0 h 8"/>
                <a:gd name="T20" fmla="*/ 458 w 504"/>
                <a:gd name="T21" fmla="*/ 1 h 8"/>
                <a:gd name="T22" fmla="*/ 498 w 504"/>
                <a:gd name="T23" fmla="*/ 4 h 8"/>
                <a:gd name="T24" fmla="*/ 504 w 504"/>
                <a:gd name="T25" fmla="*/ 7 h 8"/>
                <a:gd name="T26" fmla="*/ 500 w 504"/>
                <a:gd name="T27" fmla="*/ 8 h 8"/>
                <a:gd name="T28" fmla="*/ 488 w 504"/>
                <a:gd name="T29" fmla="*/ 8 h 8"/>
                <a:gd name="T30" fmla="*/ 450 w 504"/>
                <a:gd name="T31" fmla="*/ 4 h 8"/>
                <a:gd name="T32" fmla="*/ 413 w 504"/>
                <a:gd name="T33" fmla="*/ 4 h 8"/>
                <a:gd name="T34" fmla="*/ 376 w 504"/>
                <a:gd name="T35" fmla="*/ 5 h 8"/>
                <a:gd name="T36" fmla="*/ 341 w 504"/>
                <a:gd name="T37" fmla="*/ 6 h 8"/>
                <a:gd name="T38" fmla="*/ 272 w 504"/>
                <a:gd name="T39" fmla="*/ 7 h 8"/>
                <a:gd name="T40" fmla="*/ 152 w 504"/>
                <a:gd name="T41" fmla="*/ 7 h 8"/>
                <a:gd name="T42" fmla="*/ 99 w 504"/>
                <a:gd name="T43" fmla="*/ 8 h 8"/>
                <a:gd name="T44" fmla="*/ 71 w 504"/>
                <a:gd name="T45" fmla="*/ 7 h 8"/>
                <a:gd name="T46" fmla="*/ 5 w 504"/>
                <a:gd name="T47" fmla="*/ 6 h 8"/>
                <a:gd name="T48" fmla="*/ 0 w 504"/>
                <a:gd name="T49" fmla="*/ 4 h 8"/>
                <a:gd name="T50" fmla="*/ 5 w 504"/>
                <a:gd name="T5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4" h="8">
                  <a:moveTo>
                    <a:pt x="5" y="2"/>
                  </a:moveTo>
                  <a:cubicBezTo>
                    <a:pt x="11" y="1"/>
                    <a:pt x="17" y="1"/>
                    <a:pt x="22" y="1"/>
                  </a:cubicBezTo>
                  <a:cubicBezTo>
                    <a:pt x="45" y="2"/>
                    <a:pt x="68" y="3"/>
                    <a:pt x="90" y="3"/>
                  </a:cubicBezTo>
                  <a:cubicBezTo>
                    <a:pt x="97" y="3"/>
                    <a:pt x="104" y="3"/>
                    <a:pt x="111" y="2"/>
                  </a:cubicBezTo>
                  <a:cubicBezTo>
                    <a:pt x="114" y="2"/>
                    <a:pt x="117" y="2"/>
                    <a:pt x="120" y="2"/>
                  </a:cubicBezTo>
                  <a:cubicBezTo>
                    <a:pt x="152" y="2"/>
                    <a:pt x="184" y="2"/>
                    <a:pt x="216" y="2"/>
                  </a:cubicBezTo>
                  <a:cubicBezTo>
                    <a:pt x="239" y="2"/>
                    <a:pt x="262" y="3"/>
                    <a:pt x="285" y="3"/>
                  </a:cubicBezTo>
                  <a:cubicBezTo>
                    <a:pt x="301" y="3"/>
                    <a:pt x="318" y="2"/>
                    <a:pt x="334" y="2"/>
                  </a:cubicBezTo>
                  <a:cubicBezTo>
                    <a:pt x="351" y="2"/>
                    <a:pt x="367" y="1"/>
                    <a:pt x="384" y="0"/>
                  </a:cubicBezTo>
                  <a:cubicBezTo>
                    <a:pt x="396" y="0"/>
                    <a:pt x="409" y="0"/>
                    <a:pt x="421" y="0"/>
                  </a:cubicBezTo>
                  <a:cubicBezTo>
                    <a:pt x="433" y="0"/>
                    <a:pt x="446" y="0"/>
                    <a:pt x="458" y="1"/>
                  </a:cubicBezTo>
                  <a:cubicBezTo>
                    <a:pt x="471" y="2"/>
                    <a:pt x="484" y="3"/>
                    <a:pt x="498" y="4"/>
                  </a:cubicBezTo>
                  <a:cubicBezTo>
                    <a:pt x="499" y="4"/>
                    <a:pt x="504" y="4"/>
                    <a:pt x="504" y="7"/>
                  </a:cubicBezTo>
                  <a:cubicBezTo>
                    <a:pt x="504" y="8"/>
                    <a:pt x="502" y="8"/>
                    <a:pt x="500" y="8"/>
                  </a:cubicBezTo>
                  <a:cubicBezTo>
                    <a:pt x="496" y="8"/>
                    <a:pt x="492" y="8"/>
                    <a:pt x="488" y="8"/>
                  </a:cubicBezTo>
                  <a:cubicBezTo>
                    <a:pt x="476" y="7"/>
                    <a:pt x="463" y="5"/>
                    <a:pt x="450" y="4"/>
                  </a:cubicBezTo>
                  <a:cubicBezTo>
                    <a:pt x="438" y="4"/>
                    <a:pt x="426" y="4"/>
                    <a:pt x="413" y="4"/>
                  </a:cubicBezTo>
                  <a:cubicBezTo>
                    <a:pt x="401" y="4"/>
                    <a:pt x="389" y="4"/>
                    <a:pt x="376" y="5"/>
                  </a:cubicBezTo>
                  <a:cubicBezTo>
                    <a:pt x="365" y="5"/>
                    <a:pt x="353" y="6"/>
                    <a:pt x="341" y="6"/>
                  </a:cubicBezTo>
                  <a:cubicBezTo>
                    <a:pt x="318" y="7"/>
                    <a:pt x="295" y="8"/>
                    <a:pt x="272" y="7"/>
                  </a:cubicBezTo>
                  <a:cubicBezTo>
                    <a:pt x="232" y="6"/>
                    <a:pt x="192" y="6"/>
                    <a:pt x="152" y="7"/>
                  </a:cubicBezTo>
                  <a:cubicBezTo>
                    <a:pt x="134" y="7"/>
                    <a:pt x="116" y="8"/>
                    <a:pt x="99" y="8"/>
                  </a:cubicBezTo>
                  <a:cubicBezTo>
                    <a:pt x="89" y="8"/>
                    <a:pt x="80" y="8"/>
                    <a:pt x="71" y="7"/>
                  </a:cubicBezTo>
                  <a:cubicBezTo>
                    <a:pt x="49" y="7"/>
                    <a:pt x="28" y="6"/>
                    <a:pt x="5" y="6"/>
                  </a:cubicBezTo>
                  <a:cubicBezTo>
                    <a:pt x="5" y="6"/>
                    <a:pt x="0" y="6"/>
                    <a:pt x="0" y="4"/>
                  </a:cubicBezTo>
                  <a:cubicBezTo>
                    <a:pt x="0" y="2"/>
                    <a:pt x="5" y="2"/>
                    <a:pt x="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29" name="Freeform 117"/>
            <p:cNvSpPr>
              <a:spLocks/>
            </p:cNvSpPr>
            <p:nvPr userDrawn="1"/>
          </p:nvSpPr>
          <p:spPr bwMode="auto">
            <a:xfrm>
              <a:off x="-1151" y="3313"/>
              <a:ext cx="778" cy="19"/>
            </a:xfrm>
            <a:custGeom>
              <a:avLst/>
              <a:gdLst>
                <a:gd name="T0" fmla="*/ 405 w 414"/>
                <a:gd name="T1" fmla="*/ 5 h 10"/>
                <a:gd name="T2" fmla="*/ 281 w 414"/>
                <a:gd name="T3" fmla="*/ 1 h 10"/>
                <a:gd name="T4" fmla="*/ 227 w 414"/>
                <a:gd name="T5" fmla="*/ 0 h 10"/>
                <a:gd name="T6" fmla="*/ 178 w 414"/>
                <a:gd name="T7" fmla="*/ 2 h 10"/>
                <a:gd name="T8" fmla="*/ 113 w 414"/>
                <a:gd name="T9" fmla="*/ 3 h 10"/>
                <a:gd name="T10" fmla="*/ 4 w 414"/>
                <a:gd name="T11" fmla="*/ 2 h 10"/>
                <a:gd name="T12" fmla="*/ 0 w 414"/>
                <a:gd name="T13" fmla="*/ 4 h 10"/>
                <a:gd name="T14" fmla="*/ 4 w 414"/>
                <a:gd name="T15" fmla="*/ 6 h 10"/>
                <a:gd name="T16" fmla="*/ 20 w 414"/>
                <a:gd name="T17" fmla="*/ 7 h 10"/>
                <a:gd name="T18" fmla="*/ 114 w 414"/>
                <a:gd name="T19" fmla="*/ 9 h 10"/>
                <a:gd name="T20" fmla="*/ 137 w 414"/>
                <a:gd name="T21" fmla="*/ 9 h 10"/>
                <a:gd name="T22" fmla="*/ 280 w 414"/>
                <a:gd name="T23" fmla="*/ 7 h 10"/>
                <a:gd name="T24" fmla="*/ 350 w 414"/>
                <a:gd name="T25" fmla="*/ 8 h 10"/>
                <a:gd name="T26" fmla="*/ 400 w 414"/>
                <a:gd name="T27" fmla="*/ 10 h 10"/>
                <a:gd name="T28" fmla="*/ 414 w 414"/>
                <a:gd name="T29" fmla="*/ 7 h 10"/>
                <a:gd name="T30" fmla="*/ 405 w 414"/>
                <a:gd name="T31"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14" h="10">
                  <a:moveTo>
                    <a:pt x="405" y="5"/>
                  </a:moveTo>
                  <a:cubicBezTo>
                    <a:pt x="363" y="3"/>
                    <a:pt x="322" y="2"/>
                    <a:pt x="281" y="1"/>
                  </a:cubicBezTo>
                  <a:cubicBezTo>
                    <a:pt x="263" y="1"/>
                    <a:pt x="245" y="0"/>
                    <a:pt x="227" y="0"/>
                  </a:cubicBezTo>
                  <a:cubicBezTo>
                    <a:pt x="211" y="0"/>
                    <a:pt x="194" y="2"/>
                    <a:pt x="178" y="2"/>
                  </a:cubicBezTo>
                  <a:cubicBezTo>
                    <a:pt x="156" y="3"/>
                    <a:pt x="134" y="4"/>
                    <a:pt x="113" y="3"/>
                  </a:cubicBezTo>
                  <a:cubicBezTo>
                    <a:pt x="76" y="1"/>
                    <a:pt x="40" y="2"/>
                    <a:pt x="4" y="2"/>
                  </a:cubicBezTo>
                  <a:cubicBezTo>
                    <a:pt x="3" y="2"/>
                    <a:pt x="0" y="2"/>
                    <a:pt x="0" y="4"/>
                  </a:cubicBezTo>
                  <a:cubicBezTo>
                    <a:pt x="0" y="6"/>
                    <a:pt x="3" y="6"/>
                    <a:pt x="4" y="6"/>
                  </a:cubicBezTo>
                  <a:cubicBezTo>
                    <a:pt x="9" y="6"/>
                    <a:pt x="15" y="7"/>
                    <a:pt x="20" y="7"/>
                  </a:cubicBezTo>
                  <a:cubicBezTo>
                    <a:pt x="52" y="8"/>
                    <a:pt x="83" y="5"/>
                    <a:pt x="114" y="9"/>
                  </a:cubicBezTo>
                  <a:cubicBezTo>
                    <a:pt x="122" y="9"/>
                    <a:pt x="129" y="9"/>
                    <a:pt x="137" y="9"/>
                  </a:cubicBezTo>
                  <a:cubicBezTo>
                    <a:pt x="184" y="7"/>
                    <a:pt x="232" y="5"/>
                    <a:pt x="280" y="7"/>
                  </a:cubicBezTo>
                  <a:cubicBezTo>
                    <a:pt x="303" y="7"/>
                    <a:pt x="326" y="8"/>
                    <a:pt x="350" y="8"/>
                  </a:cubicBezTo>
                  <a:cubicBezTo>
                    <a:pt x="367" y="9"/>
                    <a:pt x="383" y="9"/>
                    <a:pt x="400" y="10"/>
                  </a:cubicBezTo>
                  <a:cubicBezTo>
                    <a:pt x="404" y="10"/>
                    <a:pt x="414" y="10"/>
                    <a:pt x="414" y="7"/>
                  </a:cubicBezTo>
                  <a:cubicBezTo>
                    <a:pt x="414" y="4"/>
                    <a:pt x="405" y="5"/>
                    <a:pt x="405"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0" name="Freeform 118"/>
            <p:cNvSpPr>
              <a:spLocks/>
            </p:cNvSpPr>
            <p:nvPr userDrawn="1"/>
          </p:nvSpPr>
          <p:spPr bwMode="auto">
            <a:xfrm>
              <a:off x="-1264" y="3099"/>
              <a:ext cx="1002" cy="22"/>
            </a:xfrm>
            <a:custGeom>
              <a:avLst/>
              <a:gdLst>
                <a:gd name="T0" fmla="*/ 533 w 533"/>
                <a:gd name="T1" fmla="*/ 9 h 12"/>
                <a:gd name="T2" fmla="*/ 529 w 533"/>
                <a:gd name="T3" fmla="*/ 12 h 12"/>
                <a:gd name="T4" fmla="*/ 473 w 533"/>
                <a:gd name="T5" fmla="*/ 9 h 12"/>
                <a:gd name="T6" fmla="*/ 401 w 533"/>
                <a:gd name="T7" fmla="*/ 8 h 12"/>
                <a:gd name="T8" fmla="*/ 357 w 533"/>
                <a:gd name="T9" fmla="*/ 9 h 12"/>
                <a:gd name="T10" fmla="*/ 298 w 533"/>
                <a:gd name="T11" fmla="*/ 5 h 12"/>
                <a:gd name="T12" fmla="*/ 250 w 533"/>
                <a:gd name="T13" fmla="*/ 4 h 12"/>
                <a:gd name="T14" fmla="*/ 125 w 533"/>
                <a:gd name="T15" fmla="*/ 9 h 12"/>
                <a:gd name="T16" fmla="*/ 102 w 533"/>
                <a:gd name="T17" fmla="*/ 8 h 12"/>
                <a:gd name="T18" fmla="*/ 52 w 533"/>
                <a:gd name="T19" fmla="*/ 7 h 12"/>
                <a:gd name="T20" fmla="*/ 5 w 533"/>
                <a:gd name="T21" fmla="*/ 6 h 12"/>
                <a:gd name="T22" fmla="*/ 0 w 533"/>
                <a:gd name="T23" fmla="*/ 4 h 12"/>
                <a:gd name="T24" fmla="*/ 5 w 533"/>
                <a:gd name="T25" fmla="*/ 3 h 12"/>
                <a:gd name="T26" fmla="*/ 31 w 533"/>
                <a:gd name="T27" fmla="*/ 2 h 12"/>
                <a:gd name="T28" fmla="*/ 65 w 533"/>
                <a:gd name="T29" fmla="*/ 4 h 12"/>
                <a:gd name="T30" fmla="*/ 163 w 533"/>
                <a:gd name="T31" fmla="*/ 3 h 12"/>
                <a:gd name="T32" fmla="*/ 233 w 533"/>
                <a:gd name="T33" fmla="*/ 1 h 12"/>
                <a:gd name="T34" fmla="*/ 255 w 533"/>
                <a:gd name="T35" fmla="*/ 0 h 12"/>
                <a:gd name="T36" fmla="*/ 300 w 533"/>
                <a:gd name="T37" fmla="*/ 1 h 12"/>
                <a:gd name="T38" fmla="*/ 392 w 533"/>
                <a:gd name="T39" fmla="*/ 4 h 12"/>
                <a:gd name="T40" fmla="*/ 500 w 533"/>
                <a:gd name="T41" fmla="*/ 5 h 12"/>
                <a:gd name="T42" fmla="*/ 524 w 533"/>
                <a:gd name="T43" fmla="*/ 5 h 12"/>
                <a:gd name="T44" fmla="*/ 533 w 533"/>
                <a:gd name="T45"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33" h="12">
                  <a:moveTo>
                    <a:pt x="533" y="9"/>
                  </a:moveTo>
                  <a:cubicBezTo>
                    <a:pt x="533" y="12"/>
                    <a:pt x="530" y="12"/>
                    <a:pt x="529" y="12"/>
                  </a:cubicBezTo>
                  <a:cubicBezTo>
                    <a:pt x="510" y="9"/>
                    <a:pt x="491" y="10"/>
                    <a:pt x="473" y="9"/>
                  </a:cubicBezTo>
                  <a:cubicBezTo>
                    <a:pt x="449" y="8"/>
                    <a:pt x="425" y="8"/>
                    <a:pt x="401" y="8"/>
                  </a:cubicBezTo>
                  <a:cubicBezTo>
                    <a:pt x="386" y="8"/>
                    <a:pt x="371" y="9"/>
                    <a:pt x="357" y="9"/>
                  </a:cubicBezTo>
                  <a:cubicBezTo>
                    <a:pt x="337" y="8"/>
                    <a:pt x="318" y="6"/>
                    <a:pt x="298" y="5"/>
                  </a:cubicBezTo>
                  <a:cubicBezTo>
                    <a:pt x="282" y="4"/>
                    <a:pt x="266" y="4"/>
                    <a:pt x="250" y="4"/>
                  </a:cubicBezTo>
                  <a:cubicBezTo>
                    <a:pt x="208" y="6"/>
                    <a:pt x="167" y="7"/>
                    <a:pt x="125" y="9"/>
                  </a:cubicBezTo>
                  <a:cubicBezTo>
                    <a:pt x="117" y="9"/>
                    <a:pt x="110" y="8"/>
                    <a:pt x="102" y="8"/>
                  </a:cubicBezTo>
                  <a:cubicBezTo>
                    <a:pt x="86" y="8"/>
                    <a:pt x="69" y="8"/>
                    <a:pt x="52" y="7"/>
                  </a:cubicBezTo>
                  <a:cubicBezTo>
                    <a:pt x="37" y="7"/>
                    <a:pt x="22" y="7"/>
                    <a:pt x="5" y="6"/>
                  </a:cubicBezTo>
                  <a:cubicBezTo>
                    <a:pt x="5" y="6"/>
                    <a:pt x="0" y="6"/>
                    <a:pt x="0" y="4"/>
                  </a:cubicBezTo>
                  <a:cubicBezTo>
                    <a:pt x="0" y="3"/>
                    <a:pt x="5" y="3"/>
                    <a:pt x="5" y="3"/>
                  </a:cubicBezTo>
                  <a:cubicBezTo>
                    <a:pt x="14" y="2"/>
                    <a:pt x="22" y="2"/>
                    <a:pt x="31" y="2"/>
                  </a:cubicBezTo>
                  <a:cubicBezTo>
                    <a:pt x="42" y="3"/>
                    <a:pt x="54" y="4"/>
                    <a:pt x="65" y="4"/>
                  </a:cubicBezTo>
                  <a:cubicBezTo>
                    <a:pt x="98" y="3"/>
                    <a:pt x="131" y="5"/>
                    <a:pt x="163" y="3"/>
                  </a:cubicBezTo>
                  <a:cubicBezTo>
                    <a:pt x="186" y="2"/>
                    <a:pt x="210" y="2"/>
                    <a:pt x="233" y="1"/>
                  </a:cubicBezTo>
                  <a:cubicBezTo>
                    <a:pt x="240" y="1"/>
                    <a:pt x="248" y="0"/>
                    <a:pt x="255" y="0"/>
                  </a:cubicBezTo>
                  <a:cubicBezTo>
                    <a:pt x="270" y="0"/>
                    <a:pt x="285" y="0"/>
                    <a:pt x="300" y="1"/>
                  </a:cubicBezTo>
                  <a:cubicBezTo>
                    <a:pt x="331" y="4"/>
                    <a:pt x="362" y="5"/>
                    <a:pt x="392" y="4"/>
                  </a:cubicBezTo>
                  <a:cubicBezTo>
                    <a:pt x="428" y="3"/>
                    <a:pt x="464" y="5"/>
                    <a:pt x="500" y="5"/>
                  </a:cubicBezTo>
                  <a:cubicBezTo>
                    <a:pt x="508" y="5"/>
                    <a:pt x="516" y="5"/>
                    <a:pt x="524" y="5"/>
                  </a:cubicBezTo>
                  <a:cubicBezTo>
                    <a:pt x="527" y="5"/>
                    <a:pt x="533" y="5"/>
                    <a:pt x="533" y="9"/>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1" name="Freeform 119"/>
            <p:cNvSpPr>
              <a:spLocks/>
            </p:cNvSpPr>
            <p:nvPr userDrawn="1"/>
          </p:nvSpPr>
          <p:spPr bwMode="auto">
            <a:xfrm>
              <a:off x="-1249" y="3142"/>
              <a:ext cx="974" cy="19"/>
            </a:xfrm>
            <a:custGeom>
              <a:avLst/>
              <a:gdLst>
                <a:gd name="T0" fmla="*/ 11 w 518"/>
                <a:gd name="T1" fmla="*/ 3 h 10"/>
                <a:gd name="T2" fmla="*/ 58 w 518"/>
                <a:gd name="T3" fmla="*/ 3 h 10"/>
                <a:gd name="T4" fmla="*/ 139 w 518"/>
                <a:gd name="T5" fmla="*/ 3 h 10"/>
                <a:gd name="T6" fmla="*/ 221 w 518"/>
                <a:gd name="T7" fmla="*/ 2 h 10"/>
                <a:gd name="T8" fmla="*/ 247 w 518"/>
                <a:gd name="T9" fmla="*/ 3 h 10"/>
                <a:gd name="T10" fmla="*/ 307 w 518"/>
                <a:gd name="T11" fmla="*/ 3 h 10"/>
                <a:gd name="T12" fmla="*/ 399 w 518"/>
                <a:gd name="T13" fmla="*/ 3 h 10"/>
                <a:gd name="T14" fmla="*/ 412 w 518"/>
                <a:gd name="T15" fmla="*/ 2 h 10"/>
                <a:gd name="T16" fmla="*/ 468 w 518"/>
                <a:gd name="T17" fmla="*/ 2 h 10"/>
                <a:gd name="T18" fmla="*/ 513 w 518"/>
                <a:gd name="T19" fmla="*/ 3 h 10"/>
                <a:gd name="T20" fmla="*/ 518 w 518"/>
                <a:gd name="T21" fmla="*/ 5 h 10"/>
                <a:gd name="T22" fmla="*/ 514 w 518"/>
                <a:gd name="T23" fmla="*/ 8 h 10"/>
                <a:gd name="T24" fmla="*/ 473 w 518"/>
                <a:gd name="T25" fmla="*/ 6 h 10"/>
                <a:gd name="T26" fmla="*/ 392 w 518"/>
                <a:gd name="T27" fmla="*/ 7 h 10"/>
                <a:gd name="T28" fmla="*/ 390 w 518"/>
                <a:gd name="T29" fmla="*/ 7 h 10"/>
                <a:gd name="T30" fmla="*/ 258 w 518"/>
                <a:gd name="T31" fmla="*/ 8 h 10"/>
                <a:gd name="T32" fmla="*/ 215 w 518"/>
                <a:gd name="T33" fmla="*/ 6 h 10"/>
                <a:gd name="T34" fmla="*/ 134 w 518"/>
                <a:gd name="T35" fmla="*/ 8 h 10"/>
                <a:gd name="T36" fmla="*/ 51 w 518"/>
                <a:gd name="T37" fmla="*/ 7 h 10"/>
                <a:gd name="T38" fmla="*/ 12 w 518"/>
                <a:gd name="T39" fmla="*/ 7 h 10"/>
                <a:gd name="T40" fmla="*/ 0 w 518"/>
                <a:gd name="T41" fmla="*/ 5 h 10"/>
                <a:gd name="T42" fmla="*/ 11 w 518"/>
                <a:gd name="T43" fmla="*/ 3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18" h="10">
                  <a:moveTo>
                    <a:pt x="11" y="3"/>
                  </a:moveTo>
                  <a:cubicBezTo>
                    <a:pt x="26" y="3"/>
                    <a:pt x="42" y="3"/>
                    <a:pt x="58" y="3"/>
                  </a:cubicBezTo>
                  <a:cubicBezTo>
                    <a:pt x="85" y="3"/>
                    <a:pt x="112" y="3"/>
                    <a:pt x="139" y="3"/>
                  </a:cubicBezTo>
                  <a:cubicBezTo>
                    <a:pt x="166" y="3"/>
                    <a:pt x="194" y="2"/>
                    <a:pt x="221" y="2"/>
                  </a:cubicBezTo>
                  <a:cubicBezTo>
                    <a:pt x="230" y="2"/>
                    <a:pt x="238" y="3"/>
                    <a:pt x="247" y="3"/>
                  </a:cubicBezTo>
                  <a:cubicBezTo>
                    <a:pt x="267" y="4"/>
                    <a:pt x="287" y="4"/>
                    <a:pt x="307" y="3"/>
                  </a:cubicBezTo>
                  <a:cubicBezTo>
                    <a:pt x="337" y="3"/>
                    <a:pt x="368" y="3"/>
                    <a:pt x="399" y="3"/>
                  </a:cubicBezTo>
                  <a:cubicBezTo>
                    <a:pt x="403" y="3"/>
                    <a:pt x="408" y="3"/>
                    <a:pt x="412" y="2"/>
                  </a:cubicBezTo>
                  <a:cubicBezTo>
                    <a:pt x="431" y="1"/>
                    <a:pt x="449" y="0"/>
                    <a:pt x="468" y="2"/>
                  </a:cubicBezTo>
                  <a:cubicBezTo>
                    <a:pt x="483" y="3"/>
                    <a:pt x="498" y="3"/>
                    <a:pt x="513" y="3"/>
                  </a:cubicBezTo>
                  <a:cubicBezTo>
                    <a:pt x="515" y="3"/>
                    <a:pt x="518" y="3"/>
                    <a:pt x="518" y="5"/>
                  </a:cubicBezTo>
                  <a:cubicBezTo>
                    <a:pt x="518" y="7"/>
                    <a:pt x="516" y="8"/>
                    <a:pt x="514" y="8"/>
                  </a:cubicBezTo>
                  <a:cubicBezTo>
                    <a:pt x="500" y="7"/>
                    <a:pt x="487" y="7"/>
                    <a:pt x="473" y="6"/>
                  </a:cubicBezTo>
                  <a:cubicBezTo>
                    <a:pt x="446" y="4"/>
                    <a:pt x="419" y="7"/>
                    <a:pt x="392" y="7"/>
                  </a:cubicBezTo>
                  <a:cubicBezTo>
                    <a:pt x="391" y="7"/>
                    <a:pt x="391" y="7"/>
                    <a:pt x="390" y="7"/>
                  </a:cubicBezTo>
                  <a:cubicBezTo>
                    <a:pt x="346" y="7"/>
                    <a:pt x="302" y="8"/>
                    <a:pt x="258" y="8"/>
                  </a:cubicBezTo>
                  <a:cubicBezTo>
                    <a:pt x="244" y="8"/>
                    <a:pt x="229" y="6"/>
                    <a:pt x="215" y="6"/>
                  </a:cubicBezTo>
                  <a:cubicBezTo>
                    <a:pt x="188" y="6"/>
                    <a:pt x="161" y="7"/>
                    <a:pt x="134" y="8"/>
                  </a:cubicBezTo>
                  <a:cubicBezTo>
                    <a:pt x="106" y="8"/>
                    <a:pt x="79" y="10"/>
                    <a:pt x="51" y="7"/>
                  </a:cubicBezTo>
                  <a:cubicBezTo>
                    <a:pt x="38" y="6"/>
                    <a:pt x="25" y="7"/>
                    <a:pt x="12" y="7"/>
                  </a:cubicBezTo>
                  <a:cubicBezTo>
                    <a:pt x="12" y="7"/>
                    <a:pt x="0" y="7"/>
                    <a:pt x="0" y="5"/>
                  </a:cubicBezTo>
                  <a:cubicBezTo>
                    <a:pt x="0" y="3"/>
                    <a:pt x="11" y="3"/>
                    <a:pt x="1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2" name="Freeform 120"/>
            <p:cNvSpPr>
              <a:spLocks/>
            </p:cNvSpPr>
            <p:nvPr userDrawn="1"/>
          </p:nvSpPr>
          <p:spPr bwMode="auto">
            <a:xfrm>
              <a:off x="-491" y="-567"/>
              <a:ext cx="1844" cy="17"/>
            </a:xfrm>
            <a:custGeom>
              <a:avLst/>
              <a:gdLst>
                <a:gd name="T0" fmla="*/ 964 w 981"/>
                <a:gd name="T1" fmla="*/ 8 h 9"/>
                <a:gd name="T2" fmla="*/ 643 w 981"/>
                <a:gd name="T3" fmla="*/ 7 h 9"/>
                <a:gd name="T4" fmla="*/ 516 w 981"/>
                <a:gd name="T5" fmla="*/ 5 h 9"/>
                <a:gd name="T6" fmla="*/ 455 w 981"/>
                <a:gd name="T7" fmla="*/ 5 h 9"/>
                <a:gd name="T8" fmla="*/ 408 w 981"/>
                <a:gd name="T9" fmla="*/ 5 h 9"/>
                <a:gd name="T10" fmla="*/ 66 w 981"/>
                <a:gd name="T11" fmla="*/ 4 h 9"/>
                <a:gd name="T12" fmla="*/ 16 w 981"/>
                <a:gd name="T13" fmla="*/ 5 h 9"/>
                <a:gd name="T14" fmla="*/ 0 w 981"/>
                <a:gd name="T15" fmla="*/ 3 h 9"/>
                <a:gd name="T16" fmla="*/ 8 w 981"/>
                <a:gd name="T17" fmla="*/ 2 h 9"/>
                <a:gd name="T18" fmla="*/ 99 w 981"/>
                <a:gd name="T19" fmla="*/ 0 h 9"/>
                <a:gd name="T20" fmla="*/ 486 w 981"/>
                <a:gd name="T21" fmla="*/ 0 h 9"/>
                <a:gd name="T22" fmla="*/ 514 w 981"/>
                <a:gd name="T23" fmla="*/ 0 h 9"/>
                <a:gd name="T24" fmla="*/ 807 w 981"/>
                <a:gd name="T25" fmla="*/ 3 h 9"/>
                <a:gd name="T26" fmla="*/ 964 w 981"/>
                <a:gd name="T27" fmla="*/ 5 h 9"/>
                <a:gd name="T28" fmla="*/ 981 w 981"/>
                <a:gd name="T29" fmla="*/ 6 h 9"/>
                <a:gd name="T30" fmla="*/ 964 w 981"/>
                <a:gd name="T31"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81" h="9">
                  <a:moveTo>
                    <a:pt x="964" y="8"/>
                  </a:moveTo>
                  <a:cubicBezTo>
                    <a:pt x="857" y="8"/>
                    <a:pt x="750" y="8"/>
                    <a:pt x="643" y="7"/>
                  </a:cubicBezTo>
                  <a:cubicBezTo>
                    <a:pt x="601" y="7"/>
                    <a:pt x="558" y="5"/>
                    <a:pt x="516" y="5"/>
                  </a:cubicBezTo>
                  <a:cubicBezTo>
                    <a:pt x="496" y="4"/>
                    <a:pt x="475" y="5"/>
                    <a:pt x="455" y="5"/>
                  </a:cubicBezTo>
                  <a:cubicBezTo>
                    <a:pt x="439" y="5"/>
                    <a:pt x="424" y="5"/>
                    <a:pt x="408" y="5"/>
                  </a:cubicBezTo>
                  <a:cubicBezTo>
                    <a:pt x="357" y="5"/>
                    <a:pt x="84" y="4"/>
                    <a:pt x="66" y="4"/>
                  </a:cubicBezTo>
                  <a:cubicBezTo>
                    <a:pt x="49" y="5"/>
                    <a:pt x="33" y="5"/>
                    <a:pt x="16" y="5"/>
                  </a:cubicBezTo>
                  <a:cubicBezTo>
                    <a:pt x="11" y="5"/>
                    <a:pt x="0" y="7"/>
                    <a:pt x="0" y="3"/>
                  </a:cubicBezTo>
                  <a:cubicBezTo>
                    <a:pt x="0" y="2"/>
                    <a:pt x="5" y="2"/>
                    <a:pt x="8" y="2"/>
                  </a:cubicBezTo>
                  <a:cubicBezTo>
                    <a:pt x="39" y="1"/>
                    <a:pt x="69" y="0"/>
                    <a:pt x="99" y="0"/>
                  </a:cubicBezTo>
                  <a:cubicBezTo>
                    <a:pt x="124" y="0"/>
                    <a:pt x="435" y="3"/>
                    <a:pt x="486" y="0"/>
                  </a:cubicBezTo>
                  <a:cubicBezTo>
                    <a:pt x="495" y="0"/>
                    <a:pt x="505" y="0"/>
                    <a:pt x="514" y="0"/>
                  </a:cubicBezTo>
                  <a:cubicBezTo>
                    <a:pt x="611" y="3"/>
                    <a:pt x="709" y="3"/>
                    <a:pt x="807" y="3"/>
                  </a:cubicBezTo>
                  <a:cubicBezTo>
                    <a:pt x="859" y="3"/>
                    <a:pt x="912" y="4"/>
                    <a:pt x="964" y="5"/>
                  </a:cubicBezTo>
                  <a:cubicBezTo>
                    <a:pt x="964" y="5"/>
                    <a:pt x="981" y="4"/>
                    <a:pt x="981" y="6"/>
                  </a:cubicBezTo>
                  <a:cubicBezTo>
                    <a:pt x="981" y="9"/>
                    <a:pt x="964" y="8"/>
                    <a:pt x="964"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3" name="Freeform 121"/>
            <p:cNvSpPr>
              <a:spLocks/>
            </p:cNvSpPr>
            <p:nvPr userDrawn="1"/>
          </p:nvSpPr>
          <p:spPr bwMode="auto">
            <a:xfrm>
              <a:off x="-2586" y="1135"/>
              <a:ext cx="873" cy="17"/>
            </a:xfrm>
            <a:custGeom>
              <a:avLst/>
              <a:gdLst>
                <a:gd name="T0" fmla="*/ 454 w 464"/>
                <a:gd name="T1" fmla="*/ 7 h 9"/>
                <a:gd name="T2" fmla="*/ 390 w 464"/>
                <a:gd name="T3" fmla="*/ 5 h 9"/>
                <a:gd name="T4" fmla="*/ 294 w 464"/>
                <a:gd name="T5" fmla="*/ 7 h 9"/>
                <a:gd name="T6" fmla="*/ 182 w 464"/>
                <a:gd name="T7" fmla="*/ 8 h 9"/>
                <a:gd name="T8" fmla="*/ 102 w 464"/>
                <a:gd name="T9" fmla="*/ 8 h 9"/>
                <a:gd name="T10" fmla="*/ 39 w 464"/>
                <a:gd name="T11" fmla="*/ 8 h 9"/>
                <a:gd name="T12" fmla="*/ 7 w 464"/>
                <a:gd name="T13" fmla="*/ 8 h 9"/>
                <a:gd name="T14" fmla="*/ 0 w 464"/>
                <a:gd name="T15" fmla="*/ 7 h 9"/>
                <a:gd name="T16" fmla="*/ 5 w 464"/>
                <a:gd name="T17" fmla="*/ 4 h 9"/>
                <a:gd name="T18" fmla="*/ 97 w 464"/>
                <a:gd name="T19" fmla="*/ 3 h 9"/>
                <a:gd name="T20" fmla="*/ 170 w 464"/>
                <a:gd name="T21" fmla="*/ 3 h 9"/>
                <a:gd name="T22" fmla="*/ 200 w 464"/>
                <a:gd name="T23" fmla="*/ 4 h 9"/>
                <a:gd name="T24" fmla="*/ 304 w 464"/>
                <a:gd name="T25" fmla="*/ 2 h 9"/>
                <a:gd name="T26" fmla="*/ 394 w 464"/>
                <a:gd name="T27" fmla="*/ 1 h 9"/>
                <a:gd name="T28" fmla="*/ 444 w 464"/>
                <a:gd name="T29" fmla="*/ 2 h 9"/>
                <a:gd name="T30" fmla="*/ 458 w 464"/>
                <a:gd name="T31" fmla="*/ 2 h 9"/>
                <a:gd name="T32" fmla="*/ 464 w 464"/>
                <a:gd name="T33" fmla="*/ 5 h 9"/>
                <a:gd name="T34" fmla="*/ 454 w 464"/>
                <a:gd name="T35" fmla="*/ 7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4" h="9">
                  <a:moveTo>
                    <a:pt x="454" y="7"/>
                  </a:moveTo>
                  <a:cubicBezTo>
                    <a:pt x="432" y="7"/>
                    <a:pt x="411" y="5"/>
                    <a:pt x="390" y="5"/>
                  </a:cubicBezTo>
                  <a:cubicBezTo>
                    <a:pt x="358" y="6"/>
                    <a:pt x="326" y="7"/>
                    <a:pt x="294" y="7"/>
                  </a:cubicBezTo>
                  <a:cubicBezTo>
                    <a:pt x="256" y="8"/>
                    <a:pt x="219" y="8"/>
                    <a:pt x="182" y="8"/>
                  </a:cubicBezTo>
                  <a:cubicBezTo>
                    <a:pt x="155" y="8"/>
                    <a:pt x="129" y="8"/>
                    <a:pt x="102" y="8"/>
                  </a:cubicBezTo>
                  <a:cubicBezTo>
                    <a:pt x="81" y="8"/>
                    <a:pt x="60" y="8"/>
                    <a:pt x="39" y="8"/>
                  </a:cubicBezTo>
                  <a:cubicBezTo>
                    <a:pt x="28" y="8"/>
                    <a:pt x="18" y="8"/>
                    <a:pt x="7" y="8"/>
                  </a:cubicBezTo>
                  <a:cubicBezTo>
                    <a:pt x="6" y="8"/>
                    <a:pt x="0" y="9"/>
                    <a:pt x="0" y="7"/>
                  </a:cubicBezTo>
                  <a:cubicBezTo>
                    <a:pt x="0" y="4"/>
                    <a:pt x="4" y="4"/>
                    <a:pt x="5" y="4"/>
                  </a:cubicBezTo>
                  <a:cubicBezTo>
                    <a:pt x="36" y="5"/>
                    <a:pt x="66" y="2"/>
                    <a:pt x="97" y="3"/>
                  </a:cubicBezTo>
                  <a:cubicBezTo>
                    <a:pt x="121" y="4"/>
                    <a:pt x="145" y="3"/>
                    <a:pt x="170" y="3"/>
                  </a:cubicBezTo>
                  <a:cubicBezTo>
                    <a:pt x="180" y="3"/>
                    <a:pt x="190" y="4"/>
                    <a:pt x="200" y="4"/>
                  </a:cubicBezTo>
                  <a:cubicBezTo>
                    <a:pt x="234" y="4"/>
                    <a:pt x="269" y="3"/>
                    <a:pt x="304" y="2"/>
                  </a:cubicBezTo>
                  <a:cubicBezTo>
                    <a:pt x="334" y="2"/>
                    <a:pt x="364" y="1"/>
                    <a:pt x="394" y="1"/>
                  </a:cubicBezTo>
                  <a:cubicBezTo>
                    <a:pt x="411" y="0"/>
                    <a:pt x="428" y="1"/>
                    <a:pt x="444" y="2"/>
                  </a:cubicBezTo>
                  <a:cubicBezTo>
                    <a:pt x="449" y="2"/>
                    <a:pt x="453" y="2"/>
                    <a:pt x="458" y="2"/>
                  </a:cubicBezTo>
                  <a:cubicBezTo>
                    <a:pt x="458" y="2"/>
                    <a:pt x="464" y="3"/>
                    <a:pt x="464" y="5"/>
                  </a:cubicBezTo>
                  <a:cubicBezTo>
                    <a:pt x="464" y="7"/>
                    <a:pt x="454" y="7"/>
                    <a:pt x="45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4" name="Freeform 122"/>
            <p:cNvSpPr>
              <a:spLocks/>
            </p:cNvSpPr>
            <p:nvPr userDrawn="1"/>
          </p:nvSpPr>
          <p:spPr bwMode="auto">
            <a:xfrm>
              <a:off x="276" y="1180"/>
              <a:ext cx="773" cy="19"/>
            </a:xfrm>
            <a:custGeom>
              <a:avLst/>
              <a:gdLst>
                <a:gd name="T0" fmla="*/ 403 w 411"/>
                <a:gd name="T1" fmla="*/ 9 h 10"/>
                <a:gd name="T2" fmla="*/ 305 w 411"/>
                <a:gd name="T3" fmla="*/ 5 h 10"/>
                <a:gd name="T4" fmla="*/ 290 w 411"/>
                <a:gd name="T5" fmla="*/ 5 h 10"/>
                <a:gd name="T6" fmla="*/ 277 w 411"/>
                <a:gd name="T7" fmla="*/ 5 h 10"/>
                <a:gd name="T8" fmla="*/ 156 w 411"/>
                <a:gd name="T9" fmla="*/ 4 h 10"/>
                <a:gd name="T10" fmla="*/ 89 w 411"/>
                <a:gd name="T11" fmla="*/ 6 h 10"/>
                <a:gd name="T12" fmla="*/ 4 w 411"/>
                <a:gd name="T13" fmla="*/ 7 h 10"/>
                <a:gd name="T14" fmla="*/ 0 w 411"/>
                <a:gd name="T15" fmla="*/ 5 h 10"/>
                <a:gd name="T16" fmla="*/ 5 w 411"/>
                <a:gd name="T17" fmla="*/ 3 h 10"/>
                <a:gd name="T18" fmla="*/ 22 w 411"/>
                <a:gd name="T19" fmla="*/ 1 h 10"/>
                <a:gd name="T20" fmla="*/ 101 w 411"/>
                <a:gd name="T21" fmla="*/ 1 h 10"/>
                <a:gd name="T22" fmla="*/ 232 w 411"/>
                <a:gd name="T23" fmla="*/ 1 h 10"/>
                <a:gd name="T24" fmla="*/ 294 w 411"/>
                <a:gd name="T25" fmla="*/ 0 h 10"/>
                <a:gd name="T26" fmla="*/ 340 w 411"/>
                <a:gd name="T27" fmla="*/ 1 h 10"/>
                <a:gd name="T28" fmla="*/ 399 w 411"/>
                <a:gd name="T29" fmla="*/ 4 h 10"/>
                <a:gd name="T30" fmla="*/ 411 w 411"/>
                <a:gd name="T31" fmla="*/ 7 h 10"/>
                <a:gd name="T32" fmla="*/ 403 w 411"/>
                <a:gd name="T33"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11" h="10">
                  <a:moveTo>
                    <a:pt x="403" y="9"/>
                  </a:moveTo>
                  <a:cubicBezTo>
                    <a:pt x="371" y="8"/>
                    <a:pt x="338" y="6"/>
                    <a:pt x="305" y="5"/>
                  </a:cubicBezTo>
                  <a:cubicBezTo>
                    <a:pt x="300" y="5"/>
                    <a:pt x="295" y="5"/>
                    <a:pt x="290" y="5"/>
                  </a:cubicBezTo>
                  <a:cubicBezTo>
                    <a:pt x="286" y="5"/>
                    <a:pt x="281" y="5"/>
                    <a:pt x="277" y="5"/>
                  </a:cubicBezTo>
                  <a:cubicBezTo>
                    <a:pt x="237" y="5"/>
                    <a:pt x="197" y="4"/>
                    <a:pt x="156" y="4"/>
                  </a:cubicBezTo>
                  <a:cubicBezTo>
                    <a:pt x="134" y="4"/>
                    <a:pt x="111" y="5"/>
                    <a:pt x="89" y="6"/>
                  </a:cubicBezTo>
                  <a:cubicBezTo>
                    <a:pt x="61" y="6"/>
                    <a:pt x="32" y="7"/>
                    <a:pt x="4" y="7"/>
                  </a:cubicBezTo>
                  <a:cubicBezTo>
                    <a:pt x="4" y="7"/>
                    <a:pt x="0" y="7"/>
                    <a:pt x="0" y="5"/>
                  </a:cubicBezTo>
                  <a:cubicBezTo>
                    <a:pt x="0" y="3"/>
                    <a:pt x="5" y="3"/>
                    <a:pt x="5" y="3"/>
                  </a:cubicBezTo>
                  <a:cubicBezTo>
                    <a:pt x="10" y="2"/>
                    <a:pt x="16" y="1"/>
                    <a:pt x="22" y="1"/>
                  </a:cubicBezTo>
                  <a:cubicBezTo>
                    <a:pt x="49" y="1"/>
                    <a:pt x="75" y="1"/>
                    <a:pt x="101" y="1"/>
                  </a:cubicBezTo>
                  <a:cubicBezTo>
                    <a:pt x="145" y="1"/>
                    <a:pt x="188" y="1"/>
                    <a:pt x="232" y="1"/>
                  </a:cubicBezTo>
                  <a:cubicBezTo>
                    <a:pt x="253" y="1"/>
                    <a:pt x="273" y="0"/>
                    <a:pt x="294" y="0"/>
                  </a:cubicBezTo>
                  <a:cubicBezTo>
                    <a:pt x="309" y="0"/>
                    <a:pt x="325" y="1"/>
                    <a:pt x="340" y="1"/>
                  </a:cubicBezTo>
                  <a:cubicBezTo>
                    <a:pt x="360" y="2"/>
                    <a:pt x="380" y="3"/>
                    <a:pt x="399" y="4"/>
                  </a:cubicBezTo>
                  <a:cubicBezTo>
                    <a:pt x="399" y="4"/>
                    <a:pt x="411" y="5"/>
                    <a:pt x="411" y="7"/>
                  </a:cubicBezTo>
                  <a:cubicBezTo>
                    <a:pt x="411" y="10"/>
                    <a:pt x="403" y="9"/>
                    <a:pt x="40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5" name="Freeform 123"/>
            <p:cNvSpPr>
              <a:spLocks/>
            </p:cNvSpPr>
            <p:nvPr userDrawn="1"/>
          </p:nvSpPr>
          <p:spPr bwMode="auto">
            <a:xfrm>
              <a:off x="-1113" y="3352"/>
              <a:ext cx="701" cy="25"/>
            </a:xfrm>
            <a:custGeom>
              <a:avLst/>
              <a:gdLst>
                <a:gd name="T0" fmla="*/ 5 w 373"/>
                <a:gd name="T1" fmla="*/ 2 h 13"/>
                <a:gd name="T2" fmla="*/ 49 w 373"/>
                <a:gd name="T3" fmla="*/ 3 h 13"/>
                <a:gd name="T4" fmla="*/ 82 w 373"/>
                <a:gd name="T5" fmla="*/ 3 h 13"/>
                <a:gd name="T6" fmla="*/ 117 w 373"/>
                <a:gd name="T7" fmla="*/ 2 h 13"/>
                <a:gd name="T8" fmla="*/ 196 w 373"/>
                <a:gd name="T9" fmla="*/ 1 h 13"/>
                <a:gd name="T10" fmla="*/ 258 w 373"/>
                <a:gd name="T11" fmla="*/ 1 h 13"/>
                <a:gd name="T12" fmla="*/ 289 w 373"/>
                <a:gd name="T13" fmla="*/ 3 h 13"/>
                <a:gd name="T14" fmla="*/ 363 w 373"/>
                <a:gd name="T15" fmla="*/ 6 h 13"/>
                <a:gd name="T16" fmla="*/ 372 w 373"/>
                <a:gd name="T17" fmla="*/ 9 h 13"/>
                <a:gd name="T18" fmla="*/ 370 w 373"/>
                <a:gd name="T19" fmla="*/ 11 h 13"/>
                <a:gd name="T20" fmla="*/ 291 w 373"/>
                <a:gd name="T21" fmla="*/ 8 h 13"/>
                <a:gd name="T22" fmla="*/ 260 w 373"/>
                <a:gd name="T23" fmla="*/ 6 h 13"/>
                <a:gd name="T24" fmla="*/ 151 w 373"/>
                <a:gd name="T25" fmla="*/ 6 h 13"/>
                <a:gd name="T26" fmla="*/ 135 w 373"/>
                <a:gd name="T27" fmla="*/ 7 h 13"/>
                <a:gd name="T28" fmla="*/ 53 w 373"/>
                <a:gd name="T29" fmla="*/ 8 h 13"/>
                <a:gd name="T30" fmla="*/ 7 w 373"/>
                <a:gd name="T31" fmla="*/ 7 h 13"/>
                <a:gd name="T32" fmla="*/ 0 w 373"/>
                <a:gd name="T33" fmla="*/ 5 h 13"/>
                <a:gd name="T34" fmla="*/ 5 w 373"/>
                <a:gd name="T35"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3" h="13">
                  <a:moveTo>
                    <a:pt x="5" y="2"/>
                  </a:moveTo>
                  <a:cubicBezTo>
                    <a:pt x="20" y="3"/>
                    <a:pt x="35" y="3"/>
                    <a:pt x="49" y="3"/>
                  </a:cubicBezTo>
                  <a:cubicBezTo>
                    <a:pt x="60" y="2"/>
                    <a:pt x="71" y="3"/>
                    <a:pt x="82" y="3"/>
                  </a:cubicBezTo>
                  <a:cubicBezTo>
                    <a:pt x="93" y="3"/>
                    <a:pt x="105" y="3"/>
                    <a:pt x="117" y="2"/>
                  </a:cubicBezTo>
                  <a:cubicBezTo>
                    <a:pt x="143" y="0"/>
                    <a:pt x="170" y="1"/>
                    <a:pt x="196" y="1"/>
                  </a:cubicBezTo>
                  <a:cubicBezTo>
                    <a:pt x="217" y="1"/>
                    <a:pt x="237" y="1"/>
                    <a:pt x="258" y="1"/>
                  </a:cubicBezTo>
                  <a:cubicBezTo>
                    <a:pt x="268" y="1"/>
                    <a:pt x="278" y="2"/>
                    <a:pt x="289" y="3"/>
                  </a:cubicBezTo>
                  <a:cubicBezTo>
                    <a:pt x="313" y="5"/>
                    <a:pt x="338" y="8"/>
                    <a:pt x="363" y="6"/>
                  </a:cubicBezTo>
                  <a:cubicBezTo>
                    <a:pt x="366" y="5"/>
                    <a:pt x="373" y="4"/>
                    <a:pt x="372" y="9"/>
                  </a:cubicBezTo>
                  <a:cubicBezTo>
                    <a:pt x="371" y="10"/>
                    <a:pt x="370" y="11"/>
                    <a:pt x="370" y="11"/>
                  </a:cubicBezTo>
                  <a:cubicBezTo>
                    <a:pt x="343" y="13"/>
                    <a:pt x="317" y="11"/>
                    <a:pt x="291" y="8"/>
                  </a:cubicBezTo>
                  <a:cubicBezTo>
                    <a:pt x="280" y="7"/>
                    <a:pt x="270" y="7"/>
                    <a:pt x="260" y="6"/>
                  </a:cubicBezTo>
                  <a:cubicBezTo>
                    <a:pt x="224" y="6"/>
                    <a:pt x="187" y="6"/>
                    <a:pt x="151" y="6"/>
                  </a:cubicBezTo>
                  <a:cubicBezTo>
                    <a:pt x="146" y="6"/>
                    <a:pt x="140" y="6"/>
                    <a:pt x="135" y="7"/>
                  </a:cubicBezTo>
                  <a:cubicBezTo>
                    <a:pt x="108" y="10"/>
                    <a:pt x="80" y="8"/>
                    <a:pt x="53" y="8"/>
                  </a:cubicBezTo>
                  <a:cubicBezTo>
                    <a:pt x="38" y="8"/>
                    <a:pt x="22" y="9"/>
                    <a:pt x="7" y="7"/>
                  </a:cubicBezTo>
                  <a:cubicBezTo>
                    <a:pt x="7" y="7"/>
                    <a:pt x="0" y="7"/>
                    <a:pt x="0" y="5"/>
                  </a:cubicBezTo>
                  <a:cubicBezTo>
                    <a:pt x="0" y="1"/>
                    <a:pt x="5" y="2"/>
                    <a:pt x="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6" name="Freeform 124"/>
            <p:cNvSpPr>
              <a:spLocks/>
            </p:cNvSpPr>
            <p:nvPr userDrawn="1"/>
          </p:nvSpPr>
          <p:spPr bwMode="auto">
            <a:xfrm>
              <a:off x="-1745" y="-654"/>
              <a:ext cx="677" cy="15"/>
            </a:xfrm>
            <a:custGeom>
              <a:avLst/>
              <a:gdLst>
                <a:gd name="T0" fmla="*/ 344 w 360"/>
                <a:gd name="T1" fmla="*/ 7 h 8"/>
                <a:gd name="T2" fmla="*/ 220 w 360"/>
                <a:gd name="T3" fmla="*/ 6 h 8"/>
                <a:gd name="T4" fmla="*/ 121 w 360"/>
                <a:gd name="T5" fmla="*/ 5 h 8"/>
                <a:gd name="T6" fmla="*/ 9 w 360"/>
                <a:gd name="T7" fmla="*/ 7 h 8"/>
                <a:gd name="T8" fmla="*/ 0 w 360"/>
                <a:gd name="T9" fmla="*/ 6 h 8"/>
                <a:gd name="T10" fmla="*/ 4 w 360"/>
                <a:gd name="T11" fmla="*/ 2 h 8"/>
                <a:gd name="T12" fmla="*/ 17 w 360"/>
                <a:gd name="T13" fmla="*/ 1 h 8"/>
                <a:gd name="T14" fmla="*/ 124 w 360"/>
                <a:gd name="T15" fmla="*/ 0 h 8"/>
                <a:gd name="T16" fmla="*/ 169 w 360"/>
                <a:gd name="T17" fmla="*/ 0 h 8"/>
                <a:gd name="T18" fmla="*/ 283 w 360"/>
                <a:gd name="T19" fmla="*/ 2 h 8"/>
                <a:gd name="T20" fmla="*/ 352 w 360"/>
                <a:gd name="T21" fmla="*/ 2 h 8"/>
                <a:gd name="T22" fmla="*/ 360 w 360"/>
                <a:gd name="T23" fmla="*/ 4 h 8"/>
                <a:gd name="T24" fmla="*/ 344 w 360"/>
                <a:gd name="T25"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0" h="8">
                  <a:moveTo>
                    <a:pt x="344" y="7"/>
                  </a:moveTo>
                  <a:cubicBezTo>
                    <a:pt x="302" y="7"/>
                    <a:pt x="261" y="7"/>
                    <a:pt x="220" y="6"/>
                  </a:cubicBezTo>
                  <a:cubicBezTo>
                    <a:pt x="187" y="5"/>
                    <a:pt x="154" y="5"/>
                    <a:pt x="121" y="5"/>
                  </a:cubicBezTo>
                  <a:cubicBezTo>
                    <a:pt x="83" y="5"/>
                    <a:pt x="46" y="6"/>
                    <a:pt x="9" y="7"/>
                  </a:cubicBezTo>
                  <a:cubicBezTo>
                    <a:pt x="6" y="7"/>
                    <a:pt x="0" y="8"/>
                    <a:pt x="0" y="6"/>
                  </a:cubicBezTo>
                  <a:cubicBezTo>
                    <a:pt x="0" y="5"/>
                    <a:pt x="3" y="3"/>
                    <a:pt x="4" y="2"/>
                  </a:cubicBezTo>
                  <a:cubicBezTo>
                    <a:pt x="8" y="2"/>
                    <a:pt x="13" y="1"/>
                    <a:pt x="17" y="1"/>
                  </a:cubicBezTo>
                  <a:cubicBezTo>
                    <a:pt x="53" y="1"/>
                    <a:pt x="88" y="0"/>
                    <a:pt x="124" y="0"/>
                  </a:cubicBezTo>
                  <a:cubicBezTo>
                    <a:pt x="139" y="0"/>
                    <a:pt x="154" y="0"/>
                    <a:pt x="169" y="0"/>
                  </a:cubicBezTo>
                  <a:cubicBezTo>
                    <a:pt x="207" y="0"/>
                    <a:pt x="245" y="1"/>
                    <a:pt x="283" y="2"/>
                  </a:cubicBezTo>
                  <a:cubicBezTo>
                    <a:pt x="306" y="2"/>
                    <a:pt x="329" y="2"/>
                    <a:pt x="352" y="2"/>
                  </a:cubicBezTo>
                  <a:cubicBezTo>
                    <a:pt x="352" y="2"/>
                    <a:pt x="360" y="2"/>
                    <a:pt x="360" y="4"/>
                  </a:cubicBezTo>
                  <a:cubicBezTo>
                    <a:pt x="360" y="7"/>
                    <a:pt x="344" y="7"/>
                    <a:pt x="34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7" name="Freeform 125"/>
            <p:cNvSpPr>
              <a:spLocks/>
            </p:cNvSpPr>
            <p:nvPr userDrawn="1"/>
          </p:nvSpPr>
          <p:spPr bwMode="auto">
            <a:xfrm>
              <a:off x="340" y="1222"/>
              <a:ext cx="696" cy="16"/>
            </a:xfrm>
            <a:custGeom>
              <a:avLst/>
              <a:gdLst>
                <a:gd name="T0" fmla="*/ 362 w 370"/>
                <a:gd name="T1" fmla="*/ 9 h 9"/>
                <a:gd name="T2" fmla="*/ 317 w 370"/>
                <a:gd name="T3" fmla="*/ 8 h 9"/>
                <a:gd name="T4" fmla="*/ 264 w 370"/>
                <a:gd name="T5" fmla="*/ 6 h 9"/>
                <a:gd name="T6" fmla="*/ 211 w 370"/>
                <a:gd name="T7" fmla="*/ 6 h 9"/>
                <a:gd name="T8" fmla="*/ 159 w 370"/>
                <a:gd name="T9" fmla="*/ 6 h 9"/>
                <a:gd name="T10" fmla="*/ 106 w 370"/>
                <a:gd name="T11" fmla="*/ 6 h 9"/>
                <a:gd name="T12" fmla="*/ 53 w 370"/>
                <a:gd name="T13" fmla="*/ 7 h 9"/>
                <a:gd name="T14" fmla="*/ 5 w 370"/>
                <a:gd name="T15" fmla="*/ 7 h 9"/>
                <a:gd name="T16" fmla="*/ 0 w 370"/>
                <a:gd name="T17" fmla="*/ 4 h 9"/>
                <a:gd name="T18" fmla="*/ 6 w 370"/>
                <a:gd name="T19" fmla="*/ 2 h 9"/>
                <a:gd name="T20" fmla="*/ 30 w 370"/>
                <a:gd name="T21" fmla="*/ 1 h 9"/>
                <a:gd name="T22" fmla="*/ 92 w 370"/>
                <a:gd name="T23" fmla="*/ 2 h 9"/>
                <a:gd name="T24" fmla="*/ 222 w 370"/>
                <a:gd name="T25" fmla="*/ 1 h 9"/>
                <a:gd name="T26" fmla="*/ 355 w 370"/>
                <a:gd name="T27" fmla="*/ 4 h 9"/>
                <a:gd name="T28" fmla="*/ 362 w 370"/>
                <a:gd name="T29" fmla="*/ 4 h 9"/>
                <a:gd name="T30" fmla="*/ 370 w 370"/>
                <a:gd name="T31" fmla="*/ 6 h 9"/>
                <a:gd name="T32" fmla="*/ 362 w 370"/>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0" h="9">
                  <a:moveTo>
                    <a:pt x="362" y="9"/>
                  </a:moveTo>
                  <a:cubicBezTo>
                    <a:pt x="347" y="9"/>
                    <a:pt x="332" y="7"/>
                    <a:pt x="317" y="8"/>
                  </a:cubicBezTo>
                  <a:cubicBezTo>
                    <a:pt x="299" y="8"/>
                    <a:pt x="282" y="7"/>
                    <a:pt x="264" y="6"/>
                  </a:cubicBezTo>
                  <a:cubicBezTo>
                    <a:pt x="247" y="6"/>
                    <a:pt x="229" y="6"/>
                    <a:pt x="211" y="6"/>
                  </a:cubicBezTo>
                  <a:cubicBezTo>
                    <a:pt x="194" y="6"/>
                    <a:pt x="176" y="6"/>
                    <a:pt x="159" y="6"/>
                  </a:cubicBezTo>
                  <a:cubicBezTo>
                    <a:pt x="141" y="6"/>
                    <a:pt x="123" y="6"/>
                    <a:pt x="106" y="6"/>
                  </a:cubicBezTo>
                  <a:cubicBezTo>
                    <a:pt x="88" y="7"/>
                    <a:pt x="71" y="7"/>
                    <a:pt x="53" y="7"/>
                  </a:cubicBezTo>
                  <a:cubicBezTo>
                    <a:pt x="37" y="7"/>
                    <a:pt x="21" y="7"/>
                    <a:pt x="5" y="7"/>
                  </a:cubicBezTo>
                  <a:cubicBezTo>
                    <a:pt x="5" y="7"/>
                    <a:pt x="0" y="6"/>
                    <a:pt x="0" y="4"/>
                  </a:cubicBezTo>
                  <a:cubicBezTo>
                    <a:pt x="0" y="2"/>
                    <a:pt x="6" y="2"/>
                    <a:pt x="6" y="2"/>
                  </a:cubicBezTo>
                  <a:cubicBezTo>
                    <a:pt x="14" y="1"/>
                    <a:pt x="22" y="0"/>
                    <a:pt x="30" y="1"/>
                  </a:cubicBezTo>
                  <a:cubicBezTo>
                    <a:pt x="51" y="4"/>
                    <a:pt x="72" y="2"/>
                    <a:pt x="92" y="2"/>
                  </a:cubicBezTo>
                  <a:cubicBezTo>
                    <a:pt x="135" y="2"/>
                    <a:pt x="179" y="1"/>
                    <a:pt x="222" y="1"/>
                  </a:cubicBezTo>
                  <a:cubicBezTo>
                    <a:pt x="266" y="2"/>
                    <a:pt x="310" y="3"/>
                    <a:pt x="355" y="4"/>
                  </a:cubicBezTo>
                  <a:cubicBezTo>
                    <a:pt x="357" y="4"/>
                    <a:pt x="360" y="4"/>
                    <a:pt x="362" y="4"/>
                  </a:cubicBezTo>
                  <a:cubicBezTo>
                    <a:pt x="362" y="4"/>
                    <a:pt x="370" y="5"/>
                    <a:pt x="370" y="6"/>
                  </a:cubicBezTo>
                  <a:cubicBezTo>
                    <a:pt x="370" y="8"/>
                    <a:pt x="362" y="9"/>
                    <a:pt x="362"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8" name="Freeform 126"/>
            <p:cNvSpPr>
              <a:spLocks/>
            </p:cNvSpPr>
            <p:nvPr userDrawn="1"/>
          </p:nvSpPr>
          <p:spPr bwMode="auto">
            <a:xfrm>
              <a:off x="-1059" y="3398"/>
              <a:ext cx="596" cy="18"/>
            </a:xfrm>
            <a:custGeom>
              <a:avLst/>
              <a:gdLst>
                <a:gd name="T0" fmla="*/ 317 w 317"/>
                <a:gd name="T1" fmla="*/ 7 h 10"/>
                <a:gd name="T2" fmla="*/ 310 w 317"/>
                <a:gd name="T3" fmla="*/ 9 h 10"/>
                <a:gd name="T4" fmla="*/ 209 w 317"/>
                <a:gd name="T5" fmla="*/ 8 h 10"/>
                <a:gd name="T6" fmla="*/ 152 w 317"/>
                <a:gd name="T7" fmla="*/ 5 h 10"/>
                <a:gd name="T8" fmla="*/ 129 w 317"/>
                <a:gd name="T9" fmla="*/ 5 h 10"/>
                <a:gd name="T10" fmla="*/ 67 w 317"/>
                <a:gd name="T11" fmla="*/ 7 h 10"/>
                <a:gd name="T12" fmla="*/ 8 w 317"/>
                <a:gd name="T13" fmla="*/ 6 h 10"/>
                <a:gd name="T14" fmla="*/ 0 w 317"/>
                <a:gd name="T15" fmla="*/ 4 h 10"/>
                <a:gd name="T16" fmla="*/ 4 w 317"/>
                <a:gd name="T17" fmla="*/ 1 h 10"/>
                <a:gd name="T18" fmla="*/ 34 w 317"/>
                <a:gd name="T19" fmla="*/ 3 h 10"/>
                <a:gd name="T20" fmla="*/ 52 w 317"/>
                <a:gd name="T21" fmla="*/ 3 h 10"/>
                <a:gd name="T22" fmla="*/ 83 w 317"/>
                <a:gd name="T23" fmla="*/ 1 h 10"/>
                <a:gd name="T24" fmla="*/ 127 w 317"/>
                <a:gd name="T25" fmla="*/ 0 h 10"/>
                <a:gd name="T26" fmla="*/ 165 w 317"/>
                <a:gd name="T27" fmla="*/ 1 h 10"/>
                <a:gd name="T28" fmla="*/ 276 w 317"/>
                <a:gd name="T29" fmla="*/ 2 h 10"/>
                <a:gd name="T30" fmla="*/ 312 w 317"/>
                <a:gd name="T31" fmla="*/ 4 h 10"/>
                <a:gd name="T32" fmla="*/ 317 w 317"/>
                <a:gd name="T33" fmla="*/ 7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7" h="10">
                  <a:moveTo>
                    <a:pt x="317" y="7"/>
                  </a:moveTo>
                  <a:cubicBezTo>
                    <a:pt x="317" y="10"/>
                    <a:pt x="313" y="9"/>
                    <a:pt x="310" y="9"/>
                  </a:cubicBezTo>
                  <a:cubicBezTo>
                    <a:pt x="277" y="8"/>
                    <a:pt x="243" y="8"/>
                    <a:pt x="209" y="8"/>
                  </a:cubicBezTo>
                  <a:cubicBezTo>
                    <a:pt x="190" y="7"/>
                    <a:pt x="171" y="6"/>
                    <a:pt x="152" y="5"/>
                  </a:cubicBezTo>
                  <a:cubicBezTo>
                    <a:pt x="145" y="5"/>
                    <a:pt x="137" y="5"/>
                    <a:pt x="129" y="5"/>
                  </a:cubicBezTo>
                  <a:cubicBezTo>
                    <a:pt x="108" y="6"/>
                    <a:pt x="88" y="5"/>
                    <a:pt x="67" y="7"/>
                  </a:cubicBezTo>
                  <a:cubicBezTo>
                    <a:pt x="47" y="9"/>
                    <a:pt x="27" y="7"/>
                    <a:pt x="8" y="6"/>
                  </a:cubicBezTo>
                  <a:cubicBezTo>
                    <a:pt x="5" y="6"/>
                    <a:pt x="0" y="6"/>
                    <a:pt x="0" y="4"/>
                  </a:cubicBezTo>
                  <a:cubicBezTo>
                    <a:pt x="0" y="1"/>
                    <a:pt x="2" y="1"/>
                    <a:pt x="4" y="1"/>
                  </a:cubicBezTo>
                  <a:cubicBezTo>
                    <a:pt x="14" y="2"/>
                    <a:pt x="24" y="2"/>
                    <a:pt x="34" y="3"/>
                  </a:cubicBezTo>
                  <a:cubicBezTo>
                    <a:pt x="40" y="3"/>
                    <a:pt x="46" y="3"/>
                    <a:pt x="52" y="3"/>
                  </a:cubicBezTo>
                  <a:cubicBezTo>
                    <a:pt x="62" y="3"/>
                    <a:pt x="73" y="2"/>
                    <a:pt x="83" y="1"/>
                  </a:cubicBezTo>
                  <a:cubicBezTo>
                    <a:pt x="98" y="1"/>
                    <a:pt x="112" y="0"/>
                    <a:pt x="127" y="0"/>
                  </a:cubicBezTo>
                  <a:cubicBezTo>
                    <a:pt x="139" y="0"/>
                    <a:pt x="152" y="1"/>
                    <a:pt x="165" y="1"/>
                  </a:cubicBezTo>
                  <a:cubicBezTo>
                    <a:pt x="202" y="2"/>
                    <a:pt x="239" y="2"/>
                    <a:pt x="276" y="2"/>
                  </a:cubicBezTo>
                  <a:cubicBezTo>
                    <a:pt x="288" y="3"/>
                    <a:pt x="300" y="3"/>
                    <a:pt x="312" y="4"/>
                  </a:cubicBezTo>
                  <a:cubicBezTo>
                    <a:pt x="312" y="4"/>
                    <a:pt x="317" y="4"/>
                    <a:pt x="317"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39" name="Freeform 127"/>
            <p:cNvSpPr>
              <a:spLocks/>
            </p:cNvSpPr>
            <p:nvPr userDrawn="1"/>
          </p:nvSpPr>
          <p:spPr bwMode="auto">
            <a:xfrm>
              <a:off x="-1661" y="-695"/>
              <a:ext cx="566" cy="15"/>
            </a:xfrm>
            <a:custGeom>
              <a:avLst/>
              <a:gdLst>
                <a:gd name="T0" fmla="*/ 301 w 301"/>
                <a:gd name="T1" fmla="*/ 4 h 8"/>
                <a:gd name="T2" fmla="*/ 293 w 301"/>
                <a:gd name="T3" fmla="*/ 1 h 8"/>
                <a:gd name="T4" fmla="*/ 225 w 301"/>
                <a:gd name="T5" fmla="*/ 1 h 8"/>
                <a:gd name="T6" fmla="*/ 172 w 301"/>
                <a:gd name="T7" fmla="*/ 2 h 8"/>
                <a:gd name="T8" fmla="*/ 129 w 301"/>
                <a:gd name="T9" fmla="*/ 1 h 8"/>
                <a:gd name="T10" fmla="*/ 68 w 301"/>
                <a:gd name="T11" fmla="*/ 1 h 8"/>
                <a:gd name="T12" fmla="*/ 5 w 301"/>
                <a:gd name="T13" fmla="*/ 2 h 8"/>
                <a:gd name="T14" fmla="*/ 0 w 301"/>
                <a:gd name="T15" fmla="*/ 6 h 8"/>
                <a:gd name="T16" fmla="*/ 12 w 301"/>
                <a:gd name="T17" fmla="*/ 7 h 8"/>
                <a:gd name="T18" fmla="*/ 48 w 301"/>
                <a:gd name="T19" fmla="*/ 6 h 8"/>
                <a:gd name="T20" fmla="*/ 109 w 301"/>
                <a:gd name="T21" fmla="*/ 5 h 8"/>
                <a:gd name="T22" fmla="*/ 139 w 301"/>
                <a:gd name="T23" fmla="*/ 6 h 8"/>
                <a:gd name="T24" fmla="*/ 196 w 301"/>
                <a:gd name="T25" fmla="*/ 7 h 8"/>
                <a:gd name="T26" fmla="*/ 265 w 301"/>
                <a:gd name="T27" fmla="*/ 6 h 8"/>
                <a:gd name="T28" fmla="*/ 295 w 301"/>
                <a:gd name="T29" fmla="*/ 6 h 8"/>
                <a:gd name="T30" fmla="*/ 301 w 301"/>
                <a:gd name="T3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1" h="8">
                  <a:moveTo>
                    <a:pt x="301" y="4"/>
                  </a:moveTo>
                  <a:cubicBezTo>
                    <a:pt x="301" y="2"/>
                    <a:pt x="296" y="1"/>
                    <a:pt x="293" y="1"/>
                  </a:cubicBezTo>
                  <a:cubicBezTo>
                    <a:pt x="270" y="1"/>
                    <a:pt x="248" y="1"/>
                    <a:pt x="225" y="1"/>
                  </a:cubicBezTo>
                  <a:cubicBezTo>
                    <a:pt x="207" y="1"/>
                    <a:pt x="190" y="2"/>
                    <a:pt x="172" y="2"/>
                  </a:cubicBezTo>
                  <a:cubicBezTo>
                    <a:pt x="158" y="2"/>
                    <a:pt x="143" y="1"/>
                    <a:pt x="129" y="1"/>
                  </a:cubicBezTo>
                  <a:cubicBezTo>
                    <a:pt x="109" y="0"/>
                    <a:pt x="88" y="1"/>
                    <a:pt x="68" y="1"/>
                  </a:cubicBezTo>
                  <a:cubicBezTo>
                    <a:pt x="47" y="1"/>
                    <a:pt x="26" y="2"/>
                    <a:pt x="5" y="2"/>
                  </a:cubicBezTo>
                  <a:cubicBezTo>
                    <a:pt x="3" y="2"/>
                    <a:pt x="0" y="2"/>
                    <a:pt x="0" y="6"/>
                  </a:cubicBezTo>
                  <a:cubicBezTo>
                    <a:pt x="0" y="8"/>
                    <a:pt x="8" y="7"/>
                    <a:pt x="12" y="7"/>
                  </a:cubicBezTo>
                  <a:cubicBezTo>
                    <a:pt x="24" y="7"/>
                    <a:pt x="36" y="6"/>
                    <a:pt x="48" y="6"/>
                  </a:cubicBezTo>
                  <a:cubicBezTo>
                    <a:pt x="68" y="5"/>
                    <a:pt x="89" y="5"/>
                    <a:pt x="109" y="5"/>
                  </a:cubicBezTo>
                  <a:cubicBezTo>
                    <a:pt x="119" y="5"/>
                    <a:pt x="129" y="6"/>
                    <a:pt x="139" y="6"/>
                  </a:cubicBezTo>
                  <a:cubicBezTo>
                    <a:pt x="158" y="7"/>
                    <a:pt x="177" y="7"/>
                    <a:pt x="196" y="7"/>
                  </a:cubicBezTo>
                  <a:cubicBezTo>
                    <a:pt x="219" y="7"/>
                    <a:pt x="242" y="6"/>
                    <a:pt x="265" y="6"/>
                  </a:cubicBezTo>
                  <a:cubicBezTo>
                    <a:pt x="275" y="5"/>
                    <a:pt x="285" y="6"/>
                    <a:pt x="295" y="6"/>
                  </a:cubicBezTo>
                  <a:cubicBezTo>
                    <a:pt x="295" y="6"/>
                    <a:pt x="301" y="6"/>
                    <a:pt x="30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0" name="Freeform 128"/>
            <p:cNvSpPr>
              <a:spLocks/>
            </p:cNvSpPr>
            <p:nvPr userDrawn="1"/>
          </p:nvSpPr>
          <p:spPr bwMode="auto">
            <a:xfrm>
              <a:off x="-457" y="-656"/>
              <a:ext cx="671" cy="15"/>
            </a:xfrm>
            <a:custGeom>
              <a:avLst/>
              <a:gdLst>
                <a:gd name="T0" fmla="*/ 6 w 357"/>
                <a:gd name="T1" fmla="*/ 2 h 8"/>
                <a:gd name="T2" fmla="*/ 34 w 357"/>
                <a:gd name="T3" fmla="*/ 1 h 8"/>
                <a:gd name="T4" fmla="*/ 122 w 357"/>
                <a:gd name="T5" fmla="*/ 2 h 8"/>
                <a:gd name="T6" fmla="*/ 178 w 357"/>
                <a:gd name="T7" fmla="*/ 1 h 8"/>
                <a:gd name="T8" fmla="*/ 228 w 357"/>
                <a:gd name="T9" fmla="*/ 1 h 8"/>
                <a:gd name="T10" fmla="*/ 349 w 357"/>
                <a:gd name="T11" fmla="*/ 4 h 8"/>
                <a:gd name="T12" fmla="*/ 357 w 357"/>
                <a:gd name="T13" fmla="*/ 5 h 8"/>
                <a:gd name="T14" fmla="*/ 354 w 357"/>
                <a:gd name="T15" fmla="*/ 8 h 8"/>
                <a:gd name="T16" fmla="*/ 342 w 357"/>
                <a:gd name="T17" fmla="*/ 8 h 8"/>
                <a:gd name="T18" fmla="*/ 266 w 357"/>
                <a:gd name="T19" fmla="*/ 7 h 8"/>
                <a:gd name="T20" fmla="*/ 144 w 357"/>
                <a:gd name="T21" fmla="*/ 7 h 8"/>
                <a:gd name="T22" fmla="*/ 124 w 357"/>
                <a:gd name="T23" fmla="*/ 7 h 8"/>
                <a:gd name="T24" fmla="*/ 65 w 357"/>
                <a:gd name="T25" fmla="*/ 6 h 8"/>
                <a:gd name="T26" fmla="*/ 8 w 357"/>
                <a:gd name="T27" fmla="*/ 6 h 8"/>
                <a:gd name="T28" fmla="*/ 0 w 357"/>
                <a:gd name="T29" fmla="*/ 4 h 8"/>
                <a:gd name="T30" fmla="*/ 6 w 357"/>
                <a:gd name="T31"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7" h="8">
                  <a:moveTo>
                    <a:pt x="6" y="2"/>
                  </a:moveTo>
                  <a:cubicBezTo>
                    <a:pt x="16" y="2"/>
                    <a:pt x="25" y="1"/>
                    <a:pt x="34" y="1"/>
                  </a:cubicBezTo>
                  <a:cubicBezTo>
                    <a:pt x="64" y="1"/>
                    <a:pt x="93" y="0"/>
                    <a:pt x="122" y="2"/>
                  </a:cubicBezTo>
                  <a:cubicBezTo>
                    <a:pt x="141" y="3"/>
                    <a:pt x="159" y="1"/>
                    <a:pt x="178" y="1"/>
                  </a:cubicBezTo>
                  <a:cubicBezTo>
                    <a:pt x="195" y="1"/>
                    <a:pt x="211" y="0"/>
                    <a:pt x="228" y="1"/>
                  </a:cubicBezTo>
                  <a:cubicBezTo>
                    <a:pt x="268" y="3"/>
                    <a:pt x="309" y="4"/>
                    <a:pt x="349" y="4"/>
                  </a:cubicBezTo>
                  <a:cubicBezTo>
                    <a:pt x="352" y="4"/>
                    <a:pt x="357" y="3"/>
                    <a:pt x="357" y="5"/>
                  </a:cubicBezTo>
                  <a:cubicBezTo>
                    <a:pt x="357" y="7"/>
                    <a:pt x="355" y="7"/>
                    <a:pt x="354" y="8"/>
                  </a:cubicBezTo>
                  <a:cubicBezTo>
                    <a:pt x="350" y="8"/>
                    <a:pt x="346" y="8"/>
                    <a:pt x="342" y="8"/>
                  </a:cubicBezTo>
                  <a:cubicBezTo>
                    <a:pt x="317" y="8"/>
                    <a:pt x="291" y="8"/>
                    <a:pt x="266" y="7"/>
                  </a:cubicBezTo>
                  <a:cubicBezTo>
                    <a:pt x="226" y="6"/>
                    <a:pt x="185" y="5"/>
                    <a:pt x="144" y="7"/>
                  </a:cubicBezTo>
                  <a:cubicBezTo>
                    <a:pt x="138" y="7"/>
                    <a:pt x="131" y="7"/>
                    <a:pt x="124" y="7"/>
                  </a:cubicBezTo>
                  <a:cubicBezTo>
                    <a:pt x="104" y="6"/>
                    <a:pt x="85" y="6"/>
                    <a:pt x="65" y="6"/>
                  </a:cubicBezTo>
                  <a:cubicBezTo>
                    <a:pt x="46" y="5"/>
                    <a:pt x="27" y="6"/>
                    <a:pt x="8" y="6"/>
                  </a:cubicBezTo>
                  <a:cubicBezTo>
                    <a:pt x="8" y="6"/>
                    <a:pt x="0" y="6"/>
                    <a:pt x="0" y="4"/>
                  </a:cubicBezTo>
                  <a:cubicBezTo>
                    <a:pt x="0" y="3"/>
                    <a:pt x="6" y="2"/>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1" name="Freeform 129"/>
            <p:cNvSpPr>
              <a:spLocks/>
            </p:cNvSpPr>
            <p:nvPr userDrawn="1"/>
          </p:nvSpPr>
          <p:spPr bwMode="auto">
            <a:xfrm>
              <a:off x="-2571" y="1182"/>
              <a:ext cx="788" cy="13"/>
            </a:xfrm>
            <a:custGeom>
              <a:avLst/>
              <a:gdLst>
                <a:gd name="T0" fmla="*/ 7 w 419"/>
                <a:gd name="T1" fmla="*/ 2 h 7"/>
                <a:gd name="T2" fmla="*/ 54 w 419"/>
                <a:gd name="T3" fmla="*/ 0 h 7"/>
                <a:gd name="T4" fmla="*/ 202 w 419"/>
                <a:gd name="T5" fmla="*/ 3 h 7"/>
                <a:gd name="T6" fmla="*/ 242 w 419"/>
                <a:gd name="T7" fmla="*/ 2 h 7"/>
                <a:gd name="T8" fmla="*/ 261 w 419"/>
                <a:gd name="T9" fmla="*/ 2 h 7"/>
                <a:gd name="T10" fmla="*/ 356 w 419"/>
                <a:gd name="T11" fmla="*/ 1 h 7"/>
                <a:gd name="T12" fmla="*/ 416 w 419"/>
                <a:gd name="T13" fmla="*/ 1 h 7"/>
                <a:gd name="T14" fmla="*/ 419 w 419"/>
                <a:gd name="T15" fmla="*/ 3 h 7"/>
                <a:gd name="T16" fmla="*/ 415 w 419"/>
                <a:gd name="T17" fmla="*/ 6 h 7"/>
                <a:gd name="T18" fmla="*/ 401 w 419"/>
                <a:gd name="T19" fmla="*/ 5 h 7"/>
                <a:gd name="T20" fmla="*/ 349 w 419"/>
                <a:gd name="T21" fmla="*/ 5 h 7"/>
                <a:gd name="T22" fmla="*/ 312 w 419"/>
                <a:gd name="T23" fmla="*/ 6 h 7"/>
                <a:gd name="T24" fmla="*/ 261 w 419"/>
                <a:gd name="T25" fmla="*/ 6 h 7"/>
                <a:gd name="T26" fmla="*/ 215 w 419"/>
                <a:gd name="T27" fmla="*/ 7 h 7"/>
                <a:gd name="T28" fmla="*/ 110 w 419"/>
                <a:gd name="T29" fmla="*/ 6 h 7"/>
                <a:gd name="T30" fmla="*/ 75 w 419"/>
                <a:gd name="T31" fmla="*/ 4 h 7"/>
                <a:gd name="T32" fmla="*/ 30 w 419"/>
                <a:gd name="T33" fmla="*/ 5 h 7"/>
                <a:gd name="T34" fmla="*/ 7 w 419"/>
                <a:gd name="T35" fmla="*/ 6 h 7"/>
                <a:gd name="T36" fmla="*/ 0 w 419"/>
                <a:gd name="T37" fmla="*/ 4 h 7"/>
                <a:gd name="T38" fmla="*/ 7 w 419"/>
                <a:gd name="T39" fmla="*/ 2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19" h="7">
                  <a:moveTo>
                    <a:pt x="7" y="2"/>
                  </a:moveTo>
                  <a:cubicBezTo>
                    <a:pt x="23" y="2"/>
                    <a:pt x="38" y="0"/>
                    <a:pt x="54" y="0"/>
                  </a:cubicBezTo>
                  <a:cubicBezTo>
                    <a:pt x="104" y="1"/>
                    <a:pt x="153" y="5"/>
                    <a:pt x="202" y="3"/>
                  </a:cubicBezTo>
                  <a:cubicBezTo>
                    <a:pt x="216" y="2"/>
                    <a:pt x="229" y="2"/>
                    <a:pt x="242" y="2"/>
                  </a:cubicBezTo>
                  <a:cubicBezTo>
                    <a:pt x="248" y="2"/>
                    <a:pt x="255" y="1"/>
                    <a:pt x="261" y="2"/>
                  </a:cubicBezTo>
                  <a:cubicBezTo>
                    <a:pt x="293" y="4"/>
                    <a:pt x="324" y="1"/>
                    <a:pt x="356" y="1"/>
                  </a:cubicBezTo>
                  <a:cubicBezTo>
                    <a:pt x="376" y="1"/>
                    <a:pt x="396" y="1"/>
                    <a:pt x="416" y="1"/>
                  </a:cubicBezTo>
                  <a:cubicBezTo>
                    <a:pt x="417" y="1"/>
                    <a:pt x="419" y="2"/>
                    <a:pt x="419" y="3"/>
                  </a:cubicBezTo>
                  <a:cubicBezTo>
                    <a:pt x="419" y="5"/>
                    <a:pt x="417" y="6"/>
                    <a:pt x="415" y="6"/>
                  </a:cubicBezTo>
                  <a:cubicBezTo>
                    <a:pt x="410" y="6"/>
                    <a:pt x="406" y="6"/>
                    <a:pt x="401" y="5"/>
                  </a:cubicBezTo>
                  <a:cubicBezTo>
                    <a:pt x="384" y="4"/>
                    <a:pt x="366" y="4"/>
                    <a:pt x="349" y="5"/>
                  </a:cubicBezTo>
                  <a:cubicBezTo>
                    <a:pt x="337" y="6"/>
                    <a:pt x="324" y="6"/>
                    <a:pt x="312" y="6"/>
                  </a:cubicBezTo>
                  <a:cubicBezTo>
                    <a:pt x="295" y="7"/>
                    <a:pt x="278" y="6"/>
                    <a:pt x="261" y="6"/>
                  </a:cubicBezTo>
                  <a:cubicBezTo>
                    <a:pt x="246" y="6"/>
                    <a:pt x="230" y="7"/>
                    <a:pt x="215" y="7"/>
                  </a:cubicBezTo>
                  <a:cubicBezTo>
                    <a:pt x="180" y="7"/>
                    <a:pt x="145" y="7"/>
                    <a:pt x="110" y="6"/>
                  </a:cubicBezTo>
                  <a:cubicBezTo>
                    <a:pt x="98" y="6"/>
                    <a:pt x="87" y="5"/>
                    <a:pt x="75" y="4"/>
                  </a:cubicBezTo>
                  <a:cubicBezTo>
                    <a:pt x="60" y="4"/>
                    <a:pt x="45" y="4"/>
                    <a:pt x="30" y="5"/>
                  </a:cubicBezTo>
                  <a:cubicBezTo>
                    <a:pt x="23" y="5"/>
                    <a:pt x="15" y="6"/>
                    <a:pt x="7" y="6"/>
                  </a:cubicBezTo>
                  <a:cubicBezTo>
                    <a:pt x="7" y="6"/>
                    <a:pt x="0" y="6"/>
                    <a:pt x="0" y="4"/>
                  </a:cubicBezTo>
                  <a:cubicBezTo>
                    <a:pt x="0" y="2"/>
                    <a:pt x="7" y="2"/>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2" name="Freeform 130"/>
            <p:cNvSpPr>
              <a:spLocks/>
            </p:cNvSpPr>
            <p:nvPr userDrawn="1"/>
          </p:nvSpPr>
          <p:spPr bwMode="auto">
            <a:xfrm>
              <a:off x="402" y="1261"/>
              <a:ext cx="605" cy="19"/>
            </a:xfrm>
            <a:custGeom>
              <a:avLst/>
              <a:gdLst>
                <a:gd name="T0" fmla="*/ 14 w 322"/>
                <a:gd name="T1" fmla="*/ 4 h 10"/>
                <a:gd name="T2" fmla="*/ 79 w 322"/>
                <a:gd name="T3" fmla="*/ 2 h 10"/>
                <a:gd name="T4" fmla="*/ 179 w 322"/>
                <a:gd name="T5" fmla="*/ 4 h 10"/>
                <a:gd name="T6" fmla="*/ 268 w 322"/>
                <a:gd name="T7" fmla="*/ 5 h 10"/>
                <a:gd name="T8" fmla="*/ 310 w 322"/>
                <a:gd name="T9" fmla="*/ 5 h 10"/>
                <a:gd name="T10" fmla="*/ 322 w 322"/>
                <a:gd name="T11" fmla="*/ 6 h 10"/>
                <a:gd name="T12" fmla="*/ 315 w 322"/>
                <a:gd name="T13" fmla="*/ 10 h 10"/>
                <a:gd name="T14" fmla="*/ 294 w 322"/>
                <a:gd name="T15" fmla="*/ 10 h 10"/>
                <a:gd name="T16" fmla="*/ 178 w 322"/>
                <a:gd name="T17" fmla="*/ 9 h 10"/>
                <a:gd name="T18" fmla="*/ 130 w 322"/>
                <a:gd name="T19" fmla="*/ 7 h 10"/>
                <a:gd name="T20" fmla="*/ 91 w 322"/>
                <a:gd name="T21" fmla="*/ 7 h 10"/>
                <a:gd name="T22" fmla="*/ 3 w 322"/>
                <a:gd name="T23" fmla="*/ 8 h 10"/>
                <a:gd name="T24" fmla="*/ 0 w 322"/>
                <a:gd name="T25" fmla="*/ 7 h 10"/>
                <a:gd name="T26" fmla="*/ 14 w 322"/>
                <a:gd name="T27"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2" h="10">
                  <a:moveTo>
                    <a:pt x="14" y="4"/>
                  </a:moveTo>
                  <a:cubicBezTo>
                    <a:pt x="36" y="3"/>
                    <a:pt x="57" y="4"/>
                    <a:pt x="79" y="2"/>
                  </a:cubicBezTo>
                  <a:cubicBezTo>
                    <a:pt x="112" y="0"/>
                    <a:pt x="146" y="3"/>
                    <a:pt x="179" y="4"/>
                  </a:cubicBezTo>
                  <a:cubicBezTo>
                    <a:pt x="209" y="4"/>
                    <a:pt x="239" y="4"/>
                    <a:pt x="268" y="5"/>
                  </a:cubicBezTo>
                  <a:cubicBezTo>
                    <a:pt x="282" y="5"/>
                    <a:pt x="296" y="5"/>
                    <a:pt x="310" y="5"/>
                  </a:cubicBezTo>
                  <a:cubicBezTo>
                    <a:pt x="313" y="5"/>
                    <a:pt x="322" y="4"/>
                    <a:pt x="322" y="6"/>
                  </a:cubicBezTo>
                  <a:cubicBezTo>
                    <a:pt x="322" y="9"/>
                    <a:pt x="316" y="9"/>
                    <a:pt x="315" y="10"/>
                  </a:cubicBezTo>
                  <a:cubicBezTo>
                    <a:pt x="308" y="10"/>
                    <a:pt x="301" y="10"/>
                    <a:pt x="294" y="10"/>
                  </a:cubicBezTo>
                  <a:cubicBezTo>
                    <a:pt x="255" y="10"/>
                    <a:pt x="216" y="9"/>
                    <a:pt x="178" y="9"/>
                  </a:cubicBezTo>
                  <a:cubicBezTo>
                    <a:pt x="162" y="8"/>
                    <a:pt x="146" y="7"/>
                    <a:pt x="130" y="7"/>
                  </a:cubicBezTo>
                  <a:cubicBezTo>
                    <a:pt x="117" y="6"/>
                    <a:pt x="104" y="6"/>
                    <a:pt x="91" y="7"/>
                  </a:cubicBezTo>
                  <a:cubicBezTo>
                    <a:pt x="62" y="7"/>
                    <a:pt x="32" y="8"/>
                    <a:pt x="3" y="8"/>
                  </a:cubicBezTo>
                  <a:cubicBezTo>
                    <a:pt x="3" y="8"/>
                    <a:pt x="0" y="9"/>
                    <a:pt x="0" y="7"/>
                  </a:cubicBezTo>
                  <a:cubicBezTo>
                    <a:pt x="0" y="4"/>
                    <a:pt x="14" y="4"/>
                    <a:pt x="1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3" name="Freeform 131"/>
            <p:cNvSpPr>
              <a:spLocks/>
            </p:cNvSpPr>
            <p:nvPr userDrawn="1"/>
          </p:nvSpPr>
          <p:spPr bwMode="auto">
            <a:xfrm>
              <a:off x="-427" y="-695"/>
              <a:ext cx="562" cy="15"/>
            </a:xfrm>
            <a:custGeom>
              <a:avLst/>
              <a:gdLst>
                <a:gd name="T0" fmla="*/ 296 w 299"/>
                <a:gd name="T1" fmla="*/ 4 h 8"/>
                <a:gd name="T2" fmla="*/ 3 w 299"/>
                <a:gd name="T3" fmla="*/ 5 h 8"/>
                <a:gd name="T4" fmla="*/ 0 w 299"/>
                <a:gd name="T5" fmla="*/ 3 h 8"/>
                <a:gd name="T6" fmla="*/ 3 w 299"/>
                <a:gd name="T7" fmla="*/ 1 h 8"/>
                <a:gd name="T8" fmla="*/ 58 w 299"/>
                <a:gd name="T9" fmla="*/ 1 h 8"/>
                <a:gd name="T10" fmla="*/ 109 w 299"/>
                <a:gd name="T11" fmla="*/ 2 h 8"/>
                <a:gd name="T12" fmla="*/ 214 w 299"/>
                <a:gd name="T13" fmla="*/ 2 h 8"/>
                <a:gd name="T14" fmla="*/ 283 w 299"/>
                <a:gd name="T15" fmla="*/ 0 h 8"/>
                <a:gd name="T16" fmla="*/ 296 w 299"/>
                <a:gd name="T17" fmla="*/ 1 h 8"/>
                <a:gd name="T18" fmla="*/ 299 w 299"/>
                <a:gd name="T19" fmla="*/ 3 h 8"/>
                <a:gd name="T20" fmla="*/ 296 w 299"/>
                <a:gd name="T2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9" h="8">
                  <a:moveTo>
                    <a:pt x="296" y="4"/>
                  </a:moveTo>
                  <a:cubicBezTo>
                    <a:pt x="198" y="8"/>
                    <a:pt x="101" y="8"/>
                    <a:pt x="3" y="5"/>
                  </a:cubicBezTo>
                  <a:cubicBezTo>
                    <a:pt x="3" y="5"/>
                    <a:pt x="0" y="5"/>
                    <a:pt x="0" y="3"/>
                  </a:cubicBezTo>
                  <a:cubicBezTo>
                    <a:pt x="0" y="1"/>
                    <a:pt x="3" y="1"/>
                    <a:pt x="3" y="1"/>
                  </a:cubicBezTo>
                  <a:cubicBezTo>
                    <a:pt x="22" y="3"/>
                    <a:pt x="40" y="1"/>
                    <a:pt x="58" y="1"/>
                  </a:cubicBezTo>
                  <a:cubicBezTo>
                    <a:pt x="75" y="1"/>
                    <a:pt x="92" y="2"/>
                    <a:pt x="109" y="2"/>
                  </a:cubicBezTo>
                  <a:cubicBezTo>
                    <a:pt x="144" y="2"/>
                    <a:pt x="179" y="2"/>
                    <a:pt x="214" y="2"/>
                  </a:cubicBezTo>
                  <a:cubicBezTo>
                    <a:pt x="237" y="2"/>
                    <a:pt x="260" y="1"/>
                    <a:pt x="283" y="0"/>
                  </a:cubicBezTo>
                  <a:cubicBezTo>
                    <a:pt x="288" y="0"/>
                    <a:pt x="292" y="1"/>
                    <a:pt x="296" y="1"/>
                  </a:cubicBezTo>
                  <a:cubicBezTo>
                    <a:pt x="296" y="1"/>
                    <a:pt x="299" y="1"/>
                    <a:pt x="299" y="3"/>
                  </a:cubicBezTo>
                  <a:cubicBezTo>
                    <a:pt x="299" y="4"/>
                    <a:pt x="296" y="4"/>
                    <a:pt x="29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4" name="Freeform 132"/>
            <p:cNvSpPr>
              <a:spLocks/>
            </p:cNvSpPr>
            <p:nvPr userDrawn="1"/>
          </p:nvSpPr>
          <p:spPr bwMode="auto">
            <a:xfrm>
              <a:off x="-478" y="-611"/>
              <a:ext cx="810" cy="14"/>
            </a:xfrm>
            <a:custGeom>
              <a:avLst/>
              <a:gdLst>
                <a:gd name="T0" fmla="*/ 421 w 431"/>
                <a:gd name="T1" fmla="*/ 3 h 7"/>
                <a:gd name="T2" fmla="*/ 365 w 431"/>
                <a:gd name="T3" fmla="*/ 6 h 7"/>
                <a:gd name="T4" fmla="*/ 5 w 431"/>
                <a:gd name="T5" fmla="*/ 6 h 7"/>
                <a:gd name="T6" fmla="*/ 0 w 431"/>
                <a:gd name="T7" fmla="*/ 4 h 7"/>
                <a:gd name="T8" fmla="*/ 5 w 431"/>
                <a:gd name="T9" fmla="*/ 2 h 7"/>
                <a:gd name="T10" fmla="*/ 70 w 431"/>
                <a:gd name="T11" fmla="*/ 1 h 7"/>
                <a:gd name="T12" fmla="*/ 77 w 431"/>
                <a:gd name="T13" fmla="*/ 0 h 7"/>
                <a:gd name="T14" fmla="*/ 361 w 431"/>
                <a:gd name="T15" fmla="*/ 1 h 7"/>
                <a:gd name="T16" fmla="*/ 421 w 431"/>
                <a:gd name="T17" fmla="*/ 2 h 7"/>
                <a:gd name="T18" fmla="*/ 431 w 431"/>
                <a:gd name="T19" fmla="*/ 2 h 7"/>
                <a:gd name="T20" fmla="*/ 421 w 431"/>
                <a:gd name="T21" fmla="*/ 3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1" h="7">
                  <a:moveTo>
                    <a:pt x="421" y="3"/>
                  </a:moveTo>
                  <a:cubicBezTo>
                    <a:pt x="402" y="4"/>
                    <a:pt x="384" y="6"/>
                    <a:pt x="365" y="6"/>
                  </a:cubicBezTo>
                  <a:cubicBezTo>
                    <a:pt x="245" y="7"/>
                    <a:pt x="125" y="3"/>
                    <a:pt x="5" y="6"/>
                  </a:cubicBezTo>
                  <a:cubicBezTo>
                    <a:pt x="4" y="6"/>
                    <a:pt x="0" y="6"/>
                    <a:pt x="0" y="4"/>
                  </a:cubicBezTo>
                  <a:cubicBezTo>
                    <a:pt x="0" y="3"/>
                    <a:pt x="4" y="2"/>
                    <a:pt x="5" y="2"/>
                  </a:cubicBezTo>
                  <a:cubicBezTo>
                    <a:pt x="14" y="2"/>
                    <a:pt x="57" y="1"/>
                    <a:pt x="70" y="1"/>
                  </a:cubicBezTo>
                  <a:cubicBezTo>
                    <a:pt x="72" y="1"/>
                    <a:pt x="75" y="0"/>
                    <a:pt x="77" y="0"/>
                  </a:cubicBezTo>
                  <a:cubicBezTo>
                    <a:pt x="95" y="0"/>
                    <a:pt x="323" y="1"/>
                    <a:pt x="361" y="1"/>
                  </a:cubicBezTo>
                  <a:cubicBezTo>
                    <a:pt x="381" y="2"/>
                    <a:pt x="401" y="1"/>
                    <a:pt x="421" y="2"/>
                  </a:cubicBezTo>
                  <a:cubicBezTo>
                    <a:pt x="421" y="2"/>
                    <a:pt x="431" y="1"/>
                    <a:pt x="431" y="2"/>
                  </a:cubicBezTo>
                  <a:cubicBezTo>
                    <a:pt x="431" y="3"/>
                    <a:pt x="421" y="3"/>
                    <a:pt x="42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5" name="Freeform 133"/>
            <p:cNvSpPr>
              <a:spLocks/>
            </p:cNvSpPr>
            <p:nvPr userDrawn="1"/>
          </p:nvSpPr>
          <p:spPr bwMode="auto">
            <a:xfrm>
              <a:off x="-2548" y="1223"/>
              <a:ext cx="690" cy="17"/>
            </a:xfrm>
            <a:custGeom>
              <a:avLst/>
              <a:gdLst>
                <a:gd name="T0" fmla="*/ 3 w 367"/>
                <a:gd name="T1" fmla="*/ 3 h 9"/>
                <a:gd name="T2" fmla="*/ 22 w 367"/>
                <a:gd name="T3" fmla="*/ 1 h 9"/>
                <a:gd name="T4" fmla="*/ 114 w 367"/>
                <a:gd name="T5" fmla="*/ 0 h 9"/>
                <a:gd name="T6" fmla="*/ 155 w 367"/>
                <a:gd name="T7" fmla="*/ 0 h 9"/>
                <a:gd name="T8" fmla="*/ 206 w 367"/>
                <a:gd name="T9" fmla="*/ 3 h 9"/>
                <a:gd name="T10" fmla="*/ 236 w 367"/>
                <a:gd name="T11" fmla="*/ 3 h 9"/>
                <a:gd name="T12" fmla="*/ 340 w 367"/>
                <a:gd name="T13" fmla="*/ 2 h 9"/>
                <a:gd name="T14" fmla="*/ 363 w 367"/>
                <a:gd name="T15" fmla="*/ 3 h 9"/>
                <a:gd name="T16" fmla="*/ 367 w 367"/>
                <a:gd name="T17" fmla="*/ 5 h 9"/>
                <a:gd name="T18" fmla="*/ 360 w 367"/>
                <a:gd name="T19" fmla="*/ 6 h 9"/>
                <a:gd name="T20" fmla="*/ 271 w 367"/>
                <a:gd name="T21" fmla="*/ 7 h 9"/>
                <a:gd name="T22" fmla="*/ 247 w 367"/>
                <a:gd name="T23" fmla="*/ 7 h 9"/>
                <a:gd name="T24" fmla="*/ 147 w 367"/>
                <a:gd name="T25" fmla="*/ 4 h 9"/>
                <a:gd name="T26" fmla="*/ 101 w 367"/>
                <a:gd name="T27" fmla="*/ 3 h 9"/>
                <a:gd name="T28" fmla="*/ 10 w 367"/>
                <a:gd name="T29" fmla="*/ 6 h 9"/>
                <a:gd name="T30" fmla="*/ 0 w 367"/>
                <a:gd name="T31" fmla="*/ 4 h 9"/>
                <a:gd name="T32" fmla="*/ 3 w 367"/>
                <a:gd name="T33"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 h="9">
                  <a:moveTo>
                    <a:pt x="3" y="3"/>
                  </a:moveTo>
                  <a:cubicBezTo>
                    <a:pt x="10" y="2"/>
                    <a:pt x="16" y="1"/>
                    <a:pt x="22" y="1"/>
                  </a:cubicBezTo>
                  <a:cubicBezTo>
                    <a:pt x="53" y="0"/>
                    <a:pt x="83" y="0"/>
                    <a:pt x="114" y="0"/>
                  </a:cubicBezTo>
                  <a:cubicBezTo>
                    <a:pt x="128" y="0"/>
                    <a:pt x="141" y="0"/>
                    <a:pt x="155" y="0"/>
                  </a:cubicBezTo>
                  <a:cubicBezTo>
                    <a:pt x="172" y="1"/>
                    <a:pt x="189" y="2"/>
                    <a:pt x="206" y="3"/>
                  </a:cubicBezTo>
                  <a:cubicBezTo>
                    <a:pt x="216" y="3"/>
                    <a:pt x="226" y="3"/>
                    <a:pt x="236" y="3"/>
                  </a:cubicBezTo>
                  <a:cubicBezTo>
                    <a:pt x="270" y="2"/>
                    <a:pt x="305" y="2"/>
                    <a:pt x="340" y="2"/>
                  </a:cubicBezTo>
                  <a:cubicBezTo>
                    <a:pt x="347" y="2"/>
                    <a:pt x="355" y="2"/>
                    <a:pt x="363" y="3"/>
                  </a:cubicBezTo>
                  <a:cubicBezTo>
                    <a:pt x="364" y="3"/>
                    <a:pt x="367" y="3"/>
                    <a:pt x="367" y="5"/>
                  </a:cubicBezTo>
                  <a:cubicBezTo>
                    <a:pt x="367" y="6"/>
                    <a:pt x="362" y="6"/>
                    <a:pt x="360" y="6"/>
                  </a:cubicBezTo>
                  <a:cubicBezTo>
                    <a:pt x="331" y="6"/>
                    <a:pt x="301" y="7"/>
                    <a:pt x="271" y="7"/>
                  </a:cubicBezTo>
                  <a:cubicBezTo>
                    <a:pt x="263" y="7"/>
                    <a:pt x="255" y="7"/>
                    <a:pt x="247" y="7"/>
                  </a:cubicBezTo>
                  <a:cubicBezTo>
                    <a:pt x="214" y="9"/>
                    <a:pt x="180" y="5"/>
                    <a:pt x="147" y="4"/>
                  </a:cubicBezTo>
                  <a:cubicBezTo>
                    <a:pt x="132" y="3"/>
                    <a:pt x="117" y="3"/>
                    <a:pt x="101" y="3"/>
                  </a:cubicBezTo>
                  <a:cubicBezTo>
                    <a:pt x="71" y="4"/>
                    <a:pt x="40" y="5"/>
                    <a:pt x="10" y="6"/>
                  </a:cubicBezTo>
                  <a:cubicBezTo>
                    <a:pt x="10" y="6"/>
                    <a:pt x="0" y="6"/>
                    <a:pt x="0" y="4"/>
                  </a:cubicBezTo>
                  <a:cubicBezTo>
                    <a:pt x="0" y="3"/>
                    <a:pt x="3" y="3"/>
                    <a:pt x="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6" name="Freeform 134"/>
            <p:cNvSpPr>
              <a:spLocks/>
            </p:cNvSpPr>
            <p:nvPr userDrawn="1"/>
          </p:nvSpPr>
          <p:spPr bwMode="auto">
            <a:xfrm>
              <a:off x="-991" y="3437"/>
              <a:ext cx="451" cy="19"/>
            </a:xfrm>
            <a:custGeom>
              <a:avLst/>
              <a:gdLst>
                <a:gd name="T0" fmla="*/ 2 w 240"/>
                <a:gd name="T1" fmla="*/ 5 h 10"/>
                <a:gd name="T2" fmla="*/ 9 w 240"/>
                <a:gd name="T3" fmla="*/ 5 h 10"/>
                <a:gd name="T4" fmla="*/ 69 w 240"/>
                <a:gd name="T5" fmla="*/ 3 h 10"/>
                <a:gd name="T6" fmla="*/ 161 w 240"/>
                <a:gd name="T7" fmla="*/ 2 h 10"/>
                <a:gd name="T8" fmla="*/ 230 w 240"/>
                <a:gd name="T9" fmla="*/ 4 h 10"/>
                <a:gd name="T10" fmla="*/ 240 w 240"/>
                <a:gd name="T11" fmla="*/ 6 h 10"/>
                <a:gd name="T12" fmla="*/ 236 w 240"/>
                <a:gd name="T13" fmla="*/ 9 h 10"/>
                <a:gd name="T14" fmla="*/ 108 w 240"/>
                <a:gd name="T15" fmla="*/ 7 h 10"/>
                <a:gd name="T16" fmla="*/ 45 w 240"/>
                <a:gd name="T17" fmla="*/ 9 h 10"/>
                <a:gd name="T18" fmla="*/ 4 w 240"/>
                <a:gd name="T19" fmla="*/ 9 h 10"/>
                <a:gd name="T20" fmla="*/ 0 w 240"/>
                <a:gd name="T21" fmla="*/ 7 h 10"/>
                <a:gd name="T22" fmla="*/ 2 w 240"/>
                <a:gd name="T23"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10">
                  <a:moveTo>
                    <a:pt x="2" y="5"/>
                  </a:moveTo>
                  <a:cubicBezTo>
                    <a:pt x="4" y="5"/>
                    <a:pt x="7" y="5"/>
                    <a:pt x="9" y="5"/>
                  </a:cubicBezTo>
                  <a:cubicBezTo>
                    <a:pt x="29" y="4"/>
                    <a:pt x="49" y="4"/>
                    <a:pt x="69" y="3"/>
                  </a:cubicBezTo>
                  <a:cubicBezTo>
                    <a:pt x="100" y="0"/>
                    <a:pt x="131" y="1"/>
                    <a:pt x="161" y="2"/>
                  </a:cubicBezTo>
                  <a:cubicBezTo>
                    <a:pt x="184" y="3"/>
                    <a:pt x="207" y="1"/>
                    <a:pt x="230" y="4"/>
                  </a:cubicBezTo>
                  <a:cubicBezTo>
                    <a:pt x="233" y="4"/>
                    <a:pt x="240" y="4"/>
                    <a:pt x="240" y="6"/>
                  </a:cubicBezTo>
                  <a:cubicBezTo>
                    <a:pt x="240" y="9"/>
                    <a:pt x="238" y="9"/>
                    <a:pt x="236" y="9"/>
                  </a:cubicBezTo>
                  <a:cubicBezTo>
                    <a:pt x="194" y="5"/>
                    <a:pt x="151" y="8"/>
                    <a:pt x="108" y="7"/>
                  </a:cubicBezTo>
                  <a:cubicBezTo>
                    <a:pt x="87" y="6"/>
                    <a:pt x="66" y="8"/>
                    <a:pt x="45" y="9"/>
                  </a:cubicBezTo>
                  <a:cubicBezTo>
                    <a:pt x="31" y="9"/>
                    <a:pt x="17" y="9"/>
                    <a:pt x="4" y="9"/>
                  </a:cubicBezTo>
                  <a:cubicBezTo>
                    <a:pt x="3" y="9"/>
                    <a:pt x="0" y="10"/>
                    <a:pt x="0" y="7"/>
                  </a:cubicBezTo>
                  <a:cubicBezTo>
                    <a:pt x="0" y="6"/>
                    <a:pt x="2" y="5"/>
                    <a:pt x="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7" name="Freeform 135"/>
            <p:cNvSpPr>
              <a:spLocks/>
            </p:cNvSpPr>
            <p:nvPr userDrawn="1"/>
          </p:nvSpPr>
          <p:spPr bwMode="auto">
            <a:xfrm>
              <a:off x="-2526" y="1265"/>
              <a:ext cx="593" cy="15"/>
            </a:xfrm>
            <a:custGeom>
              <a:avLst/>
              <a:gdLst>
                <a:gd name="T0" fmla="*/ 308 w 315"/>
                <a:gd name="T1" fmla="*/ 4 h 8"/>
                <a:gd name="T2" fmla="*/ 255 w 315"/>
                <a:gd name="T3" fmla="*/ 5 h 8"/>
                <a:gd name="T4" fmla="*/ 183 w 315"/>
                <a:gd name="T5" fmla="*/ 7 h 8"/>
                <a:gd name="T6" fmla="*/ 136 w 315"/>
                <a:gd name="T7" fmla="*/ 6 h 8"/>
                <a:gd name="T8" fmla="*/ 91 w 315"/>
                <a:gd name="T9" fmla="*/ 5 h 8"/>
                <a:gd name="T10" fmla="*/ 33 w 315"/>
                <a:gd name="T11" fmla="*/ 6 h 8"/>
                <a:gd name="T12" fmla="*/ 7 w 315"/>
                <a:gd name="T13" fmla="*/ 7 h 8"/>
                <a:gd name="T14" fmla="*/ 0 w 315"/>
                <a:gd name="T15" fmla="*/ 5 h 8"/>
                <a:gd name="T16" fmla="*/ 6 w 315"/>
                <a:gd name="T17" fmla="*/ 2 h 8"/>
                <a:gd name="T18" fmla="*/ 63 w 315"/>
                <a:gd name="T19" fmla="*/ 2 h 8"/>
                <a:gd name="T20" fmla="*/ 177 w 315"/>
                <a:gd name="T21" fmla="*/ 3 h 8"/>
                <a:gd name="T22" fmla="*/ 203 w 315"/>
                <a:gd name="T23" fmla="*/ 2 h 8"/>
                <a:gd name="T24" fmla="*/ 278 w 315"/>
                <a:gd name="T25" fmla="*/ 0 h 8"/>
                <a:gd name="T26" fmla="*/ 309 w 315"/>
                <a:gd name="T27" fmla="*/ 1 h 8"/>
                <a:gd name="T28" fmla="*/ 315 w 315"/>
                <a:gd name="T29" fmla="*/ 2 h 8"/>
                <a:gd name="T30" fmla="*/ 308 w 315"/>
                <a:gd name="T31"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5" h="8">
                  <a:moveTo>
                    <a:pt x="308" y="4"/>
                  </a:moveTo>
                  <a:cubicBezTo>
                    <a:pt x="290" y="5"/>
                    <a:pt x="273" y="5"/>
                    <a:pt x="255" y="5"/>
                  </a:cubicBezTo>
                  <a:cubicBezTo>
                    <a:pt x="231" y="5"/>
                    <a:pt x="207" y="5"/>
                    <a:pt x="183" y="7"/>
                  </a:cubicBezTo>
                  <a:cubicBezTo>
                    <a:pt x="168" y="8"/>
                    <a:pt x="152" y="7"/>
                    <a:pt x="136" y="6"/>
                  </a:cubicBezTo>
                  <a:cubicBezTo>
                    <a:pt x="121" y="6"/>
                    <a:pt x="106" y="6"/>
                    <a:pt x="91" y="5"/>
                  </a:cubicBezTo>
                  <a:cubicBezTo>
                    <a:pt x="72" y="5"/>
                    <a:pt x="53" y="5"/>
                    <a:pt x="33" y="6"/>
                  </a:cubicBezTo>
                  <a:cubicBezTo>
                    <a:pt x="24" y="6"/>
                    <a:pt x="15" y="6"/>
                    <a:pt x="7" y="7"/>
                  </a:cubicBezTo>
                  <a:cubicBezTo>
                    <a:pt x="4" y="7"/>
                    <a:pt x="0" y="8"/>
                    <a:pt x="0" y="5"/>
                  </a:cubicBezTo>
                  <a:cubicBezTo>
                    <a:pt x="0" y="2"/>
                    <a:pt x="4" y="2"/>
                    <a:pt x="6" y="2"/>
                  </a:cubicBezTo>
                  <a:cubicBezTo>
                    <a:pt x="25" y="2"/>
                    <a:pt x="44" y="2"/>
                    <a:pt x="63" y="2"/>
                  </a:cubicBezTo>
                  <a:cubicBezTo>
                    <a:pt x="101" y="2"/>
                    <a:pt x="139" y="2"/>
                    <a:pt x="177" y="3"/>
                  </a:cubicBezTo>
                  <a:cubicBezTo>
                    <a:pt x="186" y="3"/>
                    <a:pt x="194" y="2"/>
                    <a:pt x="203" y="2"/>
                  </a:cubicBezTo>
                  <a:cubicBezTo>
                    <a:pt x="228" y="0"/>
                    <a:pt x="253" y="0"/>
                    <a:pt x="278" y="0"/>
                  </a:cubicBezTo>
                  <a:cubicBezTo>
                    <a:pt x="288" y="1"/>
                    <a:pt x="298" y="1"/>
                    <a:pt x="309" y="1"/>
                  </a:cubicBezTo>
                  <a:cubicBezTo>
                    <a:pt x="311" y="1"/>
                    <a:pt x="315" y="1"/>
                    <a:pt x="315" y="2"/>
                  </a:cubicBezTo>
                  <a:cubicBezTo>
                    <a:pt x="315" y="5"/>
                    <a:pt x="308" y="4"/>
                    <a:pt x="30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8" name="Freeform 136"/>
            <p:cNvSpPr>
              <a:spLocks/>
            </p:cNvSpPr>
            <p:nvPr userDrawn="1"/>
          </p:nvSpPr>
          <p:spPr bwMode="auto">
            <a:xfrm>
              <a:off x="-2809" y="-612"/>
              <a:ext cx="494" cy="15"/>
            </a:xfrm>
            <a:custGeom>
              <a:avLst/>
              <a:gdLst>
                <a:gd name="T0" fmla="*/ 0 w 263"/>
                <a:gd name="T1" fmla="*/ 4 h 8"/>
                <a:gd name="T2" fmla="*/ 7 w 263"/>
                <a:gd name="T3" fmla="*/ 1 h 8"/>
                <a:gd name="T4" fmla="*/ 27 w 263"/>
                <a:gd name="T5" fmla="*/ 1 h 8"/>
                <a:gd name="T6" fmla="*/ 112 w 263"/>
                <a:gd name="T7" fmla="*/ 3 h 8"/>
                <a:gd name="T8" fmla="*/ 168 w 263"/>
                <a:gd name="T9" fmla="*/ 2 h 8"/>
                <a:gd name="T10" fmla="*/ 216 w 263"/>
                <a:gd name="T11" fmla="*/ 0 h 8"/>
                <a:gd name="T12" fmla="*/ 256 w 263"/>
                <a:gd name="T13" fmla="*/ 0 h 8"/>
                <a:gd name="T14" fmla="*/ 263 w 263"/>
                <a:gd name="T15" fmla="*/ 2 h 8"/>
                <a:gd name="T16" fmla="*/ 256 w 263"/>
                <a:gd name="T17" fmla="*/ 4 h 8"/>
                <a:gd name="T18" fmla="*/ 240 w 263"/>
                <a:gd name="T19" fmla="*/ 5 h 8"/>
                <a:gd name="T20" fmla="*/ 178 w 263"/>
                <a:gd name="T21" fmla="*/ 7 h 8"/>
                <a:gd name="T22" fmla="*/ 112 w 263"/>
                <a:gd name="T23" fmla="*/ 8 h 8"/>
                <a:gd name="T24" fmla="*/ 29 w 263"/>
                <a:gd name="T25" fmla="*/ 6 h 8"/>
                <a:gd name="T26" fmla="*/ 2 w 263"/>
                <a:gd name="T27" fmla="*/ 6 h 8"/>
                <a:gd name="T28" fmla="*/ 0 w 263"/>
                <a:gd name="T29" fmla="*/ 4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3" h="8">
                  <a:moveTo>
                    <a:pt x="0" y="4"/>
                  </a:moveTo>
                  <a:cubicBezTo>
                    <a:pt x="0" y="2"/>
                    <a:pt x="4" y="2"/>
                    <a:pt x="7" y="1"/>
                  </a:cubicBezTo>
                  <a:cubicBezTo>
                    <a:pt x="13" y="1"/>
                    <a:pt x="20" y="0"/>
                    <a:pt x="27" y="1"/>
                  </a:cubicBezTo>
                  <a:cubicBezTo>
                    <a:pt x="55" y="3"/>
                    <a:pt x="84" y="3"/>
                    <a:pt x="112" y="3"/>
                  </a:cubicBezTo>
                  <a:cubicBezTo>
                    <a:pt x="131" y="3"/>
                    <a:pt x="149" y="3"/>
                    <a:pt x="168" y="2"/>
                  </a:cubicBezTo>
                  <a:cubicBezTo>
                    <a:pt x="184" y="2"/>
                    <a:pt x="200" y="1"/>
                    <a:pt x="216" y="0"/>
                  </a:cubicBezTo>
                  <a:cubicBezTo>
                    <a:pt x="228" y="0"/>
                    <a:pt x="241" y="0"/>
                    <a:pt x="256" y="0"/>
                  </a:cubicBezTo>
                  <a:cubicBezTo>
                    <a:pt x="258" y="0"/>
                    <a:pt x="263" y="0"/>
                    <a:pt x="263" y="2"/>
                  </a:cubicBezTo>
                  <a:cubicBezTo>
                    <a:pt x="263" y="4"/>
                    <a:pt x="257" y="4"/>
                    <a:pt x="256" y="4"/>
                  </a:cubicBezTo>
                  <a:cubicBezTo>
                    <a:pt x="251" y="5"/>
                    <a:pt x="245" y="5"/>
                    <a:pt x="240" y="5"/>
                  </a:cubicBezTo>
                  <a:cubicBezTo>
                    <a:pt x="219" y="5"/>
                    <a:pt x="199" y="6"/>
                    <a:pt x="178" y="7"/>
                  </a:cubicBezTo>
                  <a:cubicBezTo>
                    <a:pt x="156" y="8"/>
                    <a:pt x="134" y="8"/>
                    <a:pt x="112" y="8"/>
                  </a:cubicBezTo>
                  <a:cubicBezTo>
                    <a:pt x="85" y="8"/>
                    <a:pt x="57" y="8"/>
                    <a:pt x="29" y="6"/>
                  </a:cubicBezTo>
                  <a:cubicBezTo>
                    <a:pt x="20" y="5"/>
                    <a:pt x="11" y="5"/>
                    <a:pt x="2" y="6"/>
                  </a:cubicBezTo>
                  <a:cubicBezTo>
                    <a:pt x="1" y="6"/>
                    <a:pt x="0" y="6"/>
                    <a:pt x="0" y="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49" name="Freeform 137"/>
            <p:cNvSpPr>
              <a:spLocks/>
            </p:cNvSpPr>
            <p:nvPr userDrawn="1"/>
          </p:nvSpPr>
          <p:spPr bwMode="auto">
            <a:xfrm>
              <a:off x="477" y="1312"/>
              <a:ext cx="485" cy="11"/>
            </a:xfrm>
            <a:custGeom>
              <a:avLst/>
              <a:gdLst>
                <a:gd name="T0" fmla="*/ 6 w 258"/>
                <a:gd name="T1" fmla="*/ 1 h 6"/>
                <a:gd name="T2" fmla="*/ 119 w 258"/>
                <a:gd name="T3" fmla="*/ 0 h 6"/>
                <a:gd name="T4" fmla="*/ 249 w 258"/>
                <a:gd name="T5" fmla="*/ 0 h 6"/>
                <a:gd name="T6" fmla="*/ 258 w 258"/>
                <a:gd name="T7" fmla="*/ 1 h 6"/>
                <a:gd name="T8" fmla="*/ 253 w 258"/>
                <a:gd name="T9" fmla="*/ 4 h 6"/>
                <a:gd name="T10" fmla="*/ 233 w 258"/>
                <a:gd name="T11" fmla="*/ 4 h 6"/>
                <a:gd name="T12" fmla="*/ 178 w 258"/>
                <a:gd name="T13" fmla="*/ 3 h 6"/>
                <a:gd name="T14" fmla="*/ 69 w 258"/>
                <a:gd name="T15" fmla="*/ 5 h 6"/>
                <a:gd name="T16" fmla="*/ 6 w 258"/>
                <a:gd name="T17" fmla="*/ 5 h 6"/>
                <a:gd name="T18" fmla="*/ 0 w 258"/>
                <a:gd name="T19" fmla="*/ 3 h 6"/>
                <a:gd name="T20" fmla="*/ 6 w 258"/>
                <a:gd name="T21"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8" h="6">
                  <a:moveTo>
                    <a:pt x="6" y="1"/>
                  </a:moveTo>
                  <a:cubicBezTo>
                    <a:pt x="43" y="4"/>
                    <a:pt x="81" y="1"/>
                    <a:pt x="119" y="0"/>
                  </a:cubicBezTo>
                  <a:cubicBezTo>
                    <a:pt x="162" y="0"/>
                    <a:pt x="205" y="0"/>
                    <a:pt x="249" y="0"/>
                  </a:cubicBezTo>
                  <a:cubicBezTo>
                    <a:pt x="249" y="0"/>
                    <a:pt x="258" y="0"/>
                    <a:pt x="258" y="1"/>
                  </a:cubicBezTo>
                  <a:cubicBezTo>
                    <a:pt x="258" y="4"/>
                    <a:pt x="253" y="4"/>
                    <a:pt x="253" y="4"/>
                  </a:cubicBezTo>
                  <a:cubicBezTo>
                    <a:pt x="246" y="4"/>
                    <a:pt x="240" y="4"/>
                    <a:pt x="233" y="4"/>
                  </a:cubicBezTo>
                  <a:cubicBezTo>
                    <a:pt x="215" y="4"/>
                    <a:pt x="196" y="3"/>
                    <a:pt x="178" y="3"/>
                  </a:cubicBezTo>
                  <a:cubicBezTo>
                    <a:pt x="142" y="4"/>
                    <a:pt x="105" y="4"/>
                    <a:pt x="69" y="5"/>
                  </a:cubicBezTo>
                  <a:cubicBezTo>
                    <a:pt x="48" y="6"/>
                    <a:pt x="27" y="6"/>
                    <a:pt x="6" y="5"/>
                  </a:cubicBezTo>
                  <a:cubicBezTo>
                    <a:pt x="6" y="5"/>
                    <a:pt x="0" y="5"/>
                    <a:pt x="0" y="3"/>
                  </a:cubicBezTo>
                  <a:cubicBezTo>
                    <a:pt x="0" y="0"/>
                    <a:pt x="6" y="1"/>
                    <a:pt x="6"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0" name="Freeform 138"/>
            <p:cNvSpPr>
              <a:spLocks/>
            </p:cNvSpPr>
            <p:nvPr userDrawn="1"/>
          </p:nvSpPr>
          <p:spPr bwMode="auto">
            <a:xfrm>
              <a:off x="-2488" y="1308"/>
              <a:ext cx="487" cy="17"/>
            </a:xfrm>
            <a:custGeom>
              <a:avLst/>
              <a:gdLst>
                <a:gd name="T0" fmla="*/ 247 w 259"/>
                <a:gd name="T1" fmla="*/ 6 h 9"/>
                <a:gd name="T2" fmla="*/ 117 w 259"/>
                <a:gd name="T3" fmla="*/ 5 h 9"/>
                <a:gd name="T4" fmla="*/ 75 w 259"/>
                <a:gd name="T5" fmla="*/ 5 h 9"/>
                <a:gd name="T6" fmla="*/ 46 w 259"/>
                <a:gd name="T7" fmla="*/ 5 h 9"/>
                <a:gd name="T8" fmla="*/ 5 w 259"/>
                <a:gd name="T9" fmla="*/ 5 h 9"/>
                <a:gd name="T10" fmla="*/ 0 w 259"/>
                <a:gd name="T11" fmla="*/ 3 h 9"/>
                <a:gd name="T12" fmla="*/ 7 w 259"/>
                <a:gd name="T13" fmla="*/ 1 h 9"/>
                <a:gd name="T14" fmla="*/ 94 w 259"/>
                <a:gd name="T15" fmla="*/ 1 h 9"/>
                <a:gd name="T16" fmla="*/ 192 w 259"/>
                <a:gd name="T17" fmla="*/ 3 h 9"/>
                <a:gd name="T18" fmla="*/ 246 w 259"/>
                <a:gd name="T19" fmla="*/ 1 h 9"/>
                <a:gd name="T20" fmla="*/ 259 w 259"/>
                <a:gd name="T21" fmla="*/ 4 h 9"/>
                <a:gd name="T22" fmla="*/ 247 w 259"/>
                <a:gd name="T23"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9" h="9">
                  <a:moveTo>
                    <a:pt x="247" y="6"/>
                  </a:moveTo>
                  <a:cubicBezTo>
                    <a:pt x="204" y="9"/>
                    <a:pt x="160" y="6"/>
                    <a:pt x="117" y="5"/>
                  </a:cubicBezTo>
                  <a:cubicBezTo>
                    <a:pt x="103" y="5"/>
                    <a:pt x="89" y="5"/>
                    <a:pt x="75" y="5"/>
                  </a:cubicBezTo>
                  <a:cubicBezTo>
                    <a:pt x="65" y="5"/>
                    <a:pt x="56" y="5"/>
                    <a:pt x="46" y="5"/>
                  </a:cubicBezTo>
                  <a:cubicBezTo>
                    <a:pt x="32" y="4"/>
                    <a:pt x="19" y="5"/>
                    <a:pt x="5" y="5"/>
                  </a:cubicBezTo>
                  <a:cubicBezTo>
                    <a:pt x="3" y="5"/>
                    <a:pt x="0" y="5"/>
                    <a:pt x="0" y="3"/>
                  </a:cubicBezTo>
                  <a:cubicBezTo>
                    <a:pt x="0" y="0"/>
                    <a:pt x="5" y="1"/>
                    <a:pt x="7" y="1"/>
                  </a:cubicBezTo>
                  <a:cubicBezTo>
                    <a:pt x="36" y="1"/>
                    <a:pt x="65" y="0"/>
                    <a:pt x="94" y="1"/>
                  </a:cubicBezTo>
                  <a:cubicBezTo>
                    <a:pt x="126" y="1"/>
                    <a:pt x="159" y="3"/>
                    <a:pt x="192" y="3"/>
                  </a:cubicBezTo>
                  <a:cubicBezTo>
                    <a:pt x="210" y="3"/>
                    <a:pt x="228" y="2"/>
                    <a:pt x="246" y="1"/>
                  </a:cubicBezTo>
                  <a:cubicBezTo>
                    <a:pt x="249" y="1"/>
                    <a:pt x="259" y="1"/>
                    <a:pt x="259" y="4"/>
                  </a:cubicBezTo>
                  <a:cubicBezTo>
                    <a:pt x="259" y="6"/>
                    <a:pt x="247" y="6"/>
                    <a:pt x="247"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1" name="Freeform 139"/>
            <p:cNvSpPr>
              <a:spLocks/>
            </p:cNvSpPr>
            <p:nvPr userDrawn="1"/>
          </p:nvSpPr>
          <p:spPr bwMode="auto">
            <a:xfrm>
              <a:off x="-392" y="-738"/>
              <a:ext cx="463" cy="15"/>
            </a:xfrm>
            <a:custGeom>
              <a:avLst/>
              <a:gdLst>
                <a:gd name="T0" fmla="*/ 237 w 246"/>
                <a:gd name="T1" fmla="*/ 8 h 8"/>
                <a:gd name="T2" fmla="*/ 219 w 246"/>
                <a:gd name="T3" fmla="*/ 7 h 8"/>
                <a:gd name="T4" fmla="*/ 157 w 246"/>
                <a:gd name="T5" fmla="*/ 5 h 8"/>
                <a:gd name="T6" fmla="*/ 16 w 246"/>
                <a:gd name="T7" fmla="*/ 5 h 8"/>
                <a:gd name="T8" fmla="*/ 3 w 246"/>
                <a:gd name="T9" fmla="*/ 5 h 8"/>
                <a:gd name="T10" fmla="*/ 0 w 246"/>
                <a:gd name="T11" fmla="*/ 2 h 8"/>
                <a:gd name="T12" fmla="*/ 8 w 246"/>
                <a:gd name="T13" fmla="*/ 0 h 8"/>
                <a:gd name="T14" fmla="*/ 113 w 246"/>
                <a:gd name="T15" fmla="*/ 0 h 8"/>
                <a:gd name="T16" fmla="*/ 174 w 246"/>
                <a:gd name="T17" fmla="*/ 0 h 8"/>
                <a:gd name="T18" fmla="*/ 213 w 246"/>
                <a:gd name="T19" fmla="*/ 2 h 8"/>
                <a:gd name="T20" fmla="*/ 236 w 246"/>
                <a:gd name="T21" fmla="*/ 3 h 8"/>
                <a:gd name="T22" fmla="*/ 246 w 246"/>
                <a:gd name="T23" fmla="*/ 5 h 8"/>
                <a:gd name="T24" fmla="*/ 237 w 246"/>
                <a:gd name="T25"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6" h="8">
                  <a:moveTo>
                    <a:pt x="237" y="8"/>
                  </a:moveTo>
                  <a:cubicBezTo>
                    <a:pt x="231" y="8"/>
                    <a:pt x="225" y="8"/>
                    <a:pt x="219" y="7"/>
                  </a:cubicBezTo>
                  <a:cubicBezTo>
                    <a:pt x="199" y="5"/>
                    <a:pt x="178" y="4"/>
                    <a:pt x="157" y="5"/>
                  </a:cubicBezTo>
                  <a:cubicBezTo>
                    <a:pt x="110" y="5"/>
                    <a:pt x="63" y="5"/>
                    <a:pt x="16" y="5"/>
                  </a:cubicBezTo>
                  <a:cubicBezTo>
                    <a:pt x="12" y="5"/>
                    <a:pt x="8" y="5"/>
                    <a:pt x="3" y="5"/>
                  </a:cubicBezTo>
                  <a:cubicBezTo>
                    <a:pt x="3" y="5"/>
                    <a:pt x="0" y="4"/>
                    <a:pt x="0" y="2"/>
                  </a:cubicBezTo>
                  <a:cubicBezTo>
                    <a:pt x="0" y="0"/>
                    <a:pt x="8" y="0"/>
                    <a:pt x="8" y="0"/>
                  </a:cubicBezTo>
                  <a:cubicBezTo>
                    <a:pt x="43" y="0"/>
                    <a:pt x="78" y="0"/>
                    <a:pt x="113" y="0"/>
                  </a:cubicBezTo>
                  <a:cubicBezTo>
                    <a:pt x="133" y="0"/>
                    <a:pt x="154" y="0"/>
                    <a:pt x="174" y="0"/>
                  </a:cubicBezTo>
                  <a:cubicBezTo>
                    <a:pt x="187" y="0"/>
                    <a:pt x="200" y="1"/>
                    <a:pt x="213" y="2"/>
                  </a:cubicBezTo>
                  <a:cubicBezTo>
                    <a:pt x="221" y="2"/>
                    <a:pt x="228" y="2"/>
                    <a:pt x="236" y="3"/>
                  </a:cubicBezTo>
                  <a:cubicBezTo>
                    <a:pt x="236" y="3"/>
                    <a:pt x="246" y="2"/>
                    <a:pt x="246" y="5"/>
                  </a:cubicBezTo>
                  <a:cubicBezTo>
                    <a:pt x="246" y="8"/>
                    <a:pt x="237" y="8"/>
                    <a:pt x="237"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2" name="Freeform 140"/>
            <p:cNvSpPr>
              <a:spLocks/>
            </p:cNvSpPr>
            <p:nvPr userDrawn="1"/>
          </p:nvSpPr>
          <p:spPr bwMode="auto">
            <a:xfrm>
              <a:off x="-1591" y="-740"/>
              <a:ext cx="455" cy="17"/>
            </a:xfrm>
            <a:custGeom>
              <a:avLst/>
              <a:gdLst>
                <a:gd name="T0" fmla="*/ 236 w 242"/>
                <a:gd name="T1" fmla="*/ 8 h 9"/>
                <a:gd name="T2" fmla="*/ 79 w 242"/>
                <a:gd name="T3" fmla="*/ 7 h 9"/>
                <a:gd name="T4" fmla="*/ 6 w 242"/>
                <a:gd name="T5" fmla="*/ 7 h 9"/>
                <a:gd name="T6" fmla="*/ 0 w 242"/>
                <a:gd name="T7" fmla="*/ 6 h 9"/>
                <a:gd name="T8" fmla="*/ 6 w 242"/>
                <a:gd name="T9" fmla="*/ 3 h 9"/>
                <a:gd name="T10" fmla="*/ 132 w 242"/>
                <a:gd name="T11" fmla="*/ 3 h 9"/>
                <a:gd name="T12" fmla="*/ 231 w 242"/>
                <a:gd name="T13" fmla="*/ 3 h 9"/>
                <a:gd name="T14" fmla="*/ 242 w 242"/>
                <a:gd name="T15" fmla="*/ 5 h 9"/>
                <a:gd name="T16" fmla="*/ 236 w 242"/>
                <a:gd name="T17" fmla="*/ 8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2" h="9">
                  <a:moveTo>
                    <a:pt x="236" y="8"/>
                  </a:moveTo>
                  <a:cubicBezTo>
                    <a:pt x="183" y="7"/>
                    <a:pt x="131" y="9"/>
                    <a:pt x="79" y="7"/>
                  </a:cubicBezTo>
                  <a:cubicBezTo>
                    <a:pt x="71" y="7"/>
                    <a:pt x="23" y="4"/>
                    <a:pt x="6" y="7"/>
                  </a:cubicBezTo>
                  <a:cubicBezTo>
                    <a:pt x="5" y="7"/>
                    <a:pt x="0" y="8"/>
                    <a:pt x="0" y="6"/>
                  </a:cubicBezTo>
                  <a:cubicBezTo>
                    <a:pt x="0" y="4"/>
                    <a:pt x="4" y="3"/>
                    <a:pt x="6" y="3"/>
                  </a:cubicBezTo>
                  <a:cubicBezTo>
                    <a:pt x="21" y="0"/>
                    <a:pt x="105" y="3"/>
                    <a:pt x="132" y="3"/>
                  </a:cubicBezTo>
                  <a:cubicBezTo>
                    <a:pt x="165" y="3"/>
                    <a:pt x="198" y="3"/>
                    <a:pt x="231" y="3"/>
                  </a:cubicBezTo>
                  <a:cubicBezTo>
                    <a:pt x="235" y="3"/>
                    <a:pt x="242" y="3"/>
                    <a:pt x="242" y="5"/>
                  </a:cubicBezTo>
                  <a:cubicBezTo>
                    <a:pt x="242" y="7"/>
                    <a:pt x="236" y="8"/>
                    <a:pt x="23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3" name="Freeform 141"/>
            <p:cNvSpPr>
              <a:spLocks/>
            </p:cNvSpPr>
            <p:nvPr userDrawn="1"/>
          </p:nvSpPr>
          <p:spPr bwMode="auto">
            <a:xfrm>
              <a:off x="802" y="-612"/>
              <a:ext cx="476" cy="15"/>
            </a:xfrm>
            <a:custGeom>
              <a:avLst/>
              <a:gdLst>
                <a:gd name="T0" fmla="*/ 250 w 253"/>
                <a:gd name="T1" fmla="*/ 5 h 8"/>
                <a:gd name="T2" fmla="*/ 191 w 253"/>
                <a:gd name="T3" fmla="*/ 5 h 8"/>
                <a:gd name="T4" fmla="*/ 77 w 253"/>
                <a:gd name="T5" fmla="*/ 7 h 8"/>
                <a:gd name="T6" fmla="*/ 6 w 253"/>
                <a:gd name="T7" fmla="*/ 6 h 8"/>
                <a:gd name="T8" fmla="*/ 0 w 253"/>
                <a:gd name="T9" fmla="*/ 4 h 8"/>
                <a:gd name="T10" fmla="*/ 8 w 253"/>
                <a:gd name="T11" fmla="*/ 2 h 8"/>
                <a:gd name="T12" fmla="*/ 106 w 253"/>
                <a:gd name="T13" fmla="*/ 2 h 8"/>
                <a:gd name="T14" fmla="*/ 204 w 253"/>
                <a:gd name="T15" fmla="*/ 1 h 8"/>
                <a:gd name="T16" fmla="*/ 246 w 253"/>
                <a:gd name="T17" fmla="*/ 1 h 8"/>
                <a:gd name="T18" fmla="*/ 253 w 253"/>
                <a:gd name="T19" fmla="*/ 3 h 8"/>
                <a:gd name="T20" fmla="*/ 250 w 253"/>
                <a:gd name="T2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3" h="8">
                  <a:moveTo>
                    <a:pt x="250" y="5"/>
                  </a:moveTo>
                  <a:cubicBezTo>
                    <a:pt x="230" y="5"/>
                    <a:pt x="211" y="5"/>
                    <a:pt x="191" y="5"/>
                  </a:cubicBezTo>
                  <a:cubicBezTo>
                    <a:pt x="153" y="6"/>
                    <a:pt x="115" y="6"/>
                    <a:pt x="77" y="7"/>
                  </a:cubicBezTo>
                  <a:cubicBezTo>
                    <a:pt x="53" y="7"/>
                    <a:pt x="29" y="8"/>
                    <a:pt x="6" y="6"/>
                  </a:cubicBezTo>
                  <a:cubicBezTo>
                    <a:pt x="6" y="6"/>
                    <a:pt x="0" y="5"/>
                    <a:pt x="0" y="4"/>
                  </a:cubicBezTo>
                  <a:cubicBezTo>
                    <a:pt x="0" y="2"/>
                    <a:pt x="8" y="2"/>
                    <a:pt x="8" y="2"/>
                  </a:cubicBezTo>
                  <a:cubicBezTo>
                    <a:pt x="41" y="4"/>
                    <a:pt x="74" y="3"/>
                    <a:pt x="106" y="2"/>
                  </a:cubicBezTo>
                  <a:cubicBezTo>
                    <a:pt x="139" y="2"/>
                    <a:pt x="172" y="2"/>
                    <a:pt x="204" y="1"/>
                  </a:cubicBezTo>
                  <a:cubicBezTo>
                    <a:pt x="218" y="1"/>
                    <a:pt x="232" y="1"/>
                    <a:pt x="246" y="1"/>
                  </a:cubicBezTo>
                  <a:cubicBezTo>
                    <a:pt x="246" y="1"/>
                    <a:pt x="253" y="0"/>
                    <a:pt x="253" y="3"/>
                  </a:cubicBezTo>
                  <a:cubicBezTo>
                    <a:pt x="253" y="4"/>
                    <a:pt x="250" y="5"/>
                    <a:pt x="25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4" name="Freeform 142"/>
            <p:cNvSpPr>
              <a:spLocks/>
            </p:cNvSpPr>
            <p:nvPr userDrawn="1"/>
          </p:nvSpPr>
          <p:spPr bwMode="auto">
            <a:xfrm>
              <a:off x="-863" y="3482"/>
              <a:ext cx="199" cy="17"/>
            </a:xfrm>
            <a:custGeom>
              <a:avLst/>
              <a:gdLst>
                <a:gd name="T0" fmla="*/ 5 w 106"/>
                <a:gd name="T1" fmla="*/ 1 h 9"/>
                <a:gd name="T2" fmla="*/ 23 w 106"/>
                <a:gd name="T3" fmla="*/ 2 h 9"/>
                <a:gd name="T4" fmla="*/ 47 w 106"/>
                <a:gd name="T5" fmla="*/ 2 h 9"/>
                <a:gd name="T6" fmla="*/ 73 w 106"/>
                <a:gd name="T7" fmla="*/ 3 h 9"/>
                <a:gd name="T8" fmla="*/ 96 w 106"/>
                <a:gd name="T9" fmla="*/ 3 h 9"/>
                <a:gd name="T10" fmla="*/ 105 w 106"/>
                <a:gd name="T11" fmla="*/ 6 h 9"/>
                <a:gd name="T12" fmla="*/ 104 w 106"/>
                <a:gd name="T13" fmla="*/ 9 h 9"/>
                <a:gd name="T14" fmla="*/ 61 w 106"/>
                <a:gd name="T15" fmla="*/ 8 h 9"/>
                <a:gd name="T16" fmla="*/ 43 w 106"/>
                <a:gd name="T17" fmla="*/ 8 h 9"/>
                <a:gd name="T18" fmla="*/ 11 w 106"/>
                <a:gd name="T19" fmla="*/ 6 h 9"/>
                <a:gd name="T20" fmla="*/ 0 w 106"/>
                <a:gd name="T21" fmla="*/ 3 h 9"/>
                <a:gd name="T22" fmla="*/ 5 w 106"/>
                <a:gd name="T23"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6" h="9">
                  <a:moveTo>
                    <a:pt x="5" y="1"/>
                  </a:moveTo>
                  <a:cubicBezTo>
                    <a:pt x="11" y="1"/>
                    <a:pt x="17" y="2"/>
                    <a:pt x="23" y="2"/>
                  </a:cubicBezTo>
                  <a:cubicBezTo>
                    <a:pt x="31" y="3"/>
                    <a:pt x="39" y="2"/>
                    <a:pt x="47" y="2"/>
                  </a:cubicBezTo>
                  <a:cubicBezTo>
                    <a:pt x="55" y="2"/>
                    <a:pt x="64" y="2"/>
                    <a:pt x="73" y="3"/>
                  </a:cubicBezTo>
                  <a:cubicBezTo>
                    <a:pt x="81" y="3"/>
                    <a:pt x="88" y="3"/>
                    <a:pt x="96" y="3"/>
                  </a:cubicBezTo>
                  <a:cubicBezTo>
                    <a:pt x="99" y="3"/>
                    <a:pt x="105" y="4"/>
                    <a:pt x="105" y="6"/>
                  </a:cubicBezTo>
                  <a:cubicBezTo>
                    <a:pt x="106" y="8"/>
                    <a:pt x="105" y="9"/>
                    <a:pt x="104" y="9"/>
                  </a:cubicBezTo>
                  <a:cubicBezTo>
                    <a:pt x="90" y="8"/>
                    <a:pt x="75" y="8"/>
                    <a:pt x="61" y="8"/>
                  </a:cubicBezTo>
                  <a:cubicBezTo>
                    <a:pt x="55" y="7"/>
                    <a:pt x="49" y="8"/>
                    <a:pt x="43" y="8"/>
                  </a:cubicBezTo>
                  <a:cubicBezTo>
                    <a:pt x="32" y="8"/>
                    <a:pt x="21" y="9"/>
                    <a:pt x="11" y="6"/>
                  </a:cubicBezTo>
                  <a:cubicBezTo>
                    <a:pt x="7" y="5"/>
                    <a:pt x="0" y="6"/>
                    <a:pt x="0" y="3"/>
                  </a:cubicBezTo>
                  <a:cubicBezTo>
                    <a:pt x="0" y="0"/>
                    <a:pt x="5" y="1"/>
                    <a:pt x="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5" name="Freeform 143"/>
            <p:cNvSpPr>
              <a:spLocks/>
            </p:cNvSpPr>
            <p:nvPr userDrawn="1"/>
          </p:nvSpPr>
          <p:spPr bwMode="auto">
            <a:xfrm>
              <a:off x="-337" y="-785"/>
              <a:ext cx="348" cy="17"/>
            </a:xfrm>
            <a:custGeom>
              <a:avLst/>
              <a:gdLst>
                <a:gd name="T0" fmla="*/ 4 w 185"/>
                <a:gd name="T1" fmla="*/ 6 h 9"/>
                <a:gd name="T2" fmla="*/ 180 w 185"/>
                <a:gd name="T3" fmla="*/ 4 h 9"/>
                <a:gd name="T4" fmla="*/ 185 w 185"/>
                <a:gd name="T5" fmla="*/ 7 h 9"/>
                <a:gd name="T6" fmla="*/ 177 w 185"/>
                <a:gd name="T7" fmla="*/ 9 h 9"/>
                <a:gd name="T8" fmla="*/ 135 w 185"/>
                <a:gd name="T9" fmla="*/ 7 h 9"/>
                <a:gd name="T10" fmla="*/ 35 w 185"/>
                <a:gd name="T11" fmla="*/ 8 h 9"/>
                <a:gd name="T12" fmla="*/ 6 w 185"/>
                <a:gd name="T13" fmla="*/ 8 h 9"/>
                <a:gd name="T14" fmla="*/ 0 w 185"/>
                <a:gd name="T15" fmla="*/ 7 h 9"/>
                <a:gd name="T16" fmla="*/ 4 w 185"/>
                <a:gd name="T17"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9">
                  <a:moveTo>
                    <a:pt x="4" y="6"/>
                  </a:moveTo>
                  <a:cubicBezTo>
                    <a:pt x="63" y="2"/>
                    <a:pt x="121" y="0"/>
                    <a:pt x="180" y="4"/>
                  </a:cubicBezTo>
                  <a:cubicBezTo>
                    <a:pt x="182" y="4"/>
                    <a:pt x="185" y="4"/>
                    <a:pt x="185" y="7"/>
                  </a:cubicBezTo>
                  <a:cubicBezTo>
                    <a:pt x="185" y="9"/>
                    <a:pt x="180" y="9"/>
                    <a:pt x="177" y="9"/>
                  </a:cubicBezTo>
                  <a:cubicBezTo>
                    <a:pt x="163" y="8"/>
                    <a:pt x="149" y="8"/>
                    <a:pt x="135" y="7"/>
                  </a:cubicBezTo>
                  <a:cubicBezTo>
                    <a:pt x="101" y="6"/>
                    <a:pt x="68" y="6"/>
                    <a:pt x="35" y="8"/>
                  </a:cubicBezTo>
                  <a:cubicBezTo>
                    <a:pt x="25" y="9"/>
                    <a:pt x="15" y="8"/>
                    <a:pt x="6" y="8"/>
                  </a:cubicBezTo>
                  <a:cubicBezTo>
                    <a:pt x="6" y="8"/>
                    <a:pt x="0" y="8"/>
                    <a:pt x="0" y="7"/>
                  </a:cubicBezTo>
                  <a:cubicBezTo>
                    <a:pt x="0" y="7"/>
                    <a:pt x="4" y="6"/>
                    <a:pt x="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6" name="Freeform 144"/>
            <p:cNvSpPr>
              <a:spLocks/>
            </p:cNvSpPr>
            <p:nvPr userDrawn="1"/>
          </p:nvSpPr>
          <p:spPr bwMode="auto">
            <a:xfrm>
              <a:off x="-1533" y="-787"/>
              <a:ext cx="337" cy="17"/>
            </a:xfrm>
            <a:custGeom>
              <a:avLst/>
              <a:gdLst>
                <a:gd name="T0" fmla="*/ 179 w 179"/>
                <a:gd name="T1" fmla="*/ 6 h 9"/>
                <a:gd name="T2" fmla="*/ 173 w 179"/>
                <a:gd name="T3" fmla="*/ 7 h 9"/>
                <a:gd name="T4" fmla="*/ 123 w 179"/>
                <a:gd name="T5" fmla="*/ 8 h 9"/>
                <a:gd name="T6" fmla="*/ 72 w 179"/>
                <a:gd name="T7" fmla="*/ 7 h 9"/>
                <a:gd name="T8" fmla="*/ 4 w 179"/>
                <a:gd name="T9" fmla="*/ 8 h 9"/>
                <a:gd name="T10" fmla="*/ 0 w 179"/>
                <a:gd name="T11" fmla="*/ 6 h 9"/>
                <a:gd name="T12" fmla="*/ 3 w 179"/>
                <a:gd name="T13" fmla="*/ 4 h 9"/>
                <a:gd name="T14" fmla="*/ 174 w 179"/>
                <a:gd name="T15" fmla="*/ 5 h 9"/>
                <a:gd name="T16" fmla="*/ 179 w 179"/>
                <a:gd name="T17" fmla="*/ 6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9">
                  <a:moveTo>
                    <a:pt x="179" y="6"/>
                  </a:moveTo>
                  <a:cubicBezTo>
                    <a:pt x="179" y="7"/>
                    <a:pt x="174" y="7"/>
                    <a:pt x="173" y="7"/>
                  </a:cubicBezTo>
                  <a:cubicBezTo>
                    <a:pt x="156" y="9"/>
                    <a:pt x="140" y="9"/>
                    <a:pt x="123" y="8"/>
                  </a:cubicBezTo>
                  <a:cubicBezTo>
                    <a:pt x="106" y="8"/>
                    <a:pt x="89" y="8"/>
                    <a:pt x="72" y="7"/>
                  </a:cubicBezTo>
                  <a:cubicBezTo>
                    <a:pt x="49" y="6"/>
                    <a:pt x="27" y="9"/>
                    <a:pt x="4" y="8"/>
                  </a:cubicBezTo>
                  <a:cubicBezTo>
                    <a:pt x="2" y="8"/>
                    <a:pt x="0" y="9"/>
                    <a:pt x="0" y="6"/>
                  </a:cubicBezTo>
                  <a:cubicBezTo>
                    <a:pt x="0" y="5"/>
                    <a:pt x="3" y="4"/>
                    <a:pt x="3" y="4"/>
                  </a:cubicBezTo>
                  <a:cubicBezTo>
                    <a:pt x="53" y="0"/>
                    <a:pt x="117" y="4"/>
                    <a:pt x="174" y="5"/>
                  </a:cubicBezTo>
                  <a:cubicBezTo>
                    <a:pt x="174" y="5"/>
                    <a:pt x="179" y="5"/>
                    <a:pt x="179"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7" name="Freeform 145"/>
            <p:cNvSpPr>
              <a:spLocks/>
            </p:cNvSpPr>
            <p:nvPr userDrawn="1"/>
          </p:nvSpPr>
          <p:spPr bwMode="auto">
            <a:xfrm>
              <a:off x="552" y="1353"/>
              <a:ext cx="352" cy="13"/>
            </a:xfrm>
            <a:custGeom>
              <a:avLst/>
              <a:gdLst>
                <a:gd name="T0" fmla="*/ 181 w 187"/>
                <a:gd name="T1" fmla="*/ 5 h 7"/>
                <a:gd name="T2" fmla="*/ 4 w 187"/>
                <a:gd name="T3" fmla="*/ 6 h 7"/>
                <a:gd name="T4" fmla="*/ 0 w 187"/>
                <a:gd name="T5" fmla="*/ 4 h 7"/>
                <a:gd name="T6" fmla="*/ 7 w 187"/>
                <a:gd name="T7" fmla="*/ 2 h 7"/>
                <a:gd name="T8" fmla="*/ 40 w 187"/>
                <a:gd name="T9" fmla="*/ 1 h 7"/>
                <a:gd name="T10" fmla="*/ 73 w 187"/>
                <a:gd name="T11" fmla="*/ 1 h 7"/>
                <a:gd name="T12" fmla="*/ 177 w 187"/>
                <a:gd name="T13" fmla="*/ 0 h 7"/>
                <a:gd name="T14" fmla="*/ 187 w 187"/>
                <a:gd name="T15" fmla="*/ 2 h 7"/>
                <a:gd name="T16" fmla="*/ 181 w 18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7">
                  <a:moveTo>
                    <a:pt x="181" y="5"/>
                  </a:moveTo>
                  <a:cubicBezTo>
                    <a:pt x="122" y="5"/>
                    <a:pt x="63" y="7"/>
                    <a:pt x="4" y="6"/>
                  </a:cubicBezTo>
                  <a:cubicBezTo>
                    <a:pt x="3" y="6"/>
                    <a:pt x="0" y="6"/>
                    <a:pt x="0" y="4"/>
                  </a:cubicBezTo>
                  <a:cubicBezTo>
                    <a:pt x="0" y="2"/>
                    <a:pt x="5" y="2"/>
                    <a:pt x="7" y="2"/>
                  </a:cubicBezTo>
                  <a:cubicBezTo>
                    <a:pt x="18" y="2"/>
                    <a:pt x="29" y="1"/>
                    <a:pt x="40" y="1"/>
                  </a:cubicBezTo>
                  <a:cubicBezTo>
                    <a:pt x="51" y="1"/>
                    <a:pt x="62" y="1"/>
                    <a:pt x="73" y="1"/>
                  </a:cubicBezTo>
                  <a:cubicBezTo>
                    <a:pt x="107" y="1"/>
                    <a:pt x="142" y="1"/>
                    <a:pt x="177" y="0"/>
                  </a:cubicBezTo>
                  <a:cubicBezTo>
                    <a:pt x="177" y="0"/>
                    <a:pt x="187" y="0"/>
                    <a:pt x="187" y="2"/>
                  </a:cubicBezTo>
                  <a:cubicBezTo>
                    <a:pt x="187" y="5"/>
                    <a:pt x="181" y="5"/>
                    <a:pt x="181"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8" name="Freeform 146"/>
            <p:cNvSpPr>
              <a:spLocks/>
            </p:cNvSpPr>
            <p:nvPr userDrawn="1"/>
          </p:nvSpPr>
          <p:spPr bwMode="auto">
            <a:xfrm>
              <a:off x="-2428" y="1351"/>
              <a:ext cx="352" cy="17"/>
            </a:xfrm>
            <a:custGeom>
              <a:avLst/>
              <a:gdLst>
                <a:gd name="T0" fmla="*/ 187 w 187"/>
                <a:gd name="T1" fmla="*/ 3 h 9"/>
                <a:gd name="T2" fmla="*/ 181 w 187"/>
                <a:gd name="T3" fmla="*/ 5 h 9"/>
                <a:gd name="T4" fmla="*/ 4 w 187"/>
                <a:gd name="T5" fmla="*/ 8 h 9"/>
                <a:gd name="T6" fmla="*/ 0 w 187"/>
                <a:gd name="T7" fmla="*/ 6 h 9"/>
                <a:gd name="T8" fmla="*/ 6 w 187"/>
                <a:gd name="T9" fmla="*/ 4 h 9"/>
                <a:gd name="T10" fmla="*/ 44 w 187"/>
                <a:gd name="T11" fmla="*/ 2 h 9"/>
                <a:gd name="T12" fmla="*/ 152 w 187"/>
                <a:gd name="T13" fmla="*/ 0 h 9"/>
                <a:gd name="T14" fmla="*/ 178 w 187"/>
                <a:gd name="T15" fmla="*/ 0 h 9"/>
                <a:gd name="T16" fmla="*/ 187 w 187"/>
                <a:gd name="T17" fmla="*/ 3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7" h="9">
                  <a:moveTo>
                    <a:pt x="187" y="3"/>
                  </a:moveTo>
                  <a:cubicBezTo>
                    <a:pt x="187" y="6"/>
                    <a:pt x="182" y="5"/>
                    <a:pt x="181" y="5"/>
                  </a:cubicBezTo>
                  <a:cubicBezTo>
                    <a:pt x="122" y="6"/>
                    <a:pt x="63" y="6"/>
                    <a:pt x="4" y="8"/>
                  </a:cubicBezTo>
                  <a:cubicBezTo>
                    <a:pt x="3" y="8"/>
                    <a:pt x="0" y="9"/>
                    <a:pt x="0" y="6"/>
                  </a:cubicBezTo>
                  <a:cubicBezTo>
                    <a:pt x="0" y="4"/>
                    <a:pt x="4" y="4"/>
                    <a:pt x="6" y="4"/>
                  </a:cubicBezTo>
                  <a:cubicBezTo>
                    <a:pt x="19" y="3"/>
                    <a:pt x="32" y="3"/>
                    <a:pt x="44" y="2"/>
                  </a:cubicBezTo>
                  <a:cubicBezTo>
                    <a:pt x="80" y="1"/>
                    <a:pt x="116" y="1"/>
                    <a:pt x="152" y="0"/>
                  </a:cubicBezTo>
                  <a:cubicBezTo>
                    <a:pt x="161" y="0"/>
                    <a:pt x="169" y="0"/>
                    <a:pt x="178" y="0"/>
                  </a:cubicBezTo>
                  <a:cubicBezTo>
                    <a:pt x="178" y="0"/>
                    <a:pt x="187" y="0"/>
                    <a:pt x="18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59" name="Freeform 147"/>
            <p:cNvSpPr>
              <a:spLocks/>
            </p:cNvSpPr>
            <p:nvPr userDrawn="1"/>
          </p:nvSpPr>
          <p:spPr bwMode="auto">
            <a:xfrm>
              <a:off x="-2328" y="1394"/>
              <a:ext cx="147" cy="15"/>
            </a:xfrm>
            <a:custGeom>
              <a:avLst/>
              <a:gdLst>
                <a:gd name="T0" fmla="*/ 63 w 78"/>
                <a:gd name="T1" fmla="*/ 0 h 8"/>
                <a:gd name="T2" fmla="*/ 19 w 78"/>
                <a:gd name="T3" fmla="*/ 2 h 8"/>
                <a:gd name="T4" fmla="*/ 3 w 78"/>
                <a:gd name="T5" fmla="*/ 4 h 8"/>
                <a:gd name="T6" fmla="*/ 0 w 78"/>
                <a:gd name="T7" fmla="*/ 6 h 8"/>
                <a:gd name="T8" fmla="*/ 3 w 78"/>
                <a:gd name="T9" fmla="*/ 8 h 8"/>
                <a:gd name="T10" fmla="*/ 75 w 78"/>
                <a:gd name="T11" fmla="*/ 5 h 8"/>
                <a:gd name="T12" fmla="*/ 78 w 78"/>
                <a:gd name="T13" fmla="*/ 3 h 8"/>
                <a:gd name="T14" fmla="*/ 63 w 78"/>
                <a:gd name="T15" fmla="*/ 0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8">
                  <a:moveTo>
                    <a:pt x="63" y="0"/>
                  </a:moveTo>
                  <a:cubicBezTo>
                    <a:pt x="48" y="1"/>
                    <a:pt x="34" y="2"/>
                    <a:pt x="19" y="2"/>
                  </a:cubicBezTo>
                  <a:cubicBezTo>
                    <a:pt x="13" y="3"/>
                    <a:pt x="8" y="3"/>
                    <a:pt x="3" y="4"/>
                  </a:cubicBezTo>
                  <a:cubicBezTo>
                    <a:pt x="2" y="4"/>
                    <a:pt x="0" y="5"/>
                    <a:pt x="0" y="6"/>
                  </a:cubicBezTo>
                  <a:cubicBezTo>
                    <a:pt x="0" y="8"/>
                    <a:pt x="3" y="8"/>
                    <a:pt x="3" y="8"/>
                  </a:cubicBezTo>
                  <a:cubicBezTo>
                    <a:pt x="27" y="6"/>
                    <a:pt x="51" y="6"/>
                    <a:pt x="75" y="5"/>
                  </a:cubicBezTo>
                  <a:cubicBezTo>
                    <a:pt x="75" y="5"/>
                    <a:pt x="78" y="5"/>
                    <a:pt x="78" y="3"/>
                  </a:cubicBezTo>
                  <a:cubicBezTo>
                    <a:pt x="78" y="0"/>
                    <a:pt x="67" y="0"/>
                    <a:pt x="6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60" name="Freeform 148"/>
            <p:cNvSpPr>
              <a:spLocks/>
            </p:cNvSpPr>
            <p:nvPr userDrawn="1"/>
          </p:nvSpPr>
          <p:spPr bwMode="auto">
            <a:xfrm>
              <a:off x="669" y="1394"/>
              <a:ext cx="120" cy="15"/>
            </a:xfrm>
            <a:custGeom>
              <a:avLst/>
              <a:gdLst>
                <a:gd name="T0" fmla="*/ 62 w 64"/>
                <a:gd name="T1" fmla="*/ 5 h 8"/>
                <a:gd name="T2" fmla="*/ 1 w 64"/>
                <a:gd name="T3" fmla="*/ 8 h 8"/>
                <a:gd name="T4" fmla="*/ 0 w 64"/>
                <a:gd name="T5" fmla="*/ 6 h 8"/>
                <a:gd name="T6" fmla="*/ 2 w 64"/>
                <a:gd name="T7" fmla="*/ 4 h 8"/>
                <a:gd name="T8" fmla="*/ 15 w 64"/>
                <a:gd name="T9" fmla="*/ 2 h 8"/>
                <a:gd name="T10" fmla="*/ 52 w 64"/>
                <a:gd name="T11" fmla="*/ 0 h 8"/>
                <a:gd name="T12" fmla="*/ 64 w 64"/>
                <a:gd name="T13" fmla="*/ 3 h 8"/>
                <a:gd name="T14" fmla="*/ 62 w 64"/>
                <a:gd name="T15" fmla="*/ 5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8">
                  <a:moveTo>
                    <a:pt x="62" y="5"/>
                  </a:moveTo>
                  <a:cubicBezTo>
                    <a:pt x="42" y="6"/>
                    <a:pt x="21" y="6"/>
                    <a:pt x="1" y="8"/>
                  </a:cubicBezTo>
                  <a:cubicBezTo>
                    <a:pt x="1" y="8"/>
                    <a:pt x="0" y="8"/>
                    <a:pt x="0" y="6"/>
                  </a:cubicBezTo>
                  <a:cubicBezTo>
                    <a:pt x="0" y="5"/>
                    <a:pt x="1" y="4"/>
                    <a:pt x="2" y="4"/>
                  </a:cubicBezTo>
                  <a:cubicBezTo>
                    <a:pt x="6" y="3"/>
                    <a:pt x="11" y="3"/>
                    <a:pt x="15" y="2"/>
                  </a:cubicBezTo>
                  <a:cubicBezTo>
                    <a:pt x="27" y="2"/>
                    <a:pt x="40" y="1"/>
                    <a:pt x="52" y="0"/>
                  </a:cubicBezTo>
                  <a:cubicBezTo>
                    <a:pt x="55" y="0"/>
                    <a:pt x="64" y="0"/>
                    <a:pt x="64" y="3"/>
                  </a:cubicBezTo>
                  <a:cubicBezTo>
                    <a:pt x="64" y="5"/>
                    <a:pt x="62" y="5"/>
                    <a:pt x="6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61" name="Freeform 149"/>
            <p:cNvSpPr>
              <a:spLocks/>
            </p:cNvSpPr>
            <p:nvPr userDrawn="1"/>
          </p:nvSpPr>
          <p:spPr bwMode="auto">
            <a:xfrm>
              <a:off x="915" y="-654"/>
              <a:ext cx="260" cy="13"/>
            </a:xfrm>
            <a:custGeom>
              <a:avLst/>
              <a:gdLst>
                <a:gd name="T0" fmla="*/ 133 w 138"/>
                <a:gd name="T1" fmla="*/ 4 h 7"/>
                <a:gd name="T2" fmla="*/ 49 w 138"/>
                <a:gd name="T3" fmla="*/ 6 h 7"/>
                <a:gd name="T4" fmla="*/ 13 w 138"/>
                <a:gd name="T5" fmla="*/ 7 h 7"/>
                <a:gd name="T6" fmla="*/ 2 w 138"/>
                <a:gd name="T7" fmla="*/ 6 h 7"/>
                <a:gd name="T8" fmla="*/ 0 w 138"/>
                <a:gd name="T9" fmla="*/ 5 h 7"/>
                <a:gd name="T10" fmla="*/ 3 w 138"/>
                <a:gd name="T11" fmla="*/ 3 h 7"/>
                <a:gd name="T12" fmla="*/ 133 w 138"/>
                <a:gd name="T13" fmla="*/ 0 h 7"/>
                <a:gd name="T14" fmla="*/ 138 w 138"/>
                <a:gd name="T15" fmla="*/ 2 h 7"/>
                <a:gd name="T16" fmla="*/ 133 w 138"/>
                <a:gd name="T17" fmla="*/ 4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 h="7">
                  <a:moveTo>
                    <a:pt x="133" y="4"/>
                  </a:moveTo>
                  <a:cubicBezTo>
                    <a:pt x="105" y="5"/>
                    <a:pt x="77" y="5"/>
                    <a:pt x="49" y="6"/>
                  </a:cubicBezTo>
                  <a:cubicBezTo>
                    <a:pt x="37" y="6"/>
                    <a:pt x="25" y="7"/>
                    <a:pt x="13" y="7"/>
                  </a:cubicBezTo>
                  <a:cubicBezTo>
                    <a:pt x="9" y="7"/>
                    <a:pt x="6" y="7"/>
                    <a:pt x="2" y="6"/>
                  </a:cubicBezTo>
                  <a:cubicBezTo>
                    <a:pt x="2" y="6"/>
                    <a:pt x="0" y="6"/>
                    <a:pt x="0" y="5"/>
                  </a:cubicBezTo>
                  <a:cubicBezTo>
                    <a:pt x="0" y="3"/>
                    <a:pt x="3" y="3"/>
                    <a:pt x="3" y="3"/>
                  </a:cubicBezTo>
                  <a:cubicBezTo>
                    <a:pt x="47" y="3"/>
                    <a:pt x="90" y="0"/>
                    <a:pt x="133" y="0"/>
                  </a:cubicBezTo>
                  <a:cubicBezTo>
                    <a:pt x="133" y="0"/>
                    <a:pt x="138" y="0"/>
                    <a:pt x="138" y="2"/>
                  </a:cubicBezTo>
                  <a:cubicBezTo>
                    <a:pt x="138" y="4"/>
                    <a:pt x="133" y="4"/>
                    <a:pt x="13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62" name="Freeform 150"/>
            <p:cNvSpPr>
              <a:spLocks/>
            </p:cNvSpPr>
            <p:nvPr userDrawn="1"/>
          </p:nvSpPr>
          <p:spPr bwMode="auto">
            <a:xfrm>
              <a:off x="-1431" y="-821"/>
              <a:ext cx="126" cy="9"/>
            </a:xfrm>
            <a:custGeom>
              <a:avLst/>
              <a:gdLst>
                <a:gd name="T0" fmla="*/ 63 w 67"/>
                <a:gd name="T1" fmla="*/ 4 h 5"/>
                <a:gd name="T2" fmla="*/ 1 w 67"/>
                <a:gd name="T3" fmla="*/ 3 h 5"/>
                <a:gd name="T4" fmla="*/ 0 w 67"/>
                <a:gd name="T5" fmla="*/ 1 h 5"/>
                <a:gd name="T6" fmla="*/ 0 w 67"/>
                <a:gd name="T7" fmla="*/ 0 h 5"/>
                <a:gd name="T8" fmla="*/ 61 w 67"/>
                <a:gd name="T9" fmla="*/ 1 h 5"/>
                <a:gd name="T10" fmla="*/ 67 w 67"/>
                <a:gd name="T11" fmla="*/ 2 h 5"/>
                <a:gd name="T12" fmla="*/ 63 w 67"/>
                <a:gd name="T13" fmla="*/ 4 h 5"/>
              </a:gdLst>
              <a:ahLst/>
              <a:cxnLst>
                <a:cxn ang="0">
                  <a:pos x="T0" y="T1"/>
                </a:cxn>
                <a:cxn ang="0">
                  <a:pos x="T2" y="T3"/>
                </a:cxn>
                <a:cxn ang="0">
                  <a:pos x="T4" y="T5"/>
                </a:cxn>
                <a:cxn ang="0">
                  <a:pos x="T6" y="T7"/>
                </a:cxn>
                <a:cxn ang="0">
                  <a:pos x="T8" y="T9"/>
                </a:cxn>
                <a:cxn ang="0">
                  <a:pos x="T10" y="T11"/>
                </a:cxn>
                <a:cxn ang="0">
                  <a:pos x="T12" y="T13"/>
                </a:cxn>
              </a:cxnLst>
              <a:rect l="0" t="0" r="r" b="b"/>
              <a:pathLst>
                <a:path w="67" h="5">
                  <a:moveTo>
                    <a:pt x="63" y="4"/>
                  </a:moveTo>
                  <a:cubicBezTo>
                    <a:pt x="44" y="5"/>
                    <a:pt x="12" y="4"/>
                    <a:pt x="1" y="3"/>
                  </a:cubicBezTo>
                  <a:cubicBezTo>
                    <a:pt x="0" y="2"/>
                    <a:pt x="0" y="2"/>
                    <a:pt x="0" y="1"/>
                  </a:cubicBezTo>
                  <a:cubicBezTo>
                    <a:pt x="0" y="0"/>
                    <a:pt x="0" y="0"/>
                    <a:pt x="0" y="0"/>
                  </a:cubicBezTo>
                  <a:cubicBezTo>
                    <a:pt x="21" y="0"/>
                    <a:pt x="41" y="1"/>
                    <a:pt x="61" y="1"/>
                  </a:cubicBezTo>
                  <a:cubicBezTo>
                    <a:pt x="64" y="1"/>
                    <a:pt x="67" y="1"/>
                    <a:pt x="67" y="2"/>
                  </a:cubicBezTo>
                  <a:cubicBezTo>
                    <a:pt x="67" y="4"/>
                    <a:pt x="64" y="4"/>
                    <a:pt x="6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63" name="Freeform 151"/>
            <p:cNvSpPr>
              <a:spLocks/>
            </p:cNvSpPr>
            <p:nvPr userDrawn="1"/>
          </p:nvSpPr>
          <p:spPr bwMode="auto">
            <a:xfrm>
              <a:off x="-226" y="-821"/>
              <a:ext cx="137" cy="9"/>
            </a:xfrm>
            <a:custGeom>
              <a:avLst/>
              <a:gdLst>
                <a:gd name="T0" fmla="*/ 4 w 73"/>
                <a:gd name="T1" fmla="*/ 1 h 5"/>
                <a:gd name="T2" fmla="*/ 72 w 73"/>
                <a:gd name="T3" fmla="*/ 0 h 5"/>
                <a:gd name="T4" fmla="*/ 73 w 73"/>
                <a:gd name="T5" fmla="*/ 1 h 5"/>
                <a:gd name="T6" fmla="*/ 72 w 73"/>
                <a:gd name="T7" fmla="*/ 3 h 5"/>
                <a:gd name="T8" fmla="*/ 3 w 73"/>
                <a:gd name="T9" fmla="*/ 5 h 5"/>
                <a:gd name="T10" fmla="*/ 0 w 73"/>
                <a:gd name="T11" fmla="*/ 3 h 5"/>
                <a:gd name="T12" fmla="*/ 4 w 73"/>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73" h="5">
                  <a:moveTo>
                    <a:pt x="4" y="1"/>
                  </a:moveTo>
                  <a:cubicBezTo>
                    <a:pt x="28" y="0"/>
                    <a:pt x="50" y="0"/>
                    <a:pt x="72" y="0"/>
                  </a:cubicBezTo>
                  <a:cubicBezTo>
                    <a:pt x="72" y="0"/>
                    <a:pt x="73" y="0"/>
                    <a:pt x="73" y="1"/>
                  </a:cubicBezTo>
                  <a:cubicBezTo>
                    <a:pt x="73" y="3"/>
                    <a:pt x="72" y="3"/>
                    <a:pt x="72" y="3"/>
                  </a:cubicBezTo>
                  <a:cubicBezTo>
                    <a:pt x="49" y="5"/>
                    <a:pt x="26" y="5"/>
                    <a:pt x="3" y="5"/>
                  </a:cubicBezTo>
                  <a:cubicBezTo>
                    <a:pt x="3" y="5"/>
                    <a:pt x="0" y="5"/>
                    <a:pt x="0" y="3"/>
                  </a:cubicBezTo>
                  <a:cubicBezTo>
                    <a:pt x="0" y="1"/>
                    <a:pt x="4"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64" name="Freeform 152"/>
            <p:cNvSpPr>
              <a:spLocks/>
            </p:cNvSpPr>
            <p:nvPr userDrawn="1"/>
          </p:nvSpPr>
          <p:spPr bwMode="auto">
            <a:xfrm>
              <a:off x="-2708" y="-654"/>
              <a:ext cx="273" cy="15"/>
            </a:xfrm>
            <a:custGeom>
              <a:avLst/>
              <a:gdLst>
                <a:gd name="T0" fmla="*/ 7 w 145"/>
                <a:gd name="T1" fmla="*/ 3 h 8"/>
                <a:gd name="T2" fmla="*/ 56 w 145"/>
                <a:gd name="T3" fmla="*/ 2 h 8"/>
                <a:gd name="T4" fmla="*/ 74 w 145"/>
                <a:gd name="T5" fmla="*/ 3 h 8"/>
                <a:gd name="T6" fmla="*/ 122 w 145"/>
                <a:gd name="T7" fmla="*/ 3 h 8"/>
                <a:gd name="T8" fmla="*/ 141 w 145"/>
                <a:gd name="T9" fmla="*/ 4 h 8"/>
                <a:gd name="T10" fmla="*/ 145 w 145"/>
                <a:gd name="T11" fmla="*/ 6 h 8"/>
                <a:gd name="T12" fmla="*/ 138 w 145"/>
                <a:gd name="T13" fmla="*/ 8 h 8"/>
                <a:gd name="T14" fmla="*/ 83 w 145"/>
                <a:gd name="T15" fmla="*/ 8 h 8"/>
                <a:gd name="T16" fmla="*/ 56 w 145"/>
                <a:gd name="T17" fmla="*/ 7 h 8"/>
                <a:gd name="T18" fmla="*/ 8 w 145"/>
                <a:gd name="T19" fmla="*/ 7 h 8"/>
                <a:gd name="T20" fmla="*/ 0 w 145"/>
                <a:gd name="T21" fmla="*/ 5 h 8"/>
                <a:gd name="T22" fmla="*/ 7 w 145"/>
                <a:gd name="T23"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5" h="8">
                  <a:moveTo>
                    <a:pt x="7" y="3"/>
                  </a:moveTo>
                  <a:cubicBezTo>
                    <a:pt x="23" y="0"/>
                    <a:pt x="40" y="0"/>
                    <a:pt x="56" y="2"/>
                  </a:cubicBezTo>
                  <a:cubicBezTo>
                    <a:pt x="62" y="3"/>
                    <a:pt x="68" y="3"/>
                    <a:pt x="74" y="3"/>
                  </a:cubicBezTo>
                  <a:cubicBezTo>
                    <a:pt x="90" y="3"/>
                    <a:pt x="106" y="3"/>
                    <a:pt x="122" y="3"/>
                  </a:cubicBezTo>
                  <a:cubicBezTo>
                    <a:pt x="128" y="3"/>
                    <a:pt x="133" y="3"/>
                    <a:pt x="141" y="4"/>
                  </a:cubicBezTo>
                  <a:cubicBezTo>
                    <a:pt x="141" y="4"/>
                    <a:pt x="145" y="4"/>
                    <a:pt x="145" y="6"/>
                  </a:cubicBezTo>
                  <a:cubicBezTo>
                    <a:pt x="145" y="8"/>
                    <a:pt x="138" y="8"/>
                    <a:pt x="138" y="8"/>
                  </a:cubicBezTo>
                  <a:cubicBezTo>
                    <a:pt x="120" y="8"/>
                    <a:pt x="101" y="8"/>
                    <a:pt x="83" y="8"/>
                  </a:cubicBezTo>
                  <a:cubicBezTo>
                    <a:pt x="74" y="8"/>
                    <a:pt x="65" y="8"/>
                    <a:pt x="56" y="7"/>
                  </a:cubicBezTo>
                  <a:cubicBezTo>
                    <a:pt x="40" y="6"/>
                    <a:pt x="24" y="5"/>
                    <a:pt x="8" y="7"/>
                  </a:cubicBezTo>
                  <a:cubicBezTo>
                    <a:pt x="8" y="7"/>
                    <a:pt x="0" y="8"/>
                    <a:pt x="0" y="5"/>
                  </a:cubicBezTo>
                  <a:cubicBezTo>
                    <a:pt x="0" y="4"/>
                    <a:pt x="6" y="3"/>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sp>
          <p:nvSpPr>
            <p:cNvPr id="465" name="Freeform 153"/>
            <p:cNvSpPr>
              <a:spLocks/>
            </p:cNvSpPr>
            <p:nvPr userDrawn="1"/>
          </p:nvSpPr>
          <p:spPr bwMode="auto">
            <a:xfrm>
              <a:off x="112" y="1092"/>
              <a:ext cx="959" cy="19"/>
            </a:xfrm>
            <a:custGeom>
              <a:avLst/>
              <a:gdLst>
                <a:gd name="T0" fmla="*/ 3 w 510"/>
                <a:gd name="T1" fmla="*/ 6 h 10"/>
                <a:gd name="T2" fmla="*/ 33 w 510"/>
                <a:gd name="T3" fmla="*/ 8 h 10"/>
                <a:gd name="T4" fmla="*/ 116 w 510"/>
                <a:gd name="T5" fmla="*/ 6 h 10"/>
                <a:gd name="T6" fmla="*/ 192 w 510"/>
                <a:gd name="T7" fmla="*/ 6 h 10"/>
                <a:gd name="T8" fmla="*/ 269 w 510"/>
                <a:gd name="T9" fmla="*/ 7 h 10"/>
                <a:gd name="T10" fmla="*/ 348 w 510"/>
                <a:gd name="T11" fmla="*/ 7 h 10"/>
                <a:gd name="T12" fmla="*/ 436 w 510"/>
                <a:gd name="T13" fmla="*/ 9 h 10"/>
                <a:gd name="T14" fmla="*/ 503 w 510"/>
                <a:gd name="T15" fmla="*/ 9 h 10"/>
                <a:gd name="T16" fmla="*/ 510 w 510"/>
                <a:gd name="T17" fmla="*/ 6 h 10"/>
                <a:gd name="T18" fmla="*/ 500 w 510"/>
                <a:gd name="T19" fmla="*/ 4 h 10"/>
                <a:gd name="T20" fmla="*/ 392 w 510"/>
                <a:gd name="T21" fmla="*/ 3 h 10"/>
                <a:gd name="T22" fmla="*/ 288 w 510"/>
                <a:gd name="T23" fmla="*/ 3 h 10"/>
                <a:gd name="T24" fmla="*/ 217 w 510"/>
                <a:gd name="T25" fmla="*/ 2 h 10"/>
                <a:gd name="T26" fmla="*/ 126 w 510"/>
                <a:gd name="T27" fmla="*/ 0 h 10"/>
                <a:gd name="T28" fmla="*/ 64 w 510"/>
                <a:gd name="T29" fmla="*/ 2 h 10"/>
                <a:gd name="T30" fmla="*/ 9 w 510"/>
                <a:gd name="T31" fmla="*/ 3 h 10"/>
                <a:gd name="T32" fmla="*/ 0 w 510"/>
                <a:gd name="T33" fmla="*/ 4 h 10"/>
                <a:gd name="T34" fmla="*/ 3 w 510"/>
                <a:gd name="T35"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0" h="10">
                  <a:moveTo>
                    <a:pt x="3" y="6"/>
                  </a:moveTo>
                  <a:cubicBezTo>
                    <a:pt x="13" y="7"/>
                    <a:pt x="23" y="8"/>
                    <a:pt x="33" y="8"/>
                  </a:cubicBezTo>
                  <a:cubicBezTo>
                    <a:pt x="61" y="7"/>
                    <a:pt x="88" y="6"/>
                    <a:pt x="116" y="6"/>
                  </a:cubicBezTo>
                  <a:cubicBezTo>
                    <a:pt x="141" y="5"/>
                    <a:pt x="167" y="5"/>
                    <a:pt x="192" y="6"/>
                  </a:cubicBezTo>
                  <a:cubicBezTo>
                    <a:pt x="218" y="7"/>
                    <a:pt x="244" y="8"/>
                    <a:pt x="269" y="7"/>
                  </a:cubicBezTo>
                  <a:cubicBezTo>
                    <a:pt x="296" y="7"/>
                    <a:pt x="322" y="6"/>
                    <a:pt x="348" y="7"/>
                  </a:cubicBezTo>
                  <a:cubicBezTo>
                    <a:pt x="377" y="7"/>
                    <a:pt x="407" y="8"/>
                    <a:pt x="436" y="9"/>
                  </a:cubicBezTo>
                  <a:cubicBezTo>
                    <a:pt x="458" y="9"/>
                    <a:pt x="480" y="9"/>
                    <a:pt x="503" y="9"/>
                  </a:cubicBezTo>
                  <a:cubicBezTo>
                    <a:pt x="503" y="9"/>
                    <a:pt x="510" y="10"/>
                    <a:pt x="510" y="6"/>
                  </a:cubicBezTo>
                  <a:cubicBezTo>
                    <a:pt x="510" y="4"/>
                    <a:pt x="500" y="4"/>
                    <a:pt x="500" y="4"/>
                  </a:cubicBezTo>
                  <a:cubicBezTo>
                    <a:pt x="464" y="4"/>
                    <a:pt x="428" y="4"/>
                    <a:pt x="392" y="3"/>
                  </a:cubicBezTo>
                  <a:cubicBezTo>
                    <a:pt x="358" y="3"/>
                    <a:pt x="323" y="3"/>
                    <a:pt x="288" y="3"/>
                  </a:cubicBezTo>
                  <a:cubicBezTo>
                    <a:pt x="265" y="3"/>
                    <a:pt x="241" y="3"/>
                    <a:pt x="217" y="2"/>
                  </a:cubicBezTo>
                  <a:cubicBezTo>
                    <a:pt x="187" y="2"/>
                    <a:pt x="156" y="1"/>
                    <a:pt x="126" y="0"/>
                  </a:cubicBezTo>
                  <a:cubicBezTo>
                    <a:pt x="105" y="0"/>
                    <a:pt x="85" y="1"/>
                    <a:pt x="64" y="2"/>
                  </a:cubicBezTo>
                  <a:cubicBezTo>
                    <a:pt x="45" y="2"/>
                    <a:pt x="27" y="4"/>
                    <a:pt x="9" y="3"/>
                  </a:cubicBezTo>
                  <a:cubicBezTo>
                    <a:pt x="9" y="3"/>
                    <a:pt x="0" y="1"/>
                    <a:pt x="0" y="4"/>
                  </a:cubicBezTo>
                  <a:cubicBezTo>
                    <a:pt x="0" y="6"/>
                    <a:pt x="3" y="6"/>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800"/>
            </a:p>
          </p:txBody>
        </p:sp>
      </p:grpSp>
      <p:sp>
        <p:nvSpPr>
          <p:cNvPr id="2" name="Title 1"/>
          <p:cNvSpPr>
            <a:spLocks noGrp="1"/>
          </p:cNvSpPr>
          <p:nvPr>
            <p:ph type="ctrTitle"/>
          </p:nvPr>
        </p:nvSpPr>
        <p:spPr>
          <a:xfrm>
            <a:off x="720003" y="540000"/>
            <a:ext cx="10752000" cy="2196000"/>
          </a:xfrm>
        </p:spPr>
        <p:txBody>
          <a:bodyPr tIns="0" rIns="0" anchor="t" anchorCtr="0"/>
          <a:lstStyle>
            <a:lvl1pPr algn="l">
              <a:lnSpc>
                <a:spcPct val="80000"/>
              </a:lnSpc>
              <a:defRPr sz="6300">
                <a:solidFill>
                  <a:schemeClr val="bg1"/>
                </a:solidFill>
              </a:defRPr>
            </a:lvl1pPr>
          </a:lstStyle>
          <a:p>
            <a:r>
              <a:rPr lang="ru-RU" smtClean="0"/>
              <a:t>Образец заголовка</a:t>
            </a:r>
            <a:endParaRPr lang="en-GB" dirty="0"/>
          </a:p>
        </p:txBody>
      </p:sp>
      <p:sp>
        <p:nvSpPr>
          <p:cNvPr id="3" name="Subtitle 2"/>
          <p:cNvSpPr>
            <a:spLocks noGrp="1"/>
          </p:cNvSpPr>
          <p:nvPr>
            <p:ph type="subTitle" idx="1"/>
          </p:nvPr>
        </p:nvSpPr>
        <p:spPr>
          <a:xfrm>
            <a:off x="720001" y="2736000"/>
            <a:ext cx="7286148" cy="1655762"/>
          </a:xfrm>
        </p:spPr>
        <p:txBody>
          <a:bodyPr/>
          <a:lstStyle>
            <a:lvl1pPr marL="0" indent="0" algn="l">
              <a:spcBef>
                <a:spcPts val="0"/>
              </a:spcBef>
              <a:buFont typeface="Arial" panose="020B0604020202020204" pitchFamily="34" charset="0"/>
              <a:buChar char="​"/>
              <a:defRPr sz="1800">
                <a:solidFill>
                  <a:schemeClr val="bg1"/>
                </a:solidFill>
              </a:defRPr>
            </a:lvl1pPr>
            <a:lvl2pPr marL="0" indent="0" algn="l">
              <a:spcBef>
                <a:spcPts val="0"/>
              </a:spcBef>
              <a:buFont typeface="Arial" panose="020B0604020202020204" pitchFamily="34" charset="0"/>
              <a:buChar char="​"/>
              <a:defRPr sz="1500"/>
            </a:lvl2pPr>
            <a:lvl3pPr marL="0" indent="0" algn="l">
              <a:spcBef>
                <a:spcPts val="0"/>
              </a:spcBef>
              <a:buFont typeface="Arial" panose="020B0604020202020204" pitchFamily="34" charset="0"/>
              <a:buChar char="​"/>
              <a:defRPr sz="1500"/>
            </a:lvl3pPr>
            <a:lvl4pPr marL="0" indent="0" algn="l">
              <a:spcBef>
                <a:spcPts val="0"/>
              </a:spcBef>
              <a:buFont typeface="Arial" panose="020B0604020202020204" pitchFamily="34" charset="0"/>
              <a:buChar char="​"/>
              <a:defRPr sz="1500"/>
            </a:lvl4pPr>
            <a:lvl5pPr marL="0" indent="0" algn="l">
              <a:spcBef>
                <a:spcPts val="0"/>
              </a:spcBef>
              <a:buFont typeface="Arial" panose="020B0604020202020204" pitchFamily="34" charset="0"/>
              <a:buChar char="​"/>
              <a:defRPr sz="1500"/>
            </a:lvl5pPr>
            <a:lvl6pPr marL="0" indent="0" algn="l">
              <a:spcBef>
                <a:spcPts val="0"/>
              </a:spcBef>
              <a:buFont typeface="Arial" panose="020B0604020202020204" pitchFamily="34" charset="0"/>
              <a:buChar char="​"/>
              <a:defRPr sz="1500"/>
            </a:lvl6pPr>
            <a:lvl7pPr marL="0" indent="0" algn="l">
              <a:spcBef>
                <a:spcPts val="0"/>
              </a:spcBef>
              <a:buFont typeface="Arial" panose="020B0604020202020204" pitchFamily="34" charset="0"/>
              <a:buChar char="​"/>
              <a:defRPr sz="1500"/>
            </a:lvl7pPr>
            <a:lvl8pPr marL="0" indent="0" algn="l">
              <a:spcBef>
                <a:spcPts val="0"/>
              </a:spcBef>
              <a:buFont typeface="Arial" panose="020B0604020202020204" pitchFamily="34" charset="0"/>
              <a:buChar char="​"/>
              <a:defRPr sz="1500"/>
            </a:lvl8pPr>
            <a:lvl9pPr marL="0" indent="0" algn="l">
              <a:spcBef>
                <a:spcPts val="0"/>
              </a:spcBef>
              <a:buFont typeface="Arial" panose="020B0604020202020204" pitchFamily="34" charset="0"/>
              <a:buChar char="​"/>
              <a:defRPr sz="1500"/>
            </a:lvl9pPr>
          </a:lstStyle>
          <a:p>
            <a:r>
              <a:rPr lang="ru-RU" smtClean="0"/>
              <a:t>Образец подзаголовка</a:t>
            </a:r>
            <a:endParaRPr lang="en-GB" dirty="0"/>
          </a:p>
        </p:txBody>
      </p:sp>
      <p:sp>
        <p:nvSpPr>
          <p:cNvPr id="163" name="Text Placeholder 7"/>
          <p:cNvSpPr>
            <a:spLocks noGrp="1"/>
          </p:cNvSpPr>
          <p:nvPr>
            <p:ph type="body" sz="quarter" idx="13" hasCustomPrompt="1"/>
          </p:nvPr>
        </p:nvSpPr>
        <p:spPr>
          <a:xfrm>
            <a:off x="720001" y="6294423"/>
            <a:ext cx="7286151" cy="187200"/>
          </a:xfrm>
        </p:spPr>
        <p:txBody>
          <a:bodyPr/>
          <a:lstStyle>
            <a:lvl1pPr marL="0" indent="0">
              <a:buNone/>
              <a:defRPr sz="900" b="0" i="0">
                <a:solidFill>
                  <a:schemeClr val="bg1"/>
                </a:solidFill>
                <a:latin typeface="+mj-lt"/>
              </a:defRPr>
            </a:lvl1pPr>
          </a:lstStyle>
          <a:p>
            <a:pPr lvl="0"/>
            <a:r>
              <a:rPr lang="en-GB" dirty="0"/>
              <a:t>Name, Title</a:t>
            </a:r>
          </a:p>
        </p:txBody>
      </p:sp>
      <p:sp>
        <p:nvSpPr>
          <p:cNvPr id="164" name="Text Placeholder 7"/>
          <p:cNvSpPr>
            <a:spLocks noGrp="1"/>
          </p:cNvSpPr>
          <p:nvPr>
            <p:ph type="body" sz="quarter" idx="14" hasCustomPrompt="1"/>
          </p:nvPr>
        </p:nvSpPr>
        <p:spPr>
          <a:xfrm>
            <a:off x="720001" y="6484914"/>
            <a:ext cx="7286151" cy="178847"/>
          </a:xfrm>
        </p:spPr>
        <p:txBody>
          <a:bodyPr anchor="b" anchorCtr="0"/>
          <a:lstStyle>
            <a:lvl1pPr marL="0" indent="0">
              <a:buNone/>
              <a:defRPr sz="900">
                <a:solidFill>
                  <a:schemeClr val="bg1"/>
                </a:solidFill>
              </a:defRPr>
            </a:lvl1pPr>
          </a:lstStyle>
          <a:p>
            <a:pPr lvl="0"/>
            <a:r>
              <a:rPr lang="en-GB" dirty="0"/>
              <a:t>Location, Date</a:t>
            </a:r>
          </a:p>
        </p:txBody>
      </p:sp>
      <p:sp>
        <p:nvSpPr>
          <p:cNvPr id="313" name="Date_DateCustomA"/>
          <p:cNvSpPr>
            <a:spLocks noGrp="1"/>
          </p:cNvSpPr>
          <p:nvPr>
            <p:ph type="dt" sz="half" idx="10"/>
          </p:nvPr>
        </p:nvSpPr>
        <p:spPr>
          <a:xfrm>
            <a:off x="0" y="7000597"/>
            <a:ext cx="0" cy="0"/>
          </a:xfrm>
        </p:spPr>
        <p:txBody>
          <a:bodyPr/>
          <a:lstStyle>
            <a:lvl1pPr>
              <a:defRPr>
                <a:solidFill>
                  <a:schemeClr val="bg1">
                    <a:alpha val="0"/>
                  </a:schemeClr>
                </a:solidFill>
              </a:defRPr>
            </a:lvl1pPr>
          </a:lstStyle>
          <a:p>
            <a:endParaRPr lang="en-GB" dirty="0"/>
          </a:p>
        </p:txBody>
      </p:sp>
      <p:sp>
        <p:nvSpPr>
          <p:cNvPr id="314" name="FLD_PresentationTitle"/>
          <p:cNvSpPr>
            <a:spLocks noGrp="1"/>
          </p:cNvSpPr>
          <p:nvPr>
            <p:ph type="ftr" sz="quarter" idx="11"/>
          </p:nvPr>
        </p:nvSpPr>
        <p:spPr>
          <a:xfrm>
            <a:off x="0" y="7000597"/>
            <a:ext cx="0" cy="0"/>
          </a:xfrm>
        </p:spPr>
        <p:txBody>
          <a:bodyPr/>
          <a:lstStyle>
            <a:lvl1pPr>
              <a:defRPr>
                <a:solidFill>
                  <a:schemeClr val="bg1">
                    <a:alpha val="0"/>
                  </a:schemeClr>
                </a:solidFill>
              </a:defRPr>
            </a:lvl1pPr>
          </a:lstStyle>
          <a:p>
            <a:endParaRPr lang="en-GB" dirty="0"/>
          </a:p>
        </p:txBody>
      </p:sp>
      <p:sp>
        <p:nvSpPr>
          <p:cNvPr id="315" name="Slide Number Placeholder 5"/>
          <p:cNvSpPr>
            <a:spLocks noGrp="1"/>
          </p:cNvSpPr>
          <p:nvPr>
            <p:ph type="sldNum" sz="quarter" idx="12"/>
          </p:nvPr>
        </p:nvSpPr>
        <p:spPr>
          <a:xfrm>
            <a:off x="0" y="7000597"/>
            <a:ext cx="0" cy="0"/>
          </a:xfrm>
        </p:spPr>
        <p:txBody>
          <a:bodyPr/>
          <a:lstStyle>
            <a:lvl1pPr>
              <a:defRPr>
                <a:solidFill>
                  <a:schemeClr val="bg1">
                    <a:alpha val="0"/>
                  </a:schemeClr>
                </a:solidFill>
              </a:defRPr>
            </a:lvl1pPr>
          </a:lstStyle>
          <a:p>
            <a:fld id="{24C8C45C-947F-4981-8B3F-4F32E973C901}" type="slidenum">
              <a:rPr lang="en-GB" smtClean="0"/>
              <a:pPr/>
              <a:t>‹#›</a:t>
            </a:fld>
            <a:endParaRPr lang="en-GB" dirty="0"/>
          </a:p>
        </p:txBody>
      </p:sp>
      <p:pic>
        <p:nvPicPr>
          <p:cNvPr id="161" name="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46160" y="6310700"/>
            <a:ext cx="1471736" cy="467999"/>
          </a:xfrm>
          <a:prstGeom prst="rect">
            <a:avLst/>
          </a:prstGeom>
        </p:spPr>
      </p:pic>
    </p:spTree>
    <p:extLst>
      <p:ext uri="{BB962C8B-B14F-4D97-AF65-F5344CB8AC3E}">
        <p14:creationId xmlns:p14="http://schemas.microsoft.com/office/powerpoint/2010/main" val="209982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984AA3-4D0D-4D7A-B2F9-71ECB0962699}" type="datetimeFigureOut">
              <a:rPr lang="ru-RU" smtClean="0"/>
              <a:t>15.11.2018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120616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984AA3-4D0D-4D7A-B2F9-71ECB0962699}" type="datetimeFigureOut">
              <a:rPr lang="ru-RU" smtClean="0"/>
              <a:t>15.11.2018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277409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984AA3-4D0D-4D7A-B2F9-71ECB0962699}" type="datetimeFigureOut">
              <a:rPr lang="ru-RU" smtClean="0"/>
              <a:t>15.11.2018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341226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984AA3-4D0D-4D7A-B2F9-71ECB0962699}" type="datetimeFigureOut">
              <a:rPr lang="ru-RU" smtClean="0"/>
              <a:t>15.11.2018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202900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984AA3-4D0D-4D7A-B2F9-71ECB0962699}" type="datetimeFigureOut">
              <a:rPr lang="ru-RU" smtClean="0"/>
              <a:t>15.11.2018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1561384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984AA3-4D0D-4D7A-B2F9-71ECB0962699}" type="datetimeFigureOut">
              <a:rPr lang="ru-RU" smtClean="0"/>
              <a:t>15.11.2018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280113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D984AA3-4D0D-4D7A-B2F9-71ECB0962699}" type="datetimeFigureOut">
              <a:rPr lang="ru-RU" smtClean="0"/>
              <a:t>15.11.2018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2816293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D984AA3-4D0D-4D7A-B2F9-71ECB0962699}" type="datetimeFigureOut">
              <a:rPr lang="ru-RU" smtClean="0"/>
              <a:t>15.11.2018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196DDE-1DEF-437E-AF98-318486AF4159}" type="slidenum">
              <a:rPr lang="ru-RU" smtClean="0"/>
              <a:t>‹#›</a:t>
            </a:fld>
            <a:endParaRPr lang="ru-RU"/>
          </a:p>
        </p:txBody>
      </p:sp>
    </p:spTree>
    <p:extLst>
      <p:ext uri="{BB962C8B-B14F-4D97-AF65-F5344CB8AC3E}">
        <p14:creationId xmlns:p14="http://schemas.microsoft.com/office/powerpoint/2010/main" val="237712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84AA3-4D0D-4D7A-B2F9-71ECB0962699}" type="datetimeFigureOut">
              <a:rPr lang="ru-RU" smtClean="0"/>
              <a:t>15.11.2018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96DDE-1DEF-437E-AF98-318486AF4159}" type="slidenum">
              <a:rPr lang="ru-RU" smtClean="0"/>
              <a:t>‹#›</a:t>
            </a:fld>
            <a:endParaRPr lang="ru-RU"/>
          </a:p>
        </p:txBody>
      </p:sp>
    </p:spTree>
    <p:extLst>
      <p:ext uri="{BB962C8B-B14F-4D97-AF65-F5344CB8AC3E}">
        <p14:creationId xmlns:p14="http://schemas.microsoft.com/office/powerpoint/2010/main" val="282658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base.garant.ru/12171992/4d6cc5b8235f826b2c67847b967f8695/#p_2025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andia.ru/text/category/administrativnoe_pravo/" TargetMode="External"/><Relationship Id="rId2" Type="http://schemas.openxmlformats.org/officeDocument/2006/relationships/hyperlink" Target="http://pandia.ru/text/category/gosudarstvennoe_regulirovanie/"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www.pandia.ru/text/category/1_yanvarya/" TargetMode="External"/><Relationship Id="rId4" Type="http://schemas.openxmlformats.org/officeDocument/2006/relationships/hyperlink" Target="http://pandia.ru/text/category/administrativnie_pravonarusheniy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549117" y="2344812"/>
            <a:ext cx="8426578" cy="2196000"/>
          </a:xfrm>
        </p:spPr>
        <p:txBody>
          <a:bodyPr/>
          <a:lstStyle/>
          <a:p>
            <a:pPr marL="0" indent="0"/>
            <a:r>
              <a:rPr lang="ru-RU" sz="5400" b="1" dirty="0"/>
              <a:t>Ключевые изменения в деятельности торговых сетей: взгляд поставщика </a:t>
            </a:r>
          </a:p>
        </p:txBody>
      </p:sp>
      <p:sp>
        <p:nvSpPr>
          <p:cNvPr id="6" name="Date Placeholder 5"/>
          <p:cNvSpPr>
            <a:spLocks noGrp="1"/>
          </p:cNvSpPr>
          <p:nvPr>
            <p:ph type="dt" sz="half" idx="10"/>
          </p:nvPr>
        </p:nvSpPr>
        <p:spPr/>
        <p:txBody>
          <a:bodyPr/>
          <a:lstStyle/>
          <a:p>
            <a:endParaRPr lang="en-GB" dirty="0"/>
          </a:p>
        </p:txBody>
      </p:sp>
      <p:sp>
        <p:nvSpPr>
          <p:cNvPr id="8" name="Slide Number Placeholder 7"/>
          <p:cNvSpPr>
            <a:spLocks noGrp="1"/>
          </p:cNvSpPr>
          <p:nvPr>
            <p:ph type="sldNum" sz="quarter" idx="12"/>
          </p:nvPr>
        </p:nvSpPr>
        <p:spPr/>
        <p:txBody>
          <a:bodyPr/>
          <a:lstStyle/>
          <a:p>
            <a:fld id="{24C8C45C-947F-4981-8B3F-4F32E973C901}" type="slidenum">
              <a:rPr lang="en-GB" smtClean="0"/>
              <a:pPr/>
              <a:t>1</a:t>
            </a:fld>
            <a:endParaRPr lang="en-GB" dirty="0"/>
          </a:p>
        </p:txBody>
      </p:sp>
    </p:spTree>
    <p:extLst>
      <p:ext uri="{BB962C8B-B14F-4D97-AF65-F5344CB8AC3E}">
        <p14:creationId xmlns:p14="http://schemas.microsoft.com/office/powerpoint/2010/main" val="3157132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5127" y="500062"/>
            <a:ext cx="10515600" cy="1325563"/>
          </a:xfrm>
        </p:spPr>
        <p:txBody>
          <a:bodyPr>
            <a:normAutofit/>
          </a:bodyPr>
          <a:lstStyle/>
          <a:p>
            <a:r>
              <a:rPr lang="ru-RU" sz="2400" dirty="0" smtClean="0">
                <a:latin typeface="Times New Roman" panose="02020603050405020304" pitchFamily="18" charset="0"/>
                <a:cs typeface="Times New Roman" panose="02020603050405020304" pitchFamily="18" charset="0"/>
              </a:rPr>
              <a:t>Текущая ситуация: локальные сети </a:t>
            </a:r>
            <a:br>
              <a:rPr lang="ru-RU" sz="240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Возврат товара  </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r>
              <a:rPr lang="ru-RU" dirty="0"/>
              <a:t>Действующим законодательством предусмотрено, что торговая сеть не может навязать поставщику условие о возврате товаров, не проданных по истечении определенного срока (подп. «д» п. 4 ч. 1 ст. 13 Федерального закона от 28 декабря 2009 г. № 381-ФЗ «</a:t>
            </a:r>
            <a:r>
              <a:rPr lang="ru-RU" u="sng" dirty="0">
                <a:hlinkClick r:id="rId2"/>
              </a:rPr>
              <a:t>Об основах государственного регулирования торговой деятельности в Российской </a:t>
            </a:r>
            <a:r>
              <a:rPr lang="ru-RU" u="sng" dirty="0" smtClean="0">
                <a:hlinkClick r:id="rId2"/>
              </a:rPr>
              <a:t>Федерации</a:t>
            </a:r>
            <a:r>
              <a:rPr lang="ru-RU" dirty="0" smtClean="0"/>
              <a:t>. Как правило, в </a:t>
            </a:r>
            <a:r>
              <a:rPr lang="ru-RU" dirty="0"/>
              <a:t>данном случае речь идет о «добровольном» возврате, то есть о ситуациях, когда производитель вынужден выкупить в том числе просроченную продукцию, так как опасается, что в противном случае торговая сеть перестанет приобретать у него товары</a:t>
            </a:r>
            <a:r>
              <a:rPr lang="ru-RU" dirty="0" smtClean="0"/>
              <a:t>. </a:t>
            </a: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8595" y="75406"/>
            <a:ext cx="2857500" cy="1905000"/>
          </a:xfrm>
          <a:prstGeom prst="rect">
            <a:avLst/>
          </a:prstGeom>
        </p:spPr>
      </p:pic>
    </p:spTree>
    <p:extLst>
      <p:ext uri="{BB962C8B-B14F-4D97-AF65-F5344CB8AC3E}">
        <p14:creationId xmlns:p14="http://schemas.microsoft.com/office/powerpoint/2010/main" val="3926004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Влияние Закона о торговле на сложившуюся ситуацию </a:t>
            </a:r>
            <a:endParaRPr lang="ru-RU" dirty="0"/>
          </a:p>
        </p:txBody>
      </p:sp>
      <p:sp>
        <p:nvSpPr>
          <p:cNvPr id="3" name="Объект 2"/>
          <p:cNvSpPr>
            <a:spLocks noGrp="1"/>
          </p:cNvSpPr>
          <p:nvPr>
            <p:ph idx="1"/>
          </p:nvPr>
        </p:nvSpPr>
        <p:spPr/>
        <p:txBody>
          <a:bodyPr/>
          <a:lstStyle/>
          <a:p>
            <a:r>
              <a:rPr lang="ru-RU" dirty="0" smtClean="0"/>
              <a:t>Закон о торговле не оказывает какого-либо действия на  вышеуказанное поведение торговых сетей</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0595" y="4406900"/>
            <a:ext cx="2857500" cy="1905000"/>
          </a:xfrm>
          <a:prstGeom prst="rect">
            <a:avLst/>
          </a:prstGeom>
        </p:spPr>
      </p:pic>
    </p:spTree>
    <p:extLst>
      <p:ext uri="{BB962C8B-B14F-4D97-AF65-F5344CB8AC3E}">
        <p14:creationId xmlns:p14="http://schemas.microsoft.com/office/powerpoint/2010/main" val="3458991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Пути решения</a:t>
            </a:r>
            <a:endParaRPr lang="ru-RU" dirty="0"/>
          </a:p>
        </p:txBody>
      </p:sp>
      <p:sp>
        <p:nvSpPr>
          <p:cNvPr id="3" name="Объект 2"/>
          <p:cNvSpPr>
            <a:spLocks noGrp="1"/>
          </p:cNvSpPr>
          <p:nvPr>
            <p:ph idx="1"/>
          </p:nvPr>
        </p:nvSpPr>
        <p:spPr/>
        <p:txBody>
          <a:bodyPr>
            <a:normAutofit/>
          </a:bodyPr>
          <a:lstStyle/>
          <a:p>
            <a:pPr marL="0" indent="0" algn="just">
              <a:lnSpc>
                <a:spcPct val="110000"/>
              </a:lnSpc>
              <a:buNone/>
            </a:pPr>
            <a:r>
              <a:rPr lang="ru-RU" sz="1600" dirty="0"/>
              <a:t>Великобритания </a:t>
            </a:r>
          </a:p>
          <a:p>
            <a:pPr marL="0" indent="0" algn="just">
              <a:lnSpc>
                <a:spcPct val="110000"/>
              </a:lnSpc>
              <a:buNone/>
            </a:pPr>
            <a:r>
              <a:rPr lang="ru-RU" sz="1600" dirty="0" smtClean="0"/>
              <a:t>В </a:t>
            </a:r>
            <a:r>
              <a:rPr lang="ru-RU" sz="1600" dirty="0"/>
              <a:t>соответствии с постановлением Управления справедливой торговли кодекс должны были подписать 4 крупнейшие сети (</a:t>
            </a:r>
            <a:r>
              <a:rPr lang="en-US" sz="1600" dirty="0"/>
              <a:t>Tesco, </a:t>
            </a:r>
            <a:r>
              <a:rPr lang="en-US" sz="1600" dirty="0" err="1"/>
              <a:t>Asda</a:t>
            </a:r>
            <a:r>
              <a:rPr lang="en-US" sz="1600" dirty="0"/>
              <a:t>, Sainsbury’s, Safeway)</a:t>
            </a:r>
          </a:p>
          <a:p>
            <a:pPr marL="0" indent="0" algn="just">
              <a:lnSpc>
                <a:spcPct val="110000"/>
              </a:lnSpc>
              <a:buNone/>
            </a:pPr>
            <a:r>
              <a:rPr lang="ru-RU" sz="1600" dirty="0"/>
              <a:t>Общие положения кодекса:</a:t>
            </a:r>
          </a:p>
          <a:p>
            <a:pPr algn="just">
              <a:lnSpc>
                <a:spcPct val="110000"/>
              </a:lnSpc>
            </a:pPr>
            <a:r>
              <a:rPr lang="ru-RU" sz="1600" dirty="0"/>
              <a:t>Условия работы </a:t>
            </a:r>
            <a:r>
              <a:rPr lang="ru-RU" sz="1600" dirty="0" err="1"/>
              <a:t>ритейлеров</a:t>
            </a:r>
            <a:r>
              <a:rPr lang="ru-RU" sz="1600" dirty="0"/>
              <a:t> с поставщиками стандартны и находятся в открытом доступе</a:t>
            </a:r>
          </a:p>
          <a:p>
            <a:pPr algn="just">
              <a:lnSpc>
                <a:spcPct val="110000"/>
              </a:lnSpc>
            </a:pPr>
            <a:r>
              <a:rPr lang="ru-RU" sz="1600" dirty="0" err="1"/>
              <a:t>Ритейлеры</a:t>
            </a:r>
            <a:r>
              <a:rPr lang="ru-RU" sz="1600" dirty="0"/>
              <a:t> не должны требовать от поставщиков нести дополнительные расходы (обработка и переупаковка товаров, проведение исследований потребителей и др.)</a:t>
            </a:r>
          </a:p>
          <a:p>
            <a:pPr algn="just">
              <a:lnSpc>
                <a:spcPct val="110000"/>
              </a:lnSpc>
            </a:pPr>
            <a:r>
              <a:rPr lang="ru-RU" sz="1600" dirty="0" err="1"/>
              <a:t>Ритейлеры</a:t>
            </a:r>
            <a:r>
              <a:rPr lang="ru-RU" sz="1600" dirty="0"/>
              <a:t> не имеют права требовать от поставщиков компенсации прибыли, если она оказалась меньше ожидаемой</a:t>
            </a:r>
          </a:p>
          <a:p>
            <a:pPr marL="0" indent="0" algn="just">
              <a:lnSpc>
                <a:spcPct val="110000"/>
              </a:lnSpc>
              <a:buNone/>
            </a:pPr>
            <a:endParaRPr lang="ru-RU" sz="1400" dirty="0"/>
          </a:p>
          <a:p>
            <a:endParaRPr lang="ru-RU" sz="1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8304" y="0"/>
            <a:ext cx="2857500" cy="1905000"/>
          </a:xfrm>
          <a:prstGeom prst="rect">
            <a:avLst/>
          </a:prstGeom>
        </p:spPr>
      </p:pic>
    </p:spTree>
    <p:extLst>
      <p:ext uri="{BB962C8B-B14F-4D97-AF65-F5344CB8AC3E}">
        <p14:creationId xmlns:p14="http://schemas.microsoft.com/office/powerpoint/2010/main" val="305314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smtClean="0">
                <a:latin typeface="Times New Roman" panose="02020603050405020304" pitchFamily="18" charset="0"/>
                <a:cs typeface="Times New Roman" panose="02020603050405020304" pitchFamily="18" charset="0"/>
              </a:rPr>
              <a:t>Пути решения </a:t>
            </a:r>
            <a:endParaRPr lang="ru-RU" sz="1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lnSpc>
                <a:spcPct val="110000"/>
              </a:lnSpc>
              <a:buNone/>
            </a:pPr>
            <a:r>
              <a:rPr lang="ru-RU" sz="1800" dirty="0"/>
              <a:t>По данным Антимонопольной комиссии (2008 г.) конкуренция и система поставок в продовольственном секторе заработали более эффективно.</a:t>
            </a:r>
          </a:p>
          <a:p>
            <a:pPr marL="0" indent="0" algn="just">
              <a:lnSpc>
                <a:spcPct val="110000"/>
              </a:lnSpc>
              <a:buNone/>
            </a:pPr>
            <a:r>
              <a:rPr lang="ru-RU" sz="1800" dirty="0"/>
              <a:t>Отдельные нюансы, как то:</a:t>
            </a:r>
          </a:p>
          <a:p>
            <a:pPr algn="just">
              <a:lnSpc>
                <a:spcPct val="110000"/>
              </a:lnSpc>
            </a:pPr>
            <a:r>
              <a:rPr lang="ru-RU" sz="1800" dirty="0"/>
              <a:t>Закупка </a:t>
            </a:r>
            <a:r>
              <a:rPr lang="ru-RU" sz="1800" dirty="0" err="1"/>
              <a:t>ритейлерами</a:t>
            </a:r>
            <a:r>
              <a:rPr lang="ru-RU" sz="1800" dirty="0"/>
              <a:t> товаров по более низким ценам, чем </a:t>
            </a:r>
            <a:r>
              <a:rPr lang="ru-RU" sz="1800" dirty="0" smtClean="0"/>
              <a:t>оптовиками </a:t>
            </a:r>
            <a:r>
              <a:rPr lang="ru-RU" sz="1800" dirty="0"/>
              <a:t>и мелкими магазинами</a:t>
            </a:r>
          </a:p>
          <a:p>
            <a:pPr algn="just">
              <a:lnSpc>
                <a:spcPct val="110000"/>
              </a:lnSpc>
            </a:pPr>
            <a:r>
              <a:rPr lang="ru-RU" sz="1800" dirty="0"/>
              <a:t>Продажа отдельных товаров по ценам ниже минимального уровня</a:t>
            </a:r>
          </a:p>
          <a:p>
            <a:pPr algn="just">
              <a:lnSpc>
                <a:spcPct val="110000"/>
              </a:lnSpc>
              <a:buFontTx/>
              <a:buChar char="-"/>
            </a:pPr>
            <a:r>
              <a:rPr lang="ru-RU" sz="1800" dirty="0"/>
              <a:t>согласно заключению </a:t>
            </a:r>
            <a:r>
              <a:rPr lang="ru-RU" sz="1800" dirty="0" smtClean="0"/>
              <a:t>Комиссии </a:t>
            </a:r>
            <a:r>
              <a:rPr lang="ru-RU" sz="1800" dirty="0"/>
              <a:t>не оказывают негативного влияния на конкуренцию, а промо-акции, проводимые крупными сетями, способствуют улучшению положения потребителей.</a:t>
            </a:r>
          </a:p>
          <a:p>
            <a:pPr marL="0" indent="0" algn="just">
              <a:lnSpc>
                <a:spcPct val="110000"/>
              </a:lnSpc>
              <a:buNone/>
            </a:pPr>
            <a:r>
              <a:rPr lang="ru-RU" sz="1800" dirty="0"/>
              <a:t>Результат: Комиссия предложила ужесточить кодекс поведения и распространить его действие на другие сети, чей годовой  товарооборот превышает 1 млрд. футов стерлингов.</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00704" y="0"/>
            <a:ext cx="2857500" cy="1905000"/>
          </a:xfrm>
          <a:prstGeom prst="rect">
            <a:avLst/>
          </a:prstGeom>
        </p:spPr>
      </p:pic>
    </p:spTree>
    <p:extLst>
      <p:ext uri="{BB962C8B-B14F-4D97-AF65-F5344CB8AC3E}">
        <p14:creationId xmlns:p14="http://schemas.microsoft.com/office/powerpoint/2010/main" val="1519056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i="1" dirty="0" smtClean="0">
                <a:latin typeface="Times New Roman" panose="02020603050405020304" pitchFamily="18" charset="0"/>
                <a:cs typeface="Times New Roman" panose="02020603050405020304" pitchFamily="18" charset="0"/>
              </a:rPr>
              <a:t>Практика регулирования деятельности торговых сетей за рубежом </a:t>
            </a:r>
            <a:endParaRPr lang="ru-RU" sz="1800"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lnSpc>
                <a:spcPct val="110000"/>
              </a:lnSpc>
            </a:pPr>
            <a:r>
              <a:rPr lang="ru-RU" sz="1900" dirty="0"/>
              <a:t>Европа (Франция, Германия): преобладают конфликтные отношения между </a:t>
            </a:r>
            <a:r>
              <a:rPr lang="ru-RU" sz="1900" dirty="0" err="1"/>
              <a:t>ритейлерами</a:t>
            </a:r>
            <a:r>
              <a:rPr lang="ru-RU" sz="1900" dirty="0"/>
              <a:t> и поставщиками, широко практикуется взимание бонусов за листинг, рекламу, открытие новых магазинов (Франция), нет законодательной базы, обязывающей раскрывать закупочные цены и скидки (Германия)</a:t>
            </a:r>
          </a:p>
          <a:p>
            <a:pPr algn="just">
              <a:lnSpc>
                <a:spcPct val="110000"/>
              </a:lnSpc>
            </a:pPr>
            <a:r>
              <a:rPr lang="ru-RU" sz="1900" dirty="0"/>
              <a:t>США: стремление к взаимовыгодному сотрудничеству; множество скидок, включенных в инвойс, фактически являются стандартизированными; поставщику запрещается безосновательно устанавливать различные цены для разных покупателей</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9977" y="-79375"/>
            <a:ext cx="2857500" cy="1905000"/>
          </a:xfrm>
          <a:prstGeom prst="rect">
            <a:avLst/>
          </a:prstGeom>
        </p:spPr>
      </p:pic>
    </p:spTree>
    <p:extLst>
      <p:ext uri="{BB962C8B-B14F-4D97-AF65-F5344CB8AC3E}">
        <p14:creationId xmlns:p14="http://schemas.microsoft.com/office/powerpoint/2010/main" val="3817566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anose="02020603050405020304" pitchFamily="18" charset="0"/>
                <a:cs typeface="Times New Roman" panose="02020603050405020304" pitchFamily="18" charset="0"/>
              </a:rPr>
              <a:t>Пути выхода из сложившейся ситуации  </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just">
              <a:lnSpc>
                <a:spcPct val="110000"/>
              </a:lnSpc>
            </a:pPr>
            <a:r>
              <a:rPr lang="ru-RU" sz="1600" dirty="0"/>
              <a:t>Нет универсальных способов решения проблем роста и экспансии торговых сетей</a:t>
            </a:r>
          </a:p>
          <a:p>
            <a:pPr algn="just">
              <a:lnSpc>
                <a:spcPct val="110000"/>
              </a:lnSpc>
            </a:pPr>
            <a:r>
              <a:rPr lang="ru-RU" sz="1600" dirty="0"/>
              <a:t>Излишняя регламентация сферы приводит к снижению продуктивности отрасли и ухудшению положения потребителей (яркий пример – попытки ограничить минимальную цену перепродажи продовольственных товаров в Ирландии)</a:t>
            </a:r>
          </a:p>
          <a:p>
            <a:pPr algn="just">
              <a:lnSpc>
                <a:spcPct val="110000"/>
              </a:lnSpc>
            </a:pPr>
            <a:r>
              <a:rPr lang="ru-RU" sz="1600" dirty="0"/>
              <a:t>Отдельные меры оказывались эффективными (например, ограничение времени работы торговых </a:t>
            </a:r>
            <a:r>
              <a:rPr lang="ru-RU" sz="1600" dirty="0" smtClean="0"/>
              <a:t>объектов в Германии), </a:t>
            </a:r>
            <a:r>
              <a:rPr lang="ru-RU" sz="1600" dirty="0"/>
              <a:t>но нужны ли такие меры в России?</a:t>
            </a:r>
          </a:p>
          <a:p>
            <a:pPr algn="just">
              <a:lnSpc>
                <a:spcPct val="110000"/>
              </a:lnSpc>
            </a:pPr>
            <a:r>
              <a:rPr lang="ru-RU" sz="1600" dirty="0"/>
              <a:t>Стремление к Американской модели взаимоотношений между сетями и поставщиками: слаженность их работы положительно влияет на оптимизацию розничных цен</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7468" y="245918"/>
            <a:ext cx="2857500" cy="1905000"/>
          </a:xfrm>
          <a:prstGeom prst="rect">
            <a:avLst/>
          </a:prstGeom>
        </p:spPr>
      </p:pic>
    </p:spTree>
    <p:extLst>
      <p:ext uri="{BB962C8B-B14F-4D97-AF65-F5344CB8AC3E}">
        <p14:creationId xmlns:p14="http://schemas.microsoft.com/office/powerpoint/2010/main" val="37665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23561"/>
            <a:ext cx="10515600" cy="1325563"/>
          </a:xfrm>
        </p:spPr>
        <p:txBody>
          <a:bodyPr>
            <a:normAutofit fontScale="90000"/>
          </a:bodyPr>
          <a:lstStyle/>
          <a:p>
            <a:r>
              <a:rPr lang="ru-RU" dirty="0" smtClean="0"/>
              <a:t>Пути выхода </a:t>
            </a:r>
            <a:br>
              <a:rPr lang="ru-RU" dirty="0" smtClean="0"/>
            </a:br>
            <a:r>
              <a:rPr lang="ru-RU" dirty="0" smtClean="0"/>
              <a:t>из сложившейся ситуации: </a:t>
            </a:r>
            <a:br>
              <a:rPr lang="ru-RU" dirty="0" smtClean="0"/>
            </a:br>
            <a:r>
              <a:rPr lang="ru-RU" dirty="0" smtClean="0"/>
              <a:t>взгляд Поставщика </a:t>
            </a:r>
            <a:endParaRPr lang="ru-RU" dirty="0"/>
          </a:p>
        </p:txBody>
      </p:sp>
      <p:sp>
        <p:nvSpPr>
          <p:cNvPr id="3" name="Объект 2"/>
          <p:cNvSpPr>
            <a:spLocks noGrp="1"/>
          </p:cNvSpPr>
          <p:nvPr>
            <p:ph idx="1"/>
          </p:nvPr>
        </p:nvSpPr>
        <p:spPr/>
        <p:txBody>
          <a:bodyPr/>
          <a:lstStyle/>
          <a:p>
            <a:pPr algn="just"/>
            <a:r>
              <a:rPr lang="ru-RU" dirty="0" smtClean="0"/>
              <a:t>Развитие конкуренции путем снятия дискриминационных условий для мелкой и средней розницы </a:t>
            </a:r>
          </a:p>
          <a:p>
            <a:pPr algn="just"/>
            <a:r>
              <a:rPr lang="ru-RU" dirty="0" smtClean="0"/>
              <a:t>Внедрение кодекса добросовестных практик </a:t>
            </a:r>
            <a:r>
              <a:rPr lang="ru-RU" dirty="0" err="1" smtClean="0"/>
              <a:t>ритейлеров</a:t>
            </a:r>
            <a:r>
              <a:rPr lang="ru-RU" dirty="0" smtClean="0"/>
              <a:t> и поставщиков </a:t>
            </a:r>
          </a:p>
          <a:p>
            <a:pPr algn="just"/>
            <a:r>
              <a:rPr lang="ru-RU" dirty="0" smtClean="0"/>
              <a:t>Установление </a:t>
            </a:r>
            <a:r>
              <a:rPr lang="ru-RU" dirty="0"/>
              <a:t>меньшего порога </a:t>
            </a:r>
            <a:r>
              <a:rPr lang="ru-RU" dirty="0" smtClean="0"/>
              <a:t>доминирования торговых сетей  </a:t>
            </a:r>
            <a:r>
              <a:rPr lang="ru-RU" dirty="0"/>
              <a:t>на муниципальном уровне</a:t>
            </a:r>
            <a:endParaRPr lang="ru-RU" dirty="0" smtClean="0"/>
          </a:p>
          <a:p>
            <a:pPr algn="just"/>
            <a:r>
              <a:rPr lang="ru-RU" dirty="0" smtClean="0"/>
              <a:t>Ограничение наценки торговой сети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6123" y="33842"/>
            <a:ext cx="2857500" cy="1905000"/>
          </a:xfrm>
          <a:prstGeom prst="rect">
            <a:avLst/>
          </a:prstGeom>
        </p:spPr>
      </p:pic>
    </p:spTree>
    <p:extLst>
      <p:ext uri="{BB962C8B-B14F-4D97-AF65-F5344CB8AC3E}">
        <p14:creationId xmlns:p14="http://schemas.microsoft.com/office/powerpoint/2010/main" val="265794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5182" y="212725"/>
            <a:ext cx="10515600" cy="1325563"/>
          </a:xfrm>
        </p:spPr>
        <p:txBody>
          <a:bodyPr>
            <a:normAutofit/>
          </a:bodyPr>
          <a:lstStyle/>
          <a:p>
            <a:r>
              <a:rPr lang="ru-RU" sz="1600" b="1" dirty="0" smtClean="0"/>
              <a:t>Законодательное регулирование деятельности торговых сетей </a:t>
            </a:r>
            <a:endParaRPr lang="ru-RU" sz="1600" b="1" dirty="0"/>
          </a:p>
        </p:txBody>
      </p:sp>
      <p:sp>
        <p:nvSpPr>
          <p:cNvPr id="3" name="Объект 2"/>
          <p:cNvSpPr>
            <a:spLocks noGrp="1"/>
          </p:cNvSpPr>
          <p:nvPr>
            <p:ph idx="1"/>
          </p:nvPr>
        </p:nvSpPr>
        <p:spPr/>
        <p:txBody>
          <a:bodyPr>
            <a:normAutofit fontScale="25000" lnSpcReduction="20000"/>
          </a:bodyPr>
          <a:lstStyle/>
          <a:p>
            <a:pPr lvl="0" fontAlgn="base"/>
            <a:r>
              <a:rPr lang="ru-RU" sz="5600" dirty="0" smtClean="0">
                <a:latin typeface="Times New Roman" panose="02020603050405020304" pitchFamily="18" charset="0"/>
                <a:cs typeface="Times New Roman" panose="02020603050405020304" pitchFamily="18" charset="0"/>
              </a:rPr>
              <a:t>15 </a:t>
            </a:r>
            <a:r>
              <a:rPr lang="ru-RU" sz="5600" dirty="0">
                <a:latin typeface="Times New Roman" panose="02020603050405020304" pitchFamily="18" charset="0"/>
                <a:cs typeface="Times New Roman" panose="02020603050405020304" pitchFamily="18" charset="0"/>
              </a:rPr>
              <a:t>июля 2016 года вступил в силу Федеральный закон -ФЗ «О внесении изменений в Федеральный закон «Об основах </a:t>
            </a:r>
            <a:r>
              <a:rPr lang="ru-RU" sz="5600" dirty="0">
                <a:latin typeface="Times New Roman" panose="02020603050405020304" pitchFamily="18" charset="0"/>
                <a:cs typeface="Times New Roman" panose="02020603050405020304" pitchFamily="18" charset="0"/>
                <a:hlinkClick r:id="rId2" tooltip="Государственное регулирование"/>
              </a:rPr>
              <a:t>государственного регулирования</a:t>
            </a:r>
            <a:r>
              <a:rPr lang="ru-RU" sz="5600" dirty="0">
                <a:latin typeface="Times New Roman" panose="02020603050405020304" pitchFamily="18" charset="0"/>
                <a:cs typeface="Times New Roman" panose="02020603050405020304" pitchFamily="18" charset="0"/>
              </a:rPr>
              <a:t> торговой деятельности в Российской Федерации» и Кодекс Российской Федерации об </a:t>
            </a:r>
            <a:r>
              <a:rPr lang="ru-RU" sz="5600" dirty="0">
                <a:latin typeface="Times New Roman" panose="02020603050405020304" pitchFamily="18" charset="0"/>
                <a:cs typeface="Times New Roman" panose="02020603050405020304" pitchFamily="18" charset="0"/>
                <a:hlinkClick r:id="rId3" tooltip="Административное право"/>
              </a:rPr>
              <a:t>административных правонарушениях</a:t>
            </a:r>
            <a:r>
              <a:rPr lang="ru-RU" sz="5600" dirty="0">
                <a:latin typeface="Times New Roman" panose="02020603050405020304" pitchFamily="18" charset="0"/>
                <a:cs typeface="Times New Roman" panose="02020603050405020304" pitchFamily="18" charset="0"/>
              </a:rPr>
              <a:t>» (далее также – «Закон »).</a:t>
            </a:r>
          </a:p>
          <a:p>
            <a:pPr lvl="0" fontAlgn="base"/>
            <a:r>
              <a:rPr lang="ru-RU" sz="5600" dirty="0">
                <a:latin typeface="Times New Roman" panose="02020603050405020304" pitchFamily="18" charset="0"/>
                <a:cs typeface="Times New Roman" panose="02020603050405020304" pitchFamily="18" charset="0"/>
              </a:rPr>
              <a:t>Изменения внесены в два нормативных акта:</a:t>
            </a:r>
          </a:p>
          <a:p>
            <a:pPr lvl="0" fontAlgn="base"/>
            <a:r>
              <a:rPr lang="ru-RU" sz="5600" dirty="0">
                <a:latin typeface="Times New Roman" panose="02020603050405020304" pitchFamily="18" charset="0"/>
                <a:cs typeface="Times New Roman" panose="02020603050405020304" pitchFamily="18" charset="0"/>
              </a:rPr>
              <a:t>а) Федеральный закон от 01.01.01 года «Об основах государственного регулирования торговой деятельности в Российской Федерации» (далее – «Закон о торговле»);</a:t>
            </a:r>
          </a:p>
          <a:p>
            <a:pPr lvl="0" fontAlgn="base"/>
            <a:r>
              <a:rPr lang="ru-RU" sz="5600" dirty="0">
                <a:latin typeface="Times New Roman" panose="02020603050405020304" pitchFamily="18" charset="0"/>
                <a:cs typeface="Times New Roman" panose="02020603050405020304" pitchFamily="18" charset="0"/>
              </a:rPr>
              <a:t>б) Кодекс Российской Федерации об </a:t>
            </a:r>
            <a:r>
              <a:rPr lang="ru-RU" sz="5600" dirty="0">
                <a:latin typeface="Times New Roman" panose="02020603050405020304" pitchFamily="18" charset="0"/>
                <a:cs typeface="Times New Roman" panose="02020603050405020304" pitchFamily="18" charset="0"/>
                <a:hlinkClick r:id="rId4" tooltip="Административные правонарушения"/>
              </a:rPr>
              <a:t>административных правонарушениях</a:t>
            </a:r>
            <a:r>
              <a:rPr lang="ru-RU" sz="5600" dirty="0">
                <a:latin typeface="Times New Roman" panose="02020603050405020304" pitchFamily="18" charset="0"/>
                <a:cs typeface="Times New Roman" panose="02020603050405020304" pitchFamily="18" charset="0"/>
              </a:rPr>
              <a:t>.</a:t>
            </a:r>
          </a:p>
          <a:p>
            <a:pPr lvl="0" fontAlgn="base"/>
            <a:r>
              <a:rPr lang="ru-RU" sz="5600" dirty="0">
                <a:latin typeface="Times New Roman" panose="02020603050405020304" pitchFamily="18" charset="0"/>
                <a:cs typeface="Times New Roman" panose="02020603050405020304" pitchFamily="18" charset="0"/>
              </a:rPr>
              <a:t>Согласно изменениям до </a:t>
            </a:r>
            <a:r>
              <a:rPr lang="ru-RU" sz="5600" dirty="0">
                <a:latin typeface="Times New Roman" panose="02020603050405020304" pitchFamily="18" charset="0"/>
                <a:cs typeface="Times New Roman" panose="02020603050405020304" pitchFamily="18" charset="0"/>
                <a:hlinkClick r:id="rId5" tooltip="1 января"/>
              </a:rPr>
              <a:t>1 января</a:t>
            </a:r>
            <a:r>
              <a:rPr lang="ru-RU" sz="5600" dirty="0">
                <a:latin typeface="Times New Roman" panose="02020603050405020304" pitchFamily="18" charset="0"/>
                <a:cs typeface="Times New Roman" panose="02020603050405020304" pitchFamily="18" charset="0"/>
              </a:rPr>
              <a:t> 2017 года заключенные ранее договоры поставки и иные договоры, регулируемые Законом о торговле, должны быть приведены в соответствие с принятым Законом. С 1 января 2017 года условия договоров, противоречащие Закону о торговле (в </a:t>
            </a:r>
            <a:r>
              <a:rPr lang="ru-RU" sz="5600" dirty="0" err="1">
                <a:latin typeface="Times New Roman" panose="02020603050405020304" pitchFamily="18" charset="0"/>
                <a:cs typeface="Times New Roman" panose="02020603050405020304" pitchFamily="18" charset="0"/>
              </a:rPr>
              <a:t>редакцииЗакона</a:t>
            </a:r>
            <a:r>
              <a:rPr lang="ru-RU" sz="5600" dirty="0">
                <a:latin typeface="Times New Roman" panose="02020603050405020304" pitchFamily="18" charset="0"/>
                <a:cs typeface="Times New Roman" panose="02020603050405020304" pitchFamily="18" charset="0"/>
              </a:rPr>
              <a:t> ), признаются утратившими силу.</a:t>
            </a:r>
          </a:p>
          <a:p>
            <a:pPr lvl="0" fontAlgn="base"/>
            <a:r>
              <a:rPr lang="ru-RU" sz="5600" dirty="0">
                <a:latin typeface="Times New Roman" panose="02020603050405020304" pitchFamily="18" charset="0"/>
                <a:cs typeface="Times New Roman" panose="02020603050405020304" pitchFamily="18" charset="0"/>
              </a:rPr>
              <a:t>Основные изменения:</a:t>
            </a:r>
          </a:p>
          <a:p>
            <a:pPr lvl="0" fontAlgn="base"/>
            <a:r>
              <a:rPr lang="ru-RU" sz="5600" dirty="0">
                <a:latin typeface="Times New Roman" panose="02020603050405020304" pitchFamily="18" charset="0"/>
                <a:cs typeface="Times New Roman" panose="02020603050405020304" pitchFamily="18" charset="0"/>
              </a:rPr>
              <a:t>1) уточнен термин «торговая сеть» и введено новое понятие «услуги по продвижению товаров».</a:t>
            </a:r>
          </a:p>
          <a:p>
            <a:pPr lvl="0" fontAlgn="base"/>
            <a:r>
              <a:rPr lang="ru-RU" sz="5600" dirty="0">
                <a:latin typeface="Times New Roman" panose="02020603050405020304" pitchFamily="18" charset="0"/>
                <a:cs typeface="Times New Roman" panose="02020603050405020304" pitchFamily="18" charset="0"/>
              </a:rPr>
              <a:t>Конкретизируя понятие «торговая сеть», законодатель отказался от понимания торговой сети как совокупности двух и более торговых объектов, которые находятся под общим управлением. Теперь торговая сеть - совокупность двух и более торговых объектов, которые принадлежат на законном основании хозяйствующему субъекту или нескольким хозяйствующим субъектам, входящим в одну группу лиц в соответствии с Федеральным законом -ФЗ «О защите конкуренции».</a:t>
            </a:r>
          </a:p>
          <a:p>
            <a:pPr lvl="0" fontAlgn="base"/>
            <a:r>
              <a:rPr lang="ru-RU" sz="5600" dirty="0">
                <a:latin typeface="Times New Roman" panose="02020603050405020304" pitchFamily="18" charset="0"/>
                <a:cs typeface="Times New Roman" panose="02020603050405020304" pitchFamily="18" charset="0"/>
              </a:rPr>
              <a:t>Услуги по продвижению товаров включают в себя рекламирование продовольственных товаров, осуществление их специальной выкладки, исследование потребительского спроса, подготовку отчетности о таких товарах либо осуществление иной деятельности, направленной на продвижение продовольственных товаров.</a:t>
            </a:r>
          </a:p>
          <a:p>
            <a:pPr lvl="0" fontAlgn="base"/>
            <a:r>
              <a:rPr lang="ru-RU" sz="5600" dirty="0">
                <a:latin typeface="Times New Roman" panose="02020603050405020304" pitchFamily="18" charset="0"/>
                <a:cs typeface="Times New Roman" panose="02020603050405020304" pitchFamily="18" charset="0"/>
              </a:rPr>
              <a:t>2) уменьшен совокупный размер премии до 5% (ранее – 10%), выплачиваемый торговым сетям.</a:t>
            </a:r>
          </a:p>
          <a:p>
            <a:pPr lvl="0" fontAlgn="base"/>
            <a:r>
              <a:rPr lang="ru-RU" sz="5600" dirty="0">
                <a:latin typeface="Times New Roman" panose="02020603050405020304" pitchFamily="18" charset="0"/>
                <a:cs typeface="Times New Roman" panose="02020603050405020304" pitchFamily="18" charset="0"/>
              </a:rPr>
              <a:t>Совокупный размер вознаграждения выплачивается за определенное количество продовольственных товаров и за оказание услуг по продвижению товаров, логистических услуг, услуг по подготовке, обработке, упаковке этих товаров, иных подобных услуг.</a:t>
            </a:r>
          </a:p>
          <a:p>
            <a:pPr lvl="0" fontAlgn="base"/>
            <a:r>
              <a:rPr lang="ru-RU" sz="5600" dirty="0">
                <a:latin typeface="Times New Roman" panose="02020603050405020304" pitchFamily="18" charset="0"/>
                <a:cs typeface="Times New Roman" panose="02020603050405020304" pitchFamily="18" charset="0"/>
              </a:rPr>
              <a:t>Выплата иных видов вознаграждений не допускается.</a:t>
            </a:r>
          </a:p>
          <a:p>
            <a:pPr lvl="0" fontAlgn="base"/>
            <a:endParaRPr lang="ru-RU" sz="5600" dirty="0" smtClean="0">
              <a:latin typeface="Times New Roman" panose="02020603050405020304" pitchFamily="18" charset="0"/>
              <a:cs typeface="Times New Roman" panose="02020603050405020304" pitchFamily="18" charset="0"/>
            </a:endParaRPr>
          </a:p>
          <a:p>
            <a:pPr lvl="0" fontAlgn="base"/>
            <a:endParaRPr lang="ru-RU" sz="4800" dirty="0">
              <a:latin typeface="Times New Roman" panose="02020603050405020304" pitchFamily="18" charset="0"/>
              <a:cs typeface="Times New Roman" panose="02020603050405020304" pitchFamily="18" charset="0"/>
            </a:endParaRPr>
          </a:p>
          <a:p>
            <a:pPr lvl="0" fontAlgn="base"/>
            <a:endParaRPr lang="ru-RU" sz="4800" dirty="0" smtClean="0">
              <a:latin typeface="Times New Roman" panose="02020603050405020304" pitchFamily="18" charset="0"/>
              <a:cs typeface="Times New Roman" panose="02020603050405020304" pitchFamily="18" charset="0"/>
            </a:endParaRPr>
          </a:p>
          <a:p>
            <a:pPr lvl="0" fontAlgn="base"/>
            <a:endParaRPr lang="ru-RU" sz="48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23664" y="-76994"/>
            <a:ext cx="2857500" cy="1905000"/>
          </a:xfrm>
          <a:prstGeom prst="rect">
            <a:avLst/>
          </a:prstGeom>
        </p:spPr>
      </p:pic>
    </p:spTree>
    <p:extLst>
      <p:ext uri="{BB962C8B-B14F-4D97-AF65-F5344CB8AC3E}">
        <p14:creationId xmlns:p14="http://schemas.microsoft.com/office/powerpoint/2010/main" val="278184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Сроки оплаты </a:t>
            </a:r>
            <a:endParaRPr lang="ru-RU" dirty="0"/>
          </a:p>
        </p:txBody>
      </p:sp>
      <p:sp>
        <p:nvSpPr>
          <p:cNvPr id="3" name="Объект 2"/>
          <p:cNvSpPr>
            <a:spLocks noGrp="1"/>
          </p:cNvSpPr>
          <p:nvPr>
            <p:ph idx="1"/>
          </p:nvPr>
        </p:nvSpPr>
        <p:spPr/>
        <p:txBody>
          <a:bodyPr>
            <a:normAutofit lnSpcReduction="10000"/>
          </a:bodyPr>
          <a:lstStyle/>
          <a:p>
            <a:pPr lvl="0" fontAlgn="base"/>
            <a:r>
              <a:rPr lang="ru-RU" dirty="0" smtClean="0">
                <a:latin typeface="Times New Roman" panose="02020603050405020304" pitchFamily="18" charset="0"/>
                <a:cs typeface="Times New Roman" panose="02020603050405020304" pitchFamily="18" charset="0"/>
              </a:rPr>
              <a:t>срок </a:t>
            </a:r>
            <a:r>
              <a:rPr lang="ru-RU" dirty="0">
                <a:latin typeface="Times New Roman" panose="02020603050405020304" pitchFamily="18" charset="0"/>
                <a:cs typeface="Times New Roman" panose="02020603050405020304" pitchFamily="18" charset="0"/>
              </a:rPr>
              <a:t>оплаты по договорам поставки продовольственных товаров в зависимости от срока годности товара:</a:t>
            </a:r>
          </a:p>
          <a:p>
            <a:pPr lvl="0" fontAlgn="base"/>
            <a:r>
              <a:rPr lang="ru-RU" dirty="0">
                <a:latin typeface="Times New Roman" panose="02020603050405020304" pitchFamily="18" charset="0"/>
                <a:cs typeface="Times New Roman" panose="02020603050405020304" pitchFamily="18" charset="0"/>
              </a:rPr>
              <a:t>- если срок годности до 10 дней, то оплата должна быть осуществлена не позднее чем 8 рабочих дней со дня фактического их получения;</a:t>
            </a:r>
          </a:p>
          <a:p>
            <a:pPr lvl="0" fontAlgn="base"/>
            <a:r>
              <a:rPr lang="ru-RU" dirty="0">
                <a:latin typeface="Times New Roman" panose="02020603050405020304" pitchFamily="18" charset="0"/>
                <a:cs typeface="Times New Roman" panose="02020603050405020304" pitchFamily="18" charset="0"/>
              </a:rPr>
              <a:t>- если срок годности от 10 до 30 дней включительно – оплата не позднее чем 25 календарных дней;</a:t>
            </a:r>
          </a:p>
          <a:p>
            <a:pPr lvl="0" fontAlgn="base"/>
            <a:r>
              <a:rPr lang="ru-RU" dirty="0">
                <a:latin typeface="Times New Roman" panose="02020603050405020304" pitchFamily="18" charset="0"/>
                <a:cs typeface="Times New Roman" panose="02020603050405020304" pitchFamily="18" charset="0"/>
              </a:rPr>
              <a:t>- если срок годности свыше 30 дней, а также при поставке алкогольной продукции, произведенной на территории РФ, - оплата не позднее чем 40 календарных дней со дня фактического их получения.</a:t>
            </a:r>
          </a:p>
          <a:p>
            <a:endParaRPr lang="ru-RU" dirty="0"/>
          </a:p>
        </p:txBody>
      </p:sp>
      <p:sp>
        <p:nvSpPr>
          <p:cNvPr id="4" name="Прямоугольник 3"/>
          <p:cNvSpPr/>
          <p:nvPr/>
        </p:nvSpPr>
        <p:spPr>
          <a:xfrm>
            <a:off x="3048000" y="889844"/>
            <a:ext cx="6096000" cy="1477328"/>
          </a:xfrm>
          <a:prstGeom prst="rect">
            <a:avLst/>
          </a:prstGeom>
        </p:spPr>
        <p:txBody>
          <a:bodyPr>
            <a:spAutoFit/>
          </a:bodyPr>
          <a:lstStyle/>
          <a:p>
            <a:pPr lvl="0" fontAlgn="t"/>
            <a:r>
              <a:rPr lang="ru-RU" dirty="0">
                <a:latin typeface="Times New Roman" panose="02020603050405020304" pitchFamily="18" charset="0"/>
                <a:cs typeface="Times New Roman" panose="02020603050405020304" pitchFamily="18" charset="0"/>
              </a:rPr>
              <a:t> </a:t>
            </a:r>
          </a:p>
          <a:p>
            <a:pPr lvl="0" fontAlgn="t"/>
            <a:r>
              <a:rPr lang="ru-RU" dirty="0"/>
              <a:t> </a:t>
            </a:r>
          </a:p>
          <a:p>
            <a:r>
              <a:rPr lang="ru-RU" dirty="0"/>
              <a:t> </a:t>
            </a:r>
          </a:p>
          <a:p>
            <a:r>
              <a:rPr lang="ru-RU" dirty="0"/>
              <a:t> </a:t>
            </a:r>
          </a:p>
          <a:p>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500" y="0"/>
            <a:ext cx="2857500" cy="1905000"/>
          </a:xfrm>
          <a:prstGeom prst="rect">
            <a:avLst/>
          </a:prstGeom>
        </p:spPr>
      </p:pic>
    </p:spTree>
    <p:extLst>
      <p:ext uri="{BB962C8B-B14F-4D97-AF65-F5344CB8AC3E}">
        <p14:creationId xmlns:p14="http://schemas.microsoft.com/office/powerpoint/2010/main" val="316545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Ожидания: позиция ритейла  </a:t>
            </a:r>
            <a:endParaRPr lang="ru-RU" dirty="0"/>
          </a:p>
        </p:txBody>
      </p:sp>
      <p:sp>
        <p:nvSpPr>
          <p:cNvPr id="3" name="Объект 2"/>
          <p:cNvSpPr>
            <a:spLocks noGrp="1"/>
          </p:cNvSpPr>
          <p:nvPr>
            <p:ph idx="1"/>
          </p:nvPr>
        </p:nvSpPr>
        <p:spPr/>
        <p:txBody>
          <a:bodyPr>
            <a:normAutofit fontScale="92500" lnSpcReduction="20000"/>
          </a:bodyPr>
          <a:lstStyle/>
          <a:p>
            <a:pPr algn="just"/>
            <a:r>
              <a:rPr lang="ru-RU" b="1" i="1" dirty="0"/>
              <a:t>Максим </a:t>
            </a:r>
            <a:r>
              <a:rPr lang="ru-RU" b="1" i="1" dirty="0" err="1"/>
              <a:t>Недякин</a:t>
            </a:r>
            <a:r>
              <a:rPr lang="ru-RU" b="1" i="1" dirty="0"/>
              <a:t> </a:t>
            </a:r>
            <a:r>
              <a:rPr lang="ru-RU" i="1" dirty="0"/>
              <a:t>совладелец розничной сети SPAR «Продовольственный ритейл определяется KPI. Никто не платит просто так. Любой поставщик платит за что-то. Он платит за представленность на полке, он платит за достижение определенных целей по продажам. То есть такого, что просто период прошел и поставщик платит, такого, безусловно, нет. На самом деле очень многие поставщики сами предлагают, их приходится выбирать. Например, от некоторых контрактов отказались для того, чтобы не ограничивать потребителя, чтобы он был более свободен в выборе. Надо понимать, что речь не идет о снижении цены. Это несколько популистская мера. Потому что в конечном итоге все включено в цену. Что касается договоренностей, самое простое — это скидка без ретро, более глубокая и все».</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2268" y="-146843"/>
            <a:ext cx="2857500" cy="1905000"/>
          </a:xfrm>
          <a:prstGeom prst="rect">
            <a:avLst/>
          </a:prstGeom>
        </p:spPr>
      </p:pic>
    </p:spTree>
    <p:extLst>
      <p:ext uri="{BB962C8B-B14F-4D97-AF65-F5344CB8AC3E}">
        <p14:creationId xmlns:p14="http://schemas.microsoft.com/office/powerpoint/2010/main" val="3162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Рыночная сила торговых сетей </a:t>
            </a:r>
            <a:endParaRPr lang="ru-RU" dirty="0"/>
          </a:p>
        </p:txBody>
      </p:sp>
      <p:sp>
        <p:nvSpPr>
          <p:cNvPr id="3" name="Объект 2"/>
          <p:cNvSpPr>
            <a:spLocks noGrp="1"/>
          </p:cNvSpPr>
          <p:nvPr>
            <p:ph idx="1"/>
          </p:nvPr>
        </p:nvSpPr>
        <p:spPr/>
        <p:txBody>
          <a:bodyPr/>
          <a:lstStyle/>
          <a:p>
            <a:pPr algn="just"/>
            <a:r>
              <a:rPr lang="ru-RU" dirty="0" smtClean="0"/>
              <a:t>Обладание определенной нишей на рынке розничной торговли связано с наличием торговых объектов , размещенных на определенных территориях. Поэтому замена крупного розничного продавца в цепочке сбыта товара населению происходит намного сложнее и происходит для него более предсказуемо, чем может быть произведена замена поставщика какого –либо товара на его конкурента. *</a:t>
            </a:r>
          </a:p>
          <a:p>
            <a:pPr marL="0" indent="0" algn="just">
              <a:buNone/>
            </a:pPr>
            <a:r>
              <a:rPr lang="ru-RU" sz="1400" dirty="0"/>
              <a:t>*</a:t>
            </a:r>
            <a:r>
              <a:rPr lang="ru-RU" sz="1400" i="1" dirty="0" err="1" smtClean="0"/>
              <a:t>Дм</a:t>
            </a:r>
            <a:r>
              <a:rPr lang="ru-RU" sz="1400" i="1" dirty="0" smtClean="0"/>
              <a:t>. </a:t>
            </a:r>
            <a:r>
              <a:rPr lang="ru-RU" sz="1400" i="1" dirty="0" err="1" smtClean="0"/>
              <a:t>Даугавет</a:t>
            </a:r>
            <a:r>
              <a:rPr lang="ru-RU" sz="1400" i="1" dirty="0"/>
              <a:t> </a:t>
            </a:r>
            <a:r>
              <a:rPr lang="ru-RU" sz="1400" i="1" dirty="0" smtClean="0"/>
              <a:t>«Рыночная власть торговых сетей: что изменил закон о торговле» </a:t>
            </a:r>
            <a:r>
              <a:rPr lang="en-US" sz="1400" i="1" dirty="0" smtClean="0"/>
              <a:t>||</a:t>
            </a:r>
            <a:r>
              <a:rPr lang="ru-RU" sz="1400" i="1" dirty="0" smtClean="0"/>
              <a:t>Журнал «Экономическая политика», № 4, 2011. </a:t>
            </a:r>
            <a:r>
              <a:rPr lang="ru-RU" sz="1400" i="1" smtClean="0"/>
              <a:t>с.80-95. </a:t>
            </a:r>
            <a:endParaRPr lang="ru-RU" sz="1400" i="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1323" y="75406"/>
            <a:ext cx="2857500" cy="1905000"/>
          </a:xfrm>
          <a:prstGeom prst="rect">
            <a:avLst/>
          </a:prstGeom>
        </p:spPr>
      </p:pic>
    </p:spTree>
    <p:extLst>
      <p:ext uri="{BB962C8B-B14F-4D97-AF65-F5344CB8AC3E}">
        <p14:creationId xmlns:p14="http://schemas.microsoft.com/office/powerpoint/2010/main" val="149872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Рыночная сила торговых сетей  </a:t>
            </a:r>
            <a:br>
              <a:rPr lang="ru-RU" dirty="0" smtClean="0"/>
            </a:br>
            <a:endParaRPr lang="ru-RU" dirty="0"/>
          </a:p>
        </p:txBody>
      </p:sp>
      <p:sp>
        <p:nvSpPr>
          <p:cNvPr id="3" name="Объект 2"/>
          <p:cNvSpPr>
            <a:spLocks noGrp="1"/>
          </p:cNvSpPr>
          <p:nvPr>
            <p:ph idx="1"/>
          </p:nvPr>
        </p:nvSpPr>
        <p:spPr/>
        <p:txBody>
          <a:bodyPr>
            <a:normAutofit fontScale="85000" lnSpcReduction="20000"/>
          </a:bodyPr>
          <a:lstStyle/>
          <a:p>
            <a:pPr algn="just"/>
            <a:r>
              <a:rPr lang="ru-RU" dirty="0" smtClean="0"/>
              <a:t>Деятельность торговли несопоставимо более диверсифицирована по сравнению с особым поставщиком, отдельный товар всегда составляет незначительную долю в ее совокупном обороте, уже хотя бы поэтому для торговой сети потеря одного контрагента по поставка отдельного товара не предоставляет такой угрозы, как потеря крупной сети в качестве одного из каналов сбыта для поставщика</a:t>
            </a:r>
          </a:p>
          <a:p>
            <a:pPr algn="just"/>
            <a:r>
              <a:rPr lang="ru-RU" dirty="0" smtClean="0"/>
              <a:t>Рынки розничной торговли продовольственными товарами имеют локальные географические границы, большинство покупок совершается населением поблизости от дома. Покупатели стремятся приобретать весь набор продовольственных товаров в одном (как правило – привычном) месте за одну покупку. Покупатель обычно не идет за каким-то одним отсутствующим товаром к конкуренту, а заменяет его менее предпочтительным товаром, имеющимся в данном магазин. Поэтому потеря поставок какого-либо определенного товара в значительной мере компенсируется в доходах розничной сети ростом продаж схожих товаров других поставщиков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0595" y="0"/>
            <a:ext cx="2857500" cy="1905000"/>
          </a:xfrm>
          <a:prstGeom prst="rect">
            <a:avLst/>
          </a:prstGeom>
        </p:spPr>
      </p:pic>
    </p:spTree>
    <p:extLst>
      <p:ext uri="{BB962C8B-B14F-4D97-AF65-F5344CB8AC3E}">
        <p14:creationId xmlns:p14="http://schemas.microsoft.com/office/powerpoint/2010/main" val="9705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Текущая ситуация: скидки </a:t>
            </a:r>
            <a:endParaRPr lang="ru-RU" dirty="0"/>
          </a:p>
        </p:txBody>
      </p:sp>
      <p:sp>
        <p:nvSpPr>
          <p:cNvPr id="3" name="Объект 2"/>
          <p:cNvSpPr>
            <a:spLocks noGrp="1"/>
          </p:cNvSpPr>
          <p:nvPr>
            <p:ph idx="1"/>
          </p:nvPr>
        </p:nvSpPr>
        <p:spPr/>
        <p:txBody>
          <a:bodyPr>
            <a:normAutofit fontScale="70000" lnSpcReduction="20000"/>
          </a:bodyPr>
          <a:lstStyle/>
          <a:p>
            <a:pPr algn="just"/>
            <a:r>
              <a:rPr lang="ru-RU" dirty="0" smtClean="0"/>
              <a:t>Региональные сети требуют таких же цен, как и федеральные сети, при этом данные цены не могут быть экономически обоснованы </a:t>
            </a:r>
          </a:p>
          <a:p>
            <a:pPr algn="just"/>
            <a:r>
              <a:rPr lang="ru-RU" dirty="0" smtClean="0"/>
              <a:t>Крупные сети могут позволить себе наценку меньше, чем локальные сети,  локальные сети требуют более низкие цены, чтобы сохранить свою </a:t>
            </a:r>
            <a:r>
              <a:rPr lang="ru-RU" dirty="0" err="1" smtClean="0"/>
              <a:t>маржинальность</a:t>
            </a:r>
            <a:r>
              <a:rPr lang="ru-RU" dirty="0" smtClean="0"/>
              <a:t>,  наценку они делают больше, чем федеральные, при этом цена при данной наценке должна быть </a:t>
            </a:r>
            <a:r>
              <a:rPr lang="ru-RU" dirty="0" err="1" smtClean="0"/>
              <a:t>конкурентноспособной</a:t>
            </a:r>
            <a:r>
              <a:rPr lang="ru-RU" dirty="0" smtClean="0"/>
              <a:t> по сравнению  с федеральными сетями </a:t>
            </a:r>
          </a:p>
          <a:p>
            <a:pPr algn="just"/>
            <a:r>
              <a:rPr lang="ru-RU" dirty="0" smtClean="0"/>
              <a:t>Локальные сети пытаются конкурировать с федеральными сетями, при этом федеральные сети, круг которых ограничен,  конкурируют между собой в жесткой конкурентной борьбе. Давление на поставщика усиливается, позиция поставщика, от которого постоянно требуют скидок, оказывается уязвимой в силу рыночной силы розничных сетей </a:t>
            </a:r>
          </a:p>
          <a:p>
            <a:pPr algn="just"/>
            <a:r>
              <a:rPr lang="ru-RU" dirty="0" smtClean="0"/>
              <a:t>Фактическая </a:t>
            </a:r>
            <a:r>
              <a:rPr lang="ru-RU" dirty="0"/>
              <a:t>неоплата поставленного товара, просрочка в оплате</a:t>
            </a:r>
          </a:p>
          <a:p>
            <a:pPr algn="just"/>
            <a:endParaRPr lang="ru-RU" dirty="0" smtClean="0"/>
          </a:p>
          <a:p>
            <a:pPr marL="0" indent="0" algn="just">
              <a:buNone/>
            </a:pPr>
            <a:r>
              <a:rPr lang="ru-RU" dirty="0" smtClean="0"/>
              <a:t>Закон о торговле в данной ситуации не оказывает необходимого регулирующего действия. </a:t>
            </a:r>
            <a:endParaRPr lang="ru-RU" u="sng"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4500" y="-94312"/>
            <a:ext cx="2857500" cy="1905000"/>
          </a:xfrm>
          <a:prstGeom prst="rect">
            <a:avLst/>
          </a:prstGeom>
        </p:spPr>
      </p:pic>
    </p:spTree>
    <p:extLst>
      <p:ext uri="{BB962C8B-B14F-4D97-AF65-F5344CB8AC3E}">
        <p14:creationId xmlns:p14="http://schemas.microsoft.com/office/powerpoint/2010/main" val="4281275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Текущая ситуация: </a:t>
            </a:r>
            <a:br>
              <a:rPr lang="ru-RU" sz="2800" dirty="0" smtClean="0"/>
            </a:br>
            <a:r>
              <a:rPr lang="ru-RU" sz="2800" dirty="0" smtClean="0"/>
              <a:t>локальные сети </a:t>
            </a:r>
            <a:br>
              <a:rPr lang="ru-RU" sz="2800" dirty="0" smtClean="0"/>
            </a:br>
            <a:r>
              <a:rPr lang="ru-RU" sz="2800" dirty="0" smtClean="0"/>
              <a:t>Штрафные санкции как компенсация </a:t>
            </a:r>
            <a:br>
              <a:rPr lang="ru-RU" sz="2800" dirty="0" smtClean="0"/>
            </a:br>
            <a:r>
              <a:rPr lang="ru-RU" sz="2800" dirty="0" smtClean="0"/>
              <a:t>падения доходности </a:t>
            </a:r>
            <a:endParaRPr lang="ru-RU" sz="2800" dirty="0"/>
          </a:p>
        </p:txBody>
      </p:sp>
      <p:sp>
        <p:nvSpPr>
          <p:cNvPr id="3" name="Объект 2"/>
          <p:cNvSpPr>
            <a:spLocks noGrp="1"/>
          </p:cNvSpPr>
          <p:nvPr>
            <p:ph idx="1"/>
          </p:nvPr>
        </p:nvSpPr>
        <p:spPr/>
        <p:txBody>
          <a:bodyPr>
            <a:normAutofit fontScale="92500" lnSpcReduction="10000"/>
          </a:bodyPr>
          <a:lstStyle/>
          <a:p>
            <a:pPr algn="just"/>
            <a:r>
              <a:rPr lang="ru-RU" dirty="0" smtClean="0"/>
              <a:t>Отдельные приложения к договору поставки о штрафных санкциях </a:t>
            </a:r>
          </a:p>
          <a:p>
            <a:pPr algn="just"/>
            <a:r>
              <a:rPr lang="ru-RU" dirty="0" smtClean="0"/>
              <a:t>Штрафные санкции за недопоставку в размере 15 % от суммы не поставленного заказа  </a:t>
            </a:r>
          </a:p>
          <a:p>
            <a:pPr algn="just"/>
            <a:r>
              <a:rPr lang="ru-RU" dirty="0" smtClean="0"/>
              <a:t>Штрафные санкции за просрочку поставки, в размере 15 % от суммы заказа, в отношении которого допущена просрочка  </a:t>
            </a:r>
          </a:p>
          <a:p>
            <a:pPr algn="just"/>
            <a:r>
              <a:rPr lang="ru-RU" dirty="0" smtClean="0"/>
              <a:t>За непредставление документов или предоставление документов с нарушениями</a:t>
            </a:r>
          </a:p>
          <a:p>
            <a:pPr algn="just"/>
            <a:r>
              <a:rPr lang="ru-RU" dirty="0" smtClean="0"/>
              <a:t>За просрочку в предоставлении актов сверки   </a:t>
            </a:r>
          </a:p>
          <a:p>
            <a:pPr algn="just"/>
            <a:r>
              <a:rPr lang="ru-RU" dirty="0" smtClean="0"/>
              <a:t>Удержания Покупателем  штрафных санкций при произведении расчетов </a:t>
            </a:r>
          </a:p>
          <a:p>
            <a:pPr algn="just"/>
            <a:r>
              <a:rPr lang="ru-RU" dirty="0" smtClean="0"/>
              <a:t>Отсутствие зеркальности штрафных санкций для Поставщика  </a:t>
            </a:r>
          </a:p>
          <a:p>
            <a:pPr algn="just"/>
            <a:endParaRPr lang="ru-RU" dirty="0" smtClean="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8141" y="6422"/>
            <a:ext cx="2857500" cy="1905000"/>
          </a:xfrm>
          <a:prstGeom prst="rect">
            <a:avLst/>
          </a:prstGeom>
        </p:spPr>
      </p:pic>
    </p:spTree>
    <p:extLst>
      <p:ext uri="{BB962C8B-B14F-4D97-AF65-F5344CB8AC3E}">
        <p14:creationId xmlns:p14="http://schemas.microsoft.com/office/powerpoint/2010/main" val="3221841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Штрафные санкции: </a:t>
            </a:r>
            <a:br>
              <a:rPr lang="ru-RU" dirty="0" smtClean="0"/>
            </a:br>
            <a:r>
              <a:rPr lang="ru-RU" dirty="0" smtClean="0"/>
              <a:t>локальные сети </a:t>
            </a:r>
            <a:endParaRPr lang="ru-RU" dirty="0"/>
          </a:p>
        </p:txBody>
      </p:sp>
      <p:sp>
        <p:nvSpPr>
          <p:cNvPr id="3" name="Объект 2"/>
          <p:cNvSpPr>
            <a:spLocks noGrp="1"/>
          </p:cNvSpPr>
          <p:nvPr>
            <p:ph idx="1"/>
          </p:nvPr>
        </p:nvSpPr>
        <p:spPr/>
        <p:txBody>
          <a:bodyPr/>
          <a:lstStyle/>
          <a:p>
            <a:r>
              <a:rPr lang="ru-RU" dirty="0" smtClean="0"/>
              <a:t>Аудит производства поставщика, который влечет отвлечение денежных и временных затрат у Поставщика</a:t>
            </a:r>
          </a:p>
          <a:p>
            <a:r>
              <a:rPr lang="ru-RU" dirty="0" smtClean="0"/>
              <a:t> Утилизация товара Покупателем </a:t>
            </a:r>
          </a:p>
          <a:p>
            <a:r>
              <a:rPr lang="ru-RU" dirty="0" smtClean="0"/>
              <a:t>Проведение экспертизы товара без участия представителя Поставщика и выставление на Поставщика затрат по утилизации и экспертизы </a:t>
            </a:r>
          </a:p>
          <a:p>
            <a:r>
              <a:rPr lang="ru-RU" dirty="0" smtClean="0"/>
              <a:t>Отказ от штрафов за простой автотранспорта Поставщика при разгрузке</a:t>
            </a:r>
          </a:p>
          <a:p>
            <a:endParaRPr lang="ru-RU" dirty="0" smtClean="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1777" y="75406"/>
            <a:ext cx="2857500" cy="1905000"/>
          </a:xfrm>
          <a:prstGeom prst="rect">
            <a:avLst/>
          </a:prstGeom>
        </p:spPr>
      </p:pic>
    </p:spTree>
    <p:extLst>
      <p:ext uri="{BB962C8B-B14F-4D97-AF65-F5344CB8AC3E}">
        <p14:creationId xmlns:p14="http://schemas.microsoft.com/office/powerpoint/2010/main" val="33722407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1535</Words>
  <Application>Microsoft Office PowerPoint</Application>
  <PresentationFormat>Широкоэкранный</PresentationFormat>
  <Paragraphs>85</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Ключевые изменения в деятельности торговых сетей: взгляд поставщика </vt:lpstr>
      <vt:lpstr>Законодательное регулирование деятельности торговых сетей </vt:lpstr>
      <vt:lpstr>Сроки оплаты </vt:lpstr>
      <vt:lpstr>Ожидания: позиция ритейла  </vt:lpstr>
      <vt:lpstr>Рыночная сила торговых сетей </vt:lpstr>
      <vt:lpstr>Рыночная сила торговых сетей   </vt:lpstr>
      <vt:lpstr>Текущая ситуация: скидки </vt:lpstr>
      <vt:lpstr>Текущая ситуация:  локальные сети  Штрафные санкции как компенсация  падения доходности </vt:lpstr>
      <vt:lpstr>Штрафные санкции:  локальные сети </vt:lpstr>
      <vt:lpstr>Текущая ситуация: локальные сети  Возврат товара  </vt:lpstr>
      <vt:lpstr>Влияние Закона о торговле на сложившуюся ситуацию </vt:lpstr>
      <vt:lpstr>Пути решения</vt:lpstr>
      <vt:lpstr>Пути решения </vt:lpstr>
      <vt:lpstr>Практика регулирования деятельности торговых сетей за рубежом </vt:lpstr>
      <vt:lpstr>Пути выхода из сложившейся ситуации  </vt:lpstr>
      <vt:lpstr>Пути выхода  из сложившейся ситуации:  взгляд Поставщика </vt:lpstr>
    </vt:vector>
  </TitlesOfParts>
  <Company>ООО «Пивоваренная компания «Балтика»</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Ключевые изменения в деятельности торговых сетей: взгляд поставщика</dc:title>
  <dc:creator>Chicheva Marina K.</dc:creator>
  <cp:lastModifiedBy>Guzel</cp:lastModifiedBy>
  <cp:revision>51</cp:revision>
  <dcterms:created xsi:type="dcterms:W3CDTF">2018-10-30T10:58:34Z</dcterms:created>
  <dcterms:modified xsi:type="dcterms:W3CDTF">2018-11-15T04:39:10Z</dcterms:modified>
</cp:coreProperties>
</file>