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2" r:id="rId6"/>
    <p:sldMasterId id="2147483735" r:id="rId7"/>
    <p:sldMasterId id="2147483747" r:id="rId8"/>
  </p:sldMasterIdLst>
  <p:notesMasterIdLst>
    <p:notesMasterId r:id="rId28"/>
  </p:notesMasterIdLst>
  <p:sldIdLst>
    <p:sldId id="265" r:id="rId9"/>
    <p:sldId id="295" r:id="rId10"/>
    <p:sldId id="258" r:id="rId11"/>
    <p:sldId id="290" r:id="rId12"/>
    <p:sldId id="266" r:id="rId13"/>
    <p:sldId id="261" r:id="rId14"/>
    <p:sldId id="260" r:id="rId15"/>
    <p:sldId id="276" r:id="rId16"/>
    <p:sldId id="281" r:id="rId17"/>
    <p:sldId id="270" r:id="rId18"/>
    <p:sldId id="271" r:id="rId19"/>
    <p:sldId id="272" r:id="rId20"/>
    <p:sldId id="287" r:id="rId21"/>
    <p:sldId id="294" r:id="rId22"/>
    <p:sldId id="285" r:id="rId23"/>
    <p:sldId id="279" r:id="rId24"/>
    <p:sldId id="293" r:id="rId25"/>
    <p:sldId id="267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337277387368303E-2"/>
          <c:y val="0.11046585287056335"/>
          <c:w val="0.74517620463751277"/>
          <c:h val="0.71253968253968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7721327537933E-3"/>
                  <c:y val="-5.1099558225655851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92</a:t>
                    </a:r>
                  </a:p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(100%)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163</a:t>
                    </a:r>
                    <a:endParaRPr lang="ru-RU" sz="800" b="1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(100%)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163</a:t>
                    </a:r>
                    <a:endParaRPr lang="ru-RU" sz="800" b="1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(100%)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167</a:t>
                    </a:r>
                    <a:endParaRPr lang="ru-RU" b="1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b="1">
                        <a:latin typeface="Arial" pitchFamily="34" charset="0"/>
                        <a:cs typeface="Arial" pitchFamily="34" charset="0"/>
                      </a:rPr>
                      <a:t>(100%)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января 2015 года</c:v>
                </c:pt>
                <c:pt idx="1">
                  <c:v>1 января 2016 года</c:v>
                </c:pt>
                <c:pt idx="2">
                  <c:v>1 января 2017 года</c:v>
                </c:pt>
                <c:pt idx="3">
                  <c:v>1 января 2018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163</c:v>
                </c:pt>
                <c:pt idx="2">
                  <c:v>163</c:v>
                </c:pt>
                <c:pt idx="3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362683442524884E-3"/>
                  <c:y val="-3.2396679661023393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90</a:t>
                    </a:r>
                  </a:p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(97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,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8%)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16791309270844E-4"/>
                  <c:y val="-1.1904912728346153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45</a:t>
                    </a:r>
                    <a:endParaRPr lang="ru-RU" sz="800" b="1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(27,7%)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067218019724225E-7"/>
                  <c:y val="-3.2179719935083041E-2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39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(24,8%)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333370911682601E-3"/>
                  <c:y val="-9.818255964638816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39</a:t>
                    </a:r>
                    <a:endParaRPr lang="ru-RU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b="1" dirty="0"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lang="ru-RU" b="1" dirty="0" smtClean="0">
                        <a:latin typeface="Arial" pitchFamily="34" charset="0"/>
                        <a:cs typeface="Arial" pitchFamily="34" charset="0"/>
                      </a:rPr>
                      <a:t>22,8%)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января 2015 года</c:v>
                </c:pt>
                <c:pt idx="1">
                  <c:v>1 января 2016 года</c:v>
                </c:pt>
                <c:pt idx="2">
                  <c:v>1 января 2017 года</c:v>
                </c:pt>
                <c:pt idx="3">
                  <c:v>1 января 2018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45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Негосударственные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134340318802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2,2%</a:t>
                    </a:r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118</a:t>
                    </a:r>
                    <a:endParaRPr lang="ru-RU" sz="800" b="1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(72,3)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1">
                        <a:latin typeface="Arial" pitchFamily="34" charset="0"/>
                        <a:cs typeface="Arial" pitchFamily="34" charset="0"/>
                      </a:rPr>
                      <a:t>124</a:t>
                    </a:r>
                  </a:p>
                  <a:p>
                    <a:r>
                      <a:rPr lang="ru-RU" sz="800" b="1">
                        <a:latin typeface="Arial" pitchFamily="34" charset="0"/>
                        <a:cs typeface="Arial" pitchFamily="34" charset="0"/>
                      </a:rPr>
                      <a:t>(75,2%)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12</a:t>
                    </a:r>
                    <a:r>
                      <a:rPr lang="ru-RU" b="1" dirty="0" smtClean="0">
                        <a:latin typeface="Arial" pitchFamily="34" charset="0"/>
                        <a:cs typeface="Arial" pitchFamily="34" charset="0"/>
                      </a:rPr>
                      <a:t>9</a:t>
                    </a:r>
                    <a:endParaRPr lang="ru-RU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ru-RU" b="1" dirty="0">
                        <a:latin typeface="Arial" pitchFamily="34" charset="0"/>
                        <a:cs typeface="Arial" pitchFamily="34" charset="0"/>
                      </a:rPr>
                      <a:t>(</a:t>
                    </a:r>
                    <a:r>
                      <a:rPr lang="ru-RU" b="1" dirty="0" smtClean="0">
                        <a:latin typeface="Arial" pitchFamily="34" charset="0"/>
                        <a:cs typeface="Arial" pitchFamily="34" charset="0"/>
                      </a:rPr>
                      <a:t>77,2%)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января 2015 года</c:v>
                </c:pt>
                <c:pt idx="1">
                  <c:v>1 января 2016 года</c:v>
                </c:pt>
                <c:pt idx="2">
                  <c:v>1 января 2017 года</c:v>
                </c:pt>
                <c:pt idx="3">
                  <c:v>1 января 2018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118</c:v>
                </c:pt>
                <c:pt idx="2">
                  <c:v>124</c:v>
                </c:pt>
                <c:pt idx="3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12256"/>
        <c:axId val="107313792"/>
      </c:barChart>
      <c:catAx>
        <c:axId val="10731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7313792"/>
        <c:crosses val="autoZero"/>
        <c:auto val="1"/>
        <c:lblAlgn val="ctr"/>
        <c:lblOffset val="100"/>
        <c:noMultiLvlLbl val="0"/>
      </c:catAx>
      <c:valAx>
        <c:axId val="10731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1225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005244272834946"/>
          <c:y val="0.20940004180893318"/>
          <c:w val="0.19716068434956124"/>
          <c:h val="0.38406761654793153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920C7-49D7-4C66-AB33-5CAC237C0633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284E8E-287B-4E26-B668-1272487DA6D0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Arial" pitchFamily="34" charset="0"/>
              <a:cs typeface="Arial" pitchFamily="34" charset="0"/>
            </a:rPr>
            <a:t>2017 год: 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Подано заявок  - 160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Количество победителей – 59</a:t>
          </a:r>
        </a:p>
        <a:p>
          <a:pPr algn="l"/>
          <a:r>
            <a:rPr lang="ru-RU" sz="1800" b="1" dirty="0" smtClean="0">
              <a:latin typeface="Arial" pitchFamily="34" charset="0"/>
              <a:cs typeface="Arial" pitchFamily="34" charset="0"/>
            </a:rPr>
            <a:t>Общая сумма – 31,6 млн. рублей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0971255-05F8-46B8-8F66-2606EF233946}" type="parTrans" cxnId="{4FF92C42-FFE1-4AA2-93C6-8B22D586014A}">
      <dgm:prSet/>
      <dgm:spPr/>
      <dgm:t>
        <a:bodyPr/>
        <a:lstStyle/>
        <a:p>
          <a:endParaRPr lang="ru-RU"/>
        </a:p>
      </dgm:t>
    </dgm:pt>
    <dgm:pt modelId="{16211C57-0674-4A57-AD14-E2BC7B7BFA12}" type="sibTrans" cxnId="{4FF92C42-FFE1-4AA2-93C6-8B22D586014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07B6055-384A-44CD-9640-EAD288BEFC19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За 9 месяцев 2018 года: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Подано заявок  - 45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Количество победителей – 24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Общая сумма – 11 млн. рублей </a:t>
          </a:r>
        </a:p>
        <a:p>
          <a:endParaRPr lang="ru-RU" sz="2000" dirty="0"/>
        </a:p>
      </dgm:t>
    </dgm:pt>
    <dgm:pt modelId="{29901ED9-7FE2-4B22-9ECB-7F58EC7A6E5B}" type="parTrans" cxnId="{C3CB5553-8DFA-4DB0-BE66-01A89D31A8D5}">
      <dgm:prSet/>
      <dgm:spPr/>
      <dgm:t>
        <a:bodyPr/>
        <a:lstStyle/>
        <a:p>
          <a:endParaRPr lang="ru-RU"/>
        </a:p>
      </dgm:t>
    </dgm:pt>
    <dgm:pt modelId="{8C2BCD26-AC46-4123-AA48-7EED236D5238}" type="sibTrans" cxnId="{C3CB5553-8DFA-4DB0-BE66-01A89D31A8D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1CEBFE72-5290-4BED-AC91-C171CA33E5D2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2016 год: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Подано заявок  - 45 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Количество победителей – 11 </a:t>
          </a: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Общая сумма –  2,2 млн. рублей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C76A3D6-ABF4-4A5E-9E5C-AAB57398345F}" type="parTrans" cxnId="{55B0B515-126B-4F2B-B565-3A3676169ED5}">
      <dgm:prSet/>
      <dgm:spPr/>
      <dgm:t>
        <a:bodyPr/>
        <a:lstStyle/>
        <a:p>
          <a:endParaRPr lang="ru-RU"/>
        </a:p>
      </dgm:t>
    </dgm:pt>
    <dgm:pt modelId="{37409300-32E9-4DB0-8FD8-5EC8EF7E0CFA}" type="sibTrans" cxnId="{55B0B515-126B-4F2B-B565-3A3676169ED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AD13FBDF-FF33-4A45-AA99-21F06F169B58}" type="pres">
      <dgm:prSet presAssocID="{835920C7-49D7-4C66-AB33-5CAC237C06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5D72CB-C7D1-45F3-AD8D-B71EAD8648CD}" type="pres">
      <dgm:prSet presAssocID="{835920C7-49D7-4C66-AB33-5CAC237C0633}" presName="dot1" presStyleLbl="alignNode1" presStyleIdx="0" presStyleCnt="12"/>
      <dgm:spPr/>
      <dgm:t>
        <a:bodyPr/>
        <a:lstStyle/>
        <a:p>
          <a:endParaRPr lang="ru-RU"/>
        </a:p>
      </dgm:t>
    </dgm:pt>
    <dgm:pt modelId="{E45FB67F-AFFD-457D-83FB-116D1928376E}" type="pres">
      <dgm:prSet presAssocID="{835920C7-49D7-4C66-AB33-5CAC237C0633}" presName="dot2" presStyleLbl="alignNode1" presStyleIdx="1" presStyleCnt="12"/>
      <dgm:spPr/>
      <dgm:t>
        <a:bodyPr/>
        <a:lstStyle/>
        <a:p>
          <a:endParaRPr lang="ru-RU"/>
        </a:p>
      </dgm:t>
    </dgm:pt>
    <dgm:pt modelId="{5C049A42-BC97-4A4B-8B83-F732D7A6DEA8}" type="pres">
      <dgm:prSet presAssocID="{835920C7-49D7-4C66-AB33-5CAC237C0633}" presName="dot3" presStyleLbl="alignNode1" presStyleIdx="2" presStyleCnt="12"/>
      <dgm:spPr/>
      <dgm:t>
        <a:bodyPr/>
        <a:lstStyle/>
        <a:p>
          <a:endParaRPr lang="ru-RU"/>
        </a:p>
      </dgm:t>
    </dgm:pt>
    <dgm:pt modelId="{00FF352B-7157-45E2-9135-5D3151731383}" type="pres">
      <dgm:prSet presAssocID="{835920C7-49D7-4C66-AB33-5CAC237C0633}" presName="dot4" presStyleLbl="alignNode1" presStyleIdx="3" presStyleCnt="12"/>
      <dgm:spPr/>
    </dgm:pt>
    <dgm:pt modelId="{48421EEF-A4EC-49EA-AE2D-52C3A799242F}" type="pres">
      <dgm:prSet presAssocID="{835920C7-49D7-4C66-AB33-5CAC237C0633}" presName="dot5" presStyleLbl="alignNode1" presStyleIdx="4" presStyleCnt="12"/>
      <dgm:spPr/>
    </dgm:pt>
    <dgm:pt modelId="{486EC879-1A25-4A19-9E83-7EF2D9BD90F8}" type="pres">
      <dgm:prSet presAssocID="{835920C7-49D7-4C66-AB33-5CAC237C0633}" presName="dotArrow1" presStyleLbl="alignNode1" presStyleIdx="5" presStyleCnt="12"/>
      <dgm:spPr/>
      <dgm:t>
        <a:bodyPr/>
        <a:lstStyle/>
        <a:p>
          <a:endParaRPr lang="ru-RU"/>
        </a:p>
      </dgm:t>
    </dgm:pt>
    <dgm:pt modelId="{8A4BFD7A-36EA-4108-AD9F-4D59FE5B11AA}" type="pres">
      <dgm:prSet presAssocID="{835920C7-49D7-4C66-AB33-5CAC237C0633}" presName="dotArrow2" presStyleLbl="alignNode1" presStyleIdx="6" presStyleCnt="12"/>
      <dgm:spPr/>
      <dgm:t>
        <a:bodyPr/>
        <a:lstStyle/>
        <a:p>
          <a:endParaRPr lang="ru-RU"/>
        </a:p>
      </dgm:t>
    </dgm:pt>
    <dgm:pt modelId="{E7D43A5F-9548-4FCF-AAC0-F1AA5C4D91B4}" type="pres">
      <dgm:prSet presAssocID="{835920C7-49D7-4C66-AB33-5CAC237C0633}" presName="dotArrow3" presStyleLbl="alignNode1" presStyleIdx="7" presStyleCnt="12"/>
      <dgm:spPr/>
      <dgm:t>
        <a:bodyPr/>
        <a:lstStyle/>
        <a:p>
          <a:endParaRPr lang="ru-RU"/>
        </a:p>
      </dgm:t>
    </dgm:pt>
    <dgm:pt modelId="{FE2E97A2-1EFE-49E1-8C53-F63B86321ED1}" type="pres">
      <dgm:prSet presAssocID="{835920C7-49D7-4C66-AB33-5CAC237C0633}" presName="dotArrow4" presStyleLbl="alignNode1" presStyleIdx="8" presStyleCnt="12"/>
      <dgm:spPr/>
      <dgm:t>
        <a:bodyPr/>
        <a:lstStyle/>
        <a:p>
          <a:endParaRPr lang="ru-RU"/>
        </a:p>
      </dgm:t>
    </dgm:pt>
    <dgm:pt modelId="{28AAE8E6-7AEE-4671-973D-4F04DC200F46}" type="pres">
      <dgm:prSet presAssocID="{835920C7-49D7-4C66-AB33-5CAC237C0633}" presName="dotArrow5" presStyleLbl="alignNode1" presStyleIdx="9" presStyleCnt="12"/>
      <dgm:spPr/>
      <dgm:t>
        <a:bodyPr/>
        <a:lstStyle/>
        <a:p>
          <a:endParaRPr lang="ru-RU"/>
        </a:p>
      </dgm:t>
    </dgm:pt>
    <dgm:pt modelId="{14963A51-0FF1-4C44-99B7-8EBCB7C72894}" type="pres">
      <dgm:prSet presAssocID="{835920C7-49D7-4C66-AB33-5CAC237C0633}" presName="dotArrow6" presStyleLbl="alignNode1" presStyleIdx="10" presStyleCnt="12"/>
      <dgm:spPr/>
      <dgm:t>
        <a:bodyPr/>
        <a:lstStyle/>
        <a:p>
          <a:endParaRPr lang="ru-RU"/>
        </a:p>
      </dgm:t>
    </dgm:pt>
    <dgm:pt modelId="{AEFC7C36-AC8B-41DE-89B4-CA6E5A39B535}" type="pres">
      <dgm:prSet presAssocID="{835920C7-49D7-4C66-AB33-5CAC237C0633}" presName="dotArrow7" presStyleLbl="alignNode1" presStyleIdx="11" presStyleCnt="12"/>
      <dgm:spPr/>
      <dgm:t>
        <a:bodyPr/>
        <a:lstStyle/>
        <a:p>
          <a:endParaRPr lang="ru-RU"/>
        </a:p>
      </dgm:t>
    </dgm:pt>
    <dgm:pt modelId="{6A154EDD-D56E-465F-9923-CE2EFBF8F517}" type="pres">
      <dgm:prSet presAssocID="{A9284E8E-287B-4E26-B668-1272487DA6D0}" presName="parTx1" presStyleLbl="node1" presStyleIdx="0" presStyleCnt="3" custScaleX="187571" custScaleY="327495" custLinFactY="-100000" custLinFactNeighborX="45297" custLinFactNeighborY="-111723"/>
      <dgm:spPr/>
      <dgm:t>
        <a:bodyPr/>
        <a:lstStyle/>
        <a:p>
          <a:endParaRPr lang="ru-RU"/>
        </a:p>
      </dgm:t>
    </dgm:pt>
    <dgm:pt modelId="{1DC438B5-A37F-429B-A5F0-5CA8B9D8D984}" type="pres">
      <dgm:prSet presAssocID="{16211C57-0674-4A57-AD14-E2BC7B7BFA12}" presName="picture1" presStyleCnt="0"/>
      <dgm:spPr/>
      <dgm:t>
        <a:bodyPr/>
        <a:lstStyle/>
        <a:p>
          <a:endParaRPr lang="ru-RU"/>
        </a:p>
      </dgm:t>
    </dgm:pt>
    <dgm:pt modelId="{3E1AF46C-C00D-422A-924D-D66D90D9890B}" type="pres">
      <dgm:prSet presAssocID="{16211C57-0674-4A57-AD14-E2BC7B7BFA12}" presName="imageRepeatNode" presStyleLbl="fgImgPlace1" presStyleIdx="0" presStyleCnt="3" custScaleX="94778" custScaleY="91855" custLinFactNeighborX="-9157" custLinFactNeighborY="-11704"/>
      <dgm:spPr/>
      <dgm:t>
        <a:bodyPr/>
        <a:lstStyle/>
        <a:p>
          <a:endParaRPr lang="ru-RU"/>
        </a:p>
      </dgm:t>
    </dgm:pt>
    <dgm:pt modelId="{475AF1F2-C49D-4257-80A3-D8790874F718}" type="pres">
      <dgm:prSet presAssocID="{207B6055-384A-44CD-9640-EAD288BEFC19}" presName="parTx2" presStyleLbl="node1" presStyleIdx="1" presStyleCnt="3" custScaleX="186958" custScaleY="336199" custLinFactY="100000" custLinFactNeighborX="88908" custLinFactNeighborY="156933"/>
      <dgm:spPr/>
      <dgm:t>
        <a:bodyPr/>
        <a:lstStyle/>
        <a:p>
          <a:endParaRPr lang="ru-RU"/>
        </a:p>
      </dgm:t>
    </dgm:pt>
    <dgm:pt modelId="{E21C072A-EBCD-45BF-B734-4FF0AAB2BAEB}" type="pres">
      <dgm:prSet presAssocID="{8C2BCD26-AC46-4123-AA48-7EED236D5238}" presName="picture2" presStyleCnt="0"/>
      <dgm:spPr/>
      <dgm:t>
        <a:bodyPr/>
        <a:lstStyle/>
        <a:p>
          <a:endParaRPr lang="ru-RU"/>
        </a:p>
      </dgm:t>
    </dgm:pt>
    <dgm:pt modelId="{065D65FC-71FC-423D-B1CC-63C2ACFB9A23}" type="pres">
      <dgm:prSet presAssocID="{8C2BCD26-AC46-4123-AA48-7EED236D5238}" presName="imageRepeatNode" presStyleLbl="fgImgPlace1" presStyleIdx="1" presStyleCnt="3" custScaleX="101302" custScaleY="88703" custLinFactY="100000" custLinFactNeighborX="76606" custLinFactNeighborY="135522"/>
      <dgm:spPr/>
      <dgm:t>
        <a:bodyPr/>
        <a:lstStyle/>
        <a:p>
          <a:endParaRPr lang="ru-RU"/>
        </a:p>
      </dgm:t>
    </dgm:pt>
    <dgm:pt modelId="{C1FDA6A3-DD81-482C-AA9E-6DA2C6C63B19}" type="pres">
      <dgm:prSet presAssocID="{1CEBFE72-5290-4BED-AC91-C171CA33E5D2}" presName="parTx3" presStyleLbl="node1" presStyleIdx="2" presStyleCnt="3" custScaleX="183690" custScaleY="308721" custLinFactX="-19495" custLinFactY="-100000" custLinFactNeighborX="-100000" custLinFactNeighborY="-115894"/>
      <dgm:spPr/>
      <dgm:t>
        <a:bodyPr/>
        <a:lstStyle/>
        <a:p>
          <a:endParaRPr lang="ru-RU"/>
        </a:p>
      </dgm:t>
    </dgm:pt>
    <dgm:pt modelId="{1FFAF3EC-B082-4957-B090-4EE50C9D380B}" type="pres">
      <dgm:prSet presAssocID="{37409300-32E9-4DB0-8FD8-5EC8EF7E0CFA}" presName="picture3" presStyleCnt="0"/>
      <dgm:spPr/>
    </dgm:pt>
    <dgm:pt modelId="{75E97B39-0B2D-4460-B465-D57075F4E306}" type="pres">
      <dgm:prSet presAssocID="{37409300-32E9-4DB0-8FD8-5EC8EF7E0CFA}" presName="imageRepeatNode" presStyleLbl="fgImgPlace1" presStyleIdx="2" presStyleCnt="3" custScaleX="94779" custScaleY="91856" custLinFactX="-162335" custLinFactNeighborX="-200000" custLinFactNeighborY="-20995"/>
      <dgm:spPr/>
      <dgm:t>
        <a:bodyPr/>
        <a:lstStyle/>
        <a:p>
          <a:endParaRPr lang="ru-RU"/>
        </a:p>
      </dgm:t>
    </dgm:pt>
  </dgm:ptLst>
  <dgm:cxnLst>
    <dgm:cxn modelId="{FE211519-9154-4CB9-A009-573BB4C8056A}" type="presOf" srcId="{A9284E8E-287B-4E26-B668-1272487DA6D0}" destId="{6A154EDD-D56E-465F-9923-CE2EFBF8F517}" srcOrd="0" destOrd="0" presId="urn:microsoft.com/office/officeart/2008/layout/AscendingPictureAccentProcess"/>
    <dgm:cxn modelId="{A0855628-D891-4B4E-943F-A016CF81B96D}" type="presOf" srcId="{207B6055-384A-44CD-9640-EAD288BEFC19}" destId="{475AF1F2-C49D-4257-80A3-D8790874F718}" srcOrd="0" destOrd="0" presId="urn:microsoft.com/office/officeart/2008/layout/AscendingPictureAccentProcess"/>
    <dgm:cxn modelId="{C3CB5553-8DFA-4DB0-BE66-01A89D31A8D5}" srcId="{835920C7-49D7-4C66-AB33-5CAC237C0633}" destId="{207B6055-384A-44CD-9640-EAD288BEFC19}" srcOrd="1" destOrd="0" parTransId="{29901ED9-7FE2-4B22-9ECB-7F58EC7A6E5B}" sibTransId="{8C2BCD26-AC46-4123-AA48-7EED236D5238}"/>
    <dgm:cxn modelId="{A82FD715-45F5-49CA-906E-B7918F9424B5}" type="presOf" srcId="{1CEBFE72-5290-4BED-AC91-C171CA33E5D2}" destId="{C1FDA6A3-DD81-482C-AA9E-6DA2C6C63B19}" srcOrd="0" destOrd="0" presId="urn:microsoft.com/office/officeart/2008/layout/AscendingPictureAccentProcess"/>
    <dgm:cxn modelId="{55B0B515-126B-4F2B-B565-3A3676169ED5}" srcId="{835920C7-49D7-4C66-AB33-5CAC237C0633}" destId="{1CEBFE72-5290-4BED-AC91-C171CA33E5D2}" srcOrd="2" destOrd="0" parTransId="{2C76A3D6-ABF4-4A5E-9E5C-AAB57398345F}" sibTransId="{37409300-32E9-4DB0-8FD8-5EC8EF7E0CFA}"/>
    <dgm:cxn modelId="{12A4A23A-2815-4CF1-A8D1-7F8639259FC3}" type="presOf" srcId="{835920C7-49D7-4C66-AB33-5CAC237C0633}" destId="{AD13FBDF-FF33-4A45-AA99-21F06F169B58}" srcOrd="0" destOrd="0" presId="urn:microsoft.com/office/officeart/2008/layout/AscendingPictureAccentProcess"/>
    <dgm:cxn modelId="{730320E9-D009-4941-B6FC-6B8C1696E711}" type="presOf" srcId="{16211C57-0674-4A57-AD14-E2BC7B7BFA12}" destId="{3E1AF46C-C00D-422A-924D-D66D90D9890B}" srcOrd="0" destOrd="0" presId="urn:microsoft.com/office/officeart/2008/layout/AscendingPictureAccentProcess"/>
    <dgm:cxn modelId="{ACE4F85D-285D-4E32-9030-D784A7DB00E0}" type="presOf" srcId="{37409300-32E9-4DB0-8FD8-5EC8EF7E0CFA}" destId="{75E97B39-0B2D-4460-B465-D57075F4E306}" srcOrd="0" destOrd="0" presId="urn:microsoft.com/office/officeart/2008/layout/AscendingPictureAccentProcess"/>
    <dgm:cxn modelId="{0FC56AE3-DDF6-468E-A3C2-7CDD21FD3CF5}" type="presOf" srcId="{8C2BCD26-AC46-4123-AA48-7EED236D5238}" destId="{065D65FC-71FC-423D-B1CC-63C2ACFB9A23}" srcOrd="0" destOrd="0" presId="urn:microsoft.com/office/officeart/2008/layout/AscendingPictureAccentProcess"/>
    <dgm:cxn modelId="{4FF92C42-FFE1-4AA2-93C6-8B22D586014A}" srcId="{835920C7-49D7-4C66-AB33-5CAC237C0633}" destId="{A9284E8E-287B-4E26-B668-1272487DA6D0}" srcOrd="0" destOrd="0" parTransId="{B0971255-05F8-46B8-8F66-2606EF233946}" sibTransId="{16211C57-0674-4A57-AD14-E2BC7B7BFA12}"/>
    <dgm:cxn modelId="{0FF03678-4F92-4C73-AEDB-7EA1F769B877}" type="presParOf" srcId="{AD13FBDF-FF33-4A45-AA99-21F06F169B58}" destId="{7D5D72CB-C7D1-45F3-AD8D-B71EAD8648CD}" srcOrd="0" destOrd="0" presId="urn:microsoft.com/office/officeart/2008/layout/AscendingPictureAccentProcess"/>
    <dgm:cxn modelId="{953E25C6-E8B6-46FB-B66C-8A48D3D92E71}" type="presParOf" srcId="{AD13FBDF-FF33-4A45-AA99-21F06F169B58}" destId="{E45FB67F-AFFD-457D-83FB-116D1928376E}" srcOrd="1" destOrd="0" presId="urn:microsoft.com/office/officeart/2008/layout/AscendingPictureAccentProcess"/>
    <dgm:cxn modelId="{DE0A0596-FE0B-440B-B090-8D50DCDEE17A}" type="presParOf" srcId="{AD13FBDF-FF33-4A45-AA99-21F06F169B58}" destId="{5C049A42-BC97-4A4B-8B83-F732D7A6DEA8}" srcOrd="2" destOrd="0" presId="urn:microsoft.com/office/officeart/2008/layout/AscendingPictureAccentProcess"/>
    <dgm:cxn modelId="{9F4EA6B9-411E-4560-A3FB-32B3ACF8F875}" type="presParOf" srcId="{AD13FBDF-FF33-4A45-AA99-21F06F169B58}" destId="{00FF352B-7157-45E2-9135-5D3151731383}" srcOrd="3" destOrd="0" presId="urn:microsoft.com/office/officeart/2008/layout/AscendingPictureAccentProcess"/>
    <dgm:cxn modelId="{D0B65504-7F98-460C-8D21-BD5DB2BE4C49}" type="presParOf" srcId="{AD13FBDF-FF33-4A45-AA99-21F06F169B58}" destId="{48421EEF-A4EC-49EA-AE2D-52C3A799242F}" srcOrd="4" destOrd="0" presId="urn:microsoft.com/office/officeart/2008/layout/AscendingPictureAccentProcess"/>
    <dgm:cxn modelId="{D19883BF-C8ED-49D2-A660-BF67F8757228}" type="presParOf" srcId="{AD13FBDF-FF33-4A45-AA99-21F06F169B58}" destId="{486EC879-1A25-4A19-9E83-7EF2D9BD90F8}" srcOrd="5" destOrd="0" presId="urn:microsoft.com/office/officeart/2008/layout/AscendingPictureAccentProcess"/>
    <dgm:cxn modelId="{4324F762-FB28-4FB6-BAEE-D1D06A690074}" type="presParOf" srcId="{AD13FBDF-FF33-4A45-AA99-21F06F169B58}" destId="{8A4BFD7A-36EA-4108-AD9F-4D59FE5B11AA}" srcOrd="6" destOrd="0" presId="urn:microsoft.com/office/officeart/2008/layout/AscendingPictureAccentProcess"/>
    <dgm:cxn modelId="{47CFAD75-A112-48FD-ACA2-CEE9FA61300F}" type="presParOf" srcId="{AD13FBDF-FF33-4A45-AA99-21F06F169B58}" destId="{E7D43A5F-9548-4FCF-AAC0-F1AA5C4D91B4}" srcOrd="7" destOrd="0" presId="urn:microsoft.com/office/officeart/2008/layout/AscendingPictureAccentProcess"/>
    <dgm:cxn modelId="{78F0D923-B984-4D33-ABEF-4C103BDFFFC8}" type="presParOf" srcId="{AD13FBDF-FF33-4A45-AA99-21F06F169B58}" destId="{FE2E97A2-1EFE-49E1-8C53-F63B86321ED1}" srcOrd="8" destOrd="0" presId="urn:microsoft.com/office/officeart/2008/layout/AscendingPictureAccentProcess"/>
    <dgm:cxn modelId="{13D75392-AF41-43A8-ABFB-00AF32652171}" type="presParOf" srcId="{AD13FBDF-FF33-4A45-AA99-21F06F169B58}" destId="{28AAE8E6-7AEE-4671-973D-4F04DC200F46}" srcOrd="9" destOrd="0" presId="urn:microsoft.com/office/officeart/2008/layout/AscendingPictureAccentProcess"/>
    <dgm:cxn modelId="{CCC10B79-7BA5-4D21-80A8-7ED5D782D4FA}" type="presParOf" srcId="{AD13FBDF-FF33-4A45-AA99-21F06F169B58}" destId="{14963A51-0FF1-4C44-99B7-8EBCB7C72894}" srcOrd="10" destOrd="0" presId="urn:microsoft.com/office/officeart/2008/layout/AscendingPictureAccentProcess"/>
    <dgm:cxn modelId="{66462786-BD89-4014-9FF2-35D47C6206D9}" type="presParOf" srcId="{AD13FBDF-FF33-4A45-AA99-21F06F169B58}" destId="{AEFC7C36-AC8B-41DE-89B4-CA6E5A39B535}" srcOrd="11" destOrd="0" presId="urn:microsoft.com/office/officeart/2008/layout/AscendingPictureAccentProcess"/>
    <dgm:cxn modelId="{EC1190F4-3DEE-448B-A55E-710F86FB3011}" type="presParOf" srcId="{AD13FBDF-FF33-4A45-AA99-21F06F169B58}" destId="{6A154EDD-D56E-465F-9923-CE2EFBF8F517}" srcOrd="12" destOrd="0" presId="urn:microsoft.com/office/officeart/2008/layout/AscendingPictureAccentProcess"/>
    <dgm:cxn modelId="{AE208481-BF3C-44EA-8FF3-FAD09C333A8B}" type="presParOf" srcId="{AD13FBDF-FF33-4A45-AA99-21F06F169B58}" destId="{1DC438B5-A37F-429B-A5F0-5CA8B9D8D984}" srcOrd="13" destOrd="0" presId="urn:microsoft.com/office/officeart/2008/layout/AscendingPictureAccentProcess"/>
    <dgm:cxn modelId="{6FC009C7-262B-40F4-B791-CC3379FD2A64}" type="presParOf" srcId="{1DC438B5-A37F-429B-A5F0-5CA8B9D8D984}" destId="{3E1AF46C-C00D-422A-924D-D66D90D9890B}" srcOrd="0" destOrd="0" presId="urn:microsoft.com/office/officeart/2008/layout/AscendingPictureAccentProcess"/>
    <dgm:cxn modelId="{7BA525FF-AC71-45C0-97E5-32D183CA0F77}" type="presParOf" srcId="{AD13FBDF-FF33-4A45-AA99-21F06F169B58}" destId="{475AF1F2-C49D-4257-80A3-D8790874F718}" srcOrd="14" destOrd="0" presId="urn:microsoft.com/office/officeart/2008/layout/AscendingPictureAccentProcess"/>
    <dgm:cxn modelId="{C7FF9407-D487-490E-AAC4-59815EE251C9}" type="presParOf" srcId="{AD13FBDF-FF33-4A45-AA99-21F06F169B58}" destId="{E21C072A-EBCD-45BF-B734-4FF0AAB2BAEB}" srcOrd="15" destOrd="0" presId="urn:microsoft.com/office/officeart/2008/layout/AscendingPictureAccentProcess"/>
    <dgm:cxn modelId="{93FE3F0D-D936-44C1-9BD1-4465C90B481D}" type="presParOf" srcId="{E21C072A-EBCD-45BF-B734-4FF0AAB2BAEB}" destId="{065D65FC-71FC-423D-B1CC-63C2ACFB9A23}" srcOrd="0" destOrd="0" presId="urn:microsoft.com/office/officeart/2008/layout/AscendingPictureAccentProcess"/>
    <dgm:cxn modelId="{3701512C-B5FE-4DDD-8F51-9299A3CCCAB9}" type="presParOf" srcId="{AD13FBDF-FF33-4A45-AA99-21F06F169B58}" destId="{C1FDA6A3-DD81-482C-AA9E-6DA2C6C63B19}" srcOrd="16" destOrd="0" presId="urn:microsoft.com/office/officeart/2008/layout/AscendingPictureAccentProcess"/>
    <dgm:cxn modelId="{5D053933-E5D7-4B4C-B495-F7C2980ADF7D}" type="presParOf" srcId="{AD13FBDF-FF33-4A45-AA99-21F06F169B58}" destId="{1FFAF3EC-B082-4957-B090-4EE50C9D380B}" srcOrd="17" destOrd="0" presId="urn:microsoft.com/office/officeart/2008/layout/AscendingPictureAccentProcess"/>
    <dgm:cxn modelId="{9097DAD3-0DB0-451B-A6BB-22E44C44712F}" type="presParOf" srcId="{1FFAF3EC-B082-4957-B090-4EE50C9D380B}" destId="{75E97B39-0B2D-4460-B465-D57075F4E30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72CB-C7D1-45F3-AD8D-B71EAD8648CD}">
      <dsp:nvSpPr>
        <dsp:cNvPr id="0" name=""/>
        <dsp:cNvSpPr/>
      </dsp:nvSpPr>
      <dsp:spPr>
        <a:xfrm>
          <a:off x="3306572" y="3331002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5FB67F-AFFD-457D-83FB-116D1928376E}">
      <dsp:nvSpPr>
        <dsp:cNvPr id="0" name=""/>
        <dsp:cNvSpPr/>
      </dsp:nvSpPr>
      <dsp:spPr>
        <a:xfrm>
          <a:off x="3124122" y="3418831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049A42-BC97-4A4B-8B83-F732D7A6DEA8}">
      <dsp:nvSpPr>
        <dsp:cNvPr id="0" name=""/>
        <dsp:cNvSpPr/>
      </dsp:nvSpPr>
      <dsp:spPr>
        <a:xfrm>
          <a:off x="2932961" y="3488206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FF352B-7157-45E2-9135-5D3151731383}">
      <dsp:nvSpPr>
        <dsp:cNvPr id="0" name=""/>
        <dsp:cNvSpPr/>
      </dsp:nvSpPr>
      <dsp:spPr>
        <a:xfrm>
          <a:off x="4182524" y="2314297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421EEF-A4EC-49EA-AE2D-52C3A799242F}">
      <dsp:nvSpPr>
        <dsp:cNvPr id="0" name=""/>
        <dsp:cNvSpPr/>
      </dsp:nvSpPr>
      <dsp:spPr>
        <a:xfrm>
          <a:off x="4108964" y="2493032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EC879-1A25-4A19-9E83-7EF2D9BD90F8}">
      <dsp:nvSpPr>
        <dsp:cNvPr id="0" name=""/>
        <dsp:cNvSpPr/>
      </dsp:nvSpPr>
      <dsp:spPr>
        <a:xfrm>
          <a:off x="4056697" y="968828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4BFD7A-36EA-4108-AD9F-4D59FE5B11AA}">
      <dsp:nvSpPr>
        <dsp:cNvPr id="0" name=""/>
        <dsp:cNvSpPr/>
      </dsp:nvSpPr>
      <dsp:spPr>
        <a:xfrm>
          <a:off x="4191235" y="883391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43A5F-9548-4FCF-AAC0-F1AA5C4D91B4}">
      <dsp:nvSpPr>
        <dsp:cNvPr id="0" name=""/>
        <dsp:cNvSpPr/>
      </dsp:nvSpPr>
      <dsp:spPr>
        <a:xfrm>
          <a:off x="4325774" y="797953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E97A2-1EFE-49E1-8C53-F63B86321ED1}">
      <dsp:nvSpPr>
        <dsp:cNvPr id="0" name=""/>
        <dsp:cNvSpPr/>
      </dsp:nvSpPr>
      <dsp:spPr>
        <a:xfrm>
          <a:off x="4460313" y="883391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AAE8E6-7AEE-4671-973D-4F04DC200F46}">
      <dsp:nvSpPr>
        <dsp:cNvPr id="0" name=""/>
        <dsp:cNvSpPr/>
      </dsp:nvSpPr>
      <dsp:spPr>
        <a:xfrm>
          <a:off x="4594851" y="968828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963A51-0FF1-4C44-99B7-8EBCB7C72894}">
      <dsp:nvSpPr>
        <dsp:cNvPr id="0" name=""/>
        <dsp:cNvSpPr/>
      </dsp:nvSpPr>
      <dsp:spPr>
        <a:xfrm>
          <a:off x="4325774" y="978055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FC7C36-AC8B-41DE-89B4-CA6E5A39B535}">
      <dsp:nvSpPr>
        <dsp:cNvPr id="0" name=""/>
        <dsp:cNvSpPr/>
      </dsp:nvSpPr>
      <dsp:spPr>
        <a:xfrm>
          <a:off x="4325774" y="1158499"/>
          <a:ext cx="96790" cy="96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54EDD-D56E-465F-9923-CE2EFBF8F517}">
      <dsp:nvSpPr>
        <dsp:cNvPr id="0" name=""/>
        <dsp:cNvSpPr/>
      </dsp:nvSpPr>
      <dsp:spPr>
        <a:xfrm>
          <a:off x="2492665" y="1872210"/>
          <a:ext cx="3916046" cy="1833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1911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2017 год: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Подано заявок  - 160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Количество победителей – 59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Общая сумма – 31,6 млн. рублей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582158" y="1961703"/>
        <a:ext cx="3737060" cy="1654284"/>
      </dsp:txXfrm>
    </dsp:sp>
    <dsp:sp modelId="{3E1AF46C-C00D-422A-924D-D66D90D9890B}">
      <dsp:nvSpPr>
        <dsp:cNvPr id="0" name=""/>
        <dsp:cNvSpPr/>
      </dsp:nvSpPr>
      <dsp:spPr>
        <a:xfrm>
          <a:off x="1818943" y="3071438"/>
          <a:ext cx="917359" cy="8890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5AF1F2-C49D-4257-80A3-D8790874F718}">
      <dsp:nvSpPr>
        <dsp:cNvPr id="0" name=""/>
        <dsp:cNvSpPr/>
      </dsp:nvSpPr>
      <dsp:spPr>
        <a:xfrm>
          <a:off x="4752526" y="3744417"/>
          <a:ext cx="3903248" cy="18819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191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За 9 месяцев 2018 года: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Подано заявок  - 45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Количество победителей – 24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Общая сумма – 11 млн. рублей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44397" y="3836288"/>
        <a:ext cx="3719506" cy="1698252"/>
      </dsp:txXfrm>
    </dsp:sp>
    <dsp:sp modelId="{065D65FC-71FC-423D-B1CC-63C2ACFB9A23}">
      <dsp:nvSpPr>
        <dsp:cNvPr id="0" name=""/>
        <dsp:cNvSpPr/>
      </dsp:nvSpPr>
      <dsp:spPr>
        <a:xfrm>
          <a:off x="3960439" y="4752529"/>
          <a:ext cx="980505" cy="8584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1FDA6A3-DD81-482C-AA9E-6DA2C6C63B19}">
      <dsp:nvSpPr>
        <dsp:cNvPr id="0" name=""/>
        <dsp:cNvSpPr/>
      </dsp:nvSpPr>
      <dsp:spPr>
        <a:xfrm>
          <a:off x="1052225" y="72023"/>
          <a:ext cx="3835019" cy="17281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191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2016 год: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Подано заявок  - 45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Количество победителей – 11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Общая сумма –  2,2 млн. рублей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136588" y="156386"/>
        <a:ext cx="3666293" cy="1559450"/>
      </dsp:txXfrm>
    </dsp:sp>
    <dsp:sp modelId="{75E97B39-0B2D-4460-B465-D57075F4E306}">
      <dsp:nvSpPr>
        <dsp:cNvPr id="0" name=""/>
        <dsp:cNvSpPr/>
      </dsp:nvSpPr>
      <dsp:spPr>
        <a:xfrm>
          <a:off x="360037" y="1152126"/>
          <a:ext cx="917369" cy="8890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A5DB-D844-4953-A813-21D063328B37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FE7F-3422-4831-B993-098DD9D60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BA25-9335-4B2F-AEED-0751A8F8700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5BA25-9335-4B2F-AEED-0751A8F8700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9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3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7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8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8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5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33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2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5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773122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1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1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1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2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25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7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7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6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92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4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9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3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14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17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C05E-7F0D-43F6-B140-7AFC8A0A91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81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02B8-95A1-4931-AF2C-06E0FD4517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2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61E9-5321-41ED-9A70-961C992790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74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3208-EC5E-44DC-83E7-7F4950463D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6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3303-441E-4A0F-A404-AA009CD3E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7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7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FA0F-76A7-4EEF-9B69-8D241D1B11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AAC3-2C5D-47D9-A24B-C95DCC67BA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35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1973-278A-4CF8-8216-3E4E34D6F4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92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D372-3F28-4E4E-99F9-E818024B6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97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EE7E-F886-475D-AF00-5922979508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99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3907-FE6E-4FBB-AC00-F1E9DB407A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27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71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69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6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9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1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00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85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4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5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5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62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A61E-4491-4AC5-AC89-F62DF05875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9E4E-9931-44F9-A6CB-8821CD61D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5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86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0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80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35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8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8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41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011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8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35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1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A61E-4491-4AC5-AC89-F62DF05875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9E4E-9931-44F9-A6CB-8821CD61D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4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07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79AE-6053-41B0-A91C-8001B42805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20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DE2D-2A15-4702-AF0F-057F3AD3B8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72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0531-CD3B-4014-BC51-747F4AD6C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75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DDB2-A41B-4B2F-8CBA-7E156C8F88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43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F5AB-AF2C-44F3-BA99-D62FF08947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69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D73F-2C87-45FE-B8C4-12820CCC8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00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внобедренный треугольник 18"/>
          <p:cNvSpPr/>
          <p:nvPr userDrawn="1"/>
        </p:nvSpPr>
        <p:spPr>
          <a:xfrm rot="16200000" flipV="1">
            <a:off x="8982741" y="6562661"/>
            <a:ext cx="148347" cy="87283"/>
          </a:xfrm>
          <a:prstGeom prst="triangl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705600"/>
            <a:ext cx="9144000" cy="161109"/>
          </a:xfrm>
          <a:prstGeom prst="rect">
            <a:avLst/>
          </a:prstGeom>
          <a:solidFill>
            <a:srgbClr val="455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04477" y="6411207"/>
            <a:ext cx="448235" cy="365125"/>
          </a:xfrm>
        </p:spPr>
        <p:txBody>
          <a:bodyPr/>
          <a:lstStyle>
            <a:lvl1pPr algn="ctr">
              <a:defRPr sz="1200">
                <a:solidFill>
                  <a:srgbClr val="455660"/>
                </a:solidFill>
              </a:defRPr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78377" y="6497350"/>
            <a:ext cx="5251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ЗАСЕДАНИЕ ПРАВИТЕЛЬСТВЕННОЙ КОМИССИИ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78374" y="6655348"/>
            <a:ext cx="7694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8E0A8"/>
                </a:solidFill>
              </a:rPr>
              <a:t>ПО РАССМОТРЕНИЮ И ПОДДЕРЖКЕ ПРИОРИТЕТНЫХ ИНВЕСТИЦИОННЫХ ПРОЕКТОВ РЕСПУБЛИКИ БАШКОРТОСТАН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6532187"/>
            <a:ext cx="2838994" cy="0"/>
          </a:xfrm>
          <a:prstGeom prst="line">
            <a:avLst/>
          </a:prstGeom>
          <a:ln>
            <a:solidFill>
              <a:srgbClr val="455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 userDrawn="1"/>
        </p:nvSpPr>
        <p:spPr>
          <a:xfrm rot="5400000" flipH="1" flipV="1">
            <a:off x="8708423" y="6562661"/>
            <a:ext cx="148347" cy="87283"/>
          </a:xfrm>
          <a:prstGeom prst="triangle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038532" y="6655348"/>
            <a:ext cx="2879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9F9F9"/>
                </a:solidFill>
              </a:rPr>
              <a:t>4 июля 2018 года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8708" y="97216"/>
            <a:ext cx="9152708" cy="557875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-52153" y="750629"/>
            <a:ext cx="9152708" cy="804863"/>
          </a:xfrm>
        </p:spPr>
        <p:txBody>
          <a:bodyPr/>
          <a:lstStyle>
            <a:lvl1pPr marL="0" indent="0">
              <a:buNone/>
              <a:defRPr sz="1000">
                <a:solidFill>
                  <a:srgbClr val="4556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Название организации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26020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4518-B6D9-471D-B66E-D93FFA98CA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6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D52D-EA85-489D-9FD7-FEC012A8F8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46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66BC-4EC0-4DB9-9088-FF3F18D531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054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09B5-0924-490F-A39B-5CD9BA12E2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43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EF2700-F733-4E22-9449-9F31EE75E073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C7B658-0C58-4AC3-97D5-BFBDE6E4EE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353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B4E3DB-7022-42D7-A94C-E6686EE1643A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4B817D-E5B0-4A6B-AF09-3860A62C1E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0441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2C2375-8AF5-4F64-8DCB-535C4D408C77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C56351-4C2D-448E-AFF2-1E8D62858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70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F6318-8375-4430-9D08-5C5FA7DA4B32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73334E-B509-4059-9DE5-154863178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5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B71518-290A-489E-84EB-3C36E01D7610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3AAD02-3553-43D7-B340-795CBA45E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36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A33988-3C00-4141-8EA7-B8A0EAFC5B51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CEF644-2380-4F11-82F4-ADAF471152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280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2C34E1-20DF-466A-A521-E41129BD3355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13D37C-AD9D-49FA-85E4-DD0702E35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7503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15F24F-C49B-47F8-ACA4-5BD12859DA40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260C1F-20A3-481F-B91B-2C2BE3A2A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270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1D0B5E-BEE1-45FE-99A2-51D20289F0A8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A9DE9D-319C-48E2-BF35-9C4DEB4268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5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3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469A37-EF5A-499A-A934-98C2EB9FED82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693D06-2110-497A-8603-F64CC3948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099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58E8CA-51E0-4A63-AC86-08A67811194E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DB00B1-3F63-41DE-AECE-7BFCE7C9B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5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9" indent="-3428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4" indent="-2857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8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0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2909C-9B09-43BD-A56F-0216102F2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D25C13-9818-4EAE-9179-0EED63BEE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BE91E-3426-41E0-83AA-63AC7D03E22E}" type="datetimeFigureOut">
              <a:rPr lang="ru-RU"/>
              <a:pPr>
                <a:defRPr/>
              </a:pPr>
              <a:t>14.11.2018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553EA5-00AA-4FBC-9C73-29F0D5267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37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3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914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40"/>
            <a:ext cx="5756822" cy="2592288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107950" y="2060848"/>
            <a:ext cx="89281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«Проблемы, тенденции и перспективы развития конкуренции в сфере социального обслуживания населения»</a:t>
            </a:r>
            <a:endParaRPr lang="ru-RU" sz="26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320000" y="5107216"/>
            <a:ext cx="450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НАЧАЛЬНИК ОТДЕЛА РАЗВИТИЯ НЕГОСУДАРСТВЕННОГО СЕКТОРА В СФЕРЕ ПРЕДОСТАВЛЕНИЯ СОЦИАЛЬНЫХ УСЛУГ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131840" y="4074177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/>
                </a:solidFill>
                <a:latin typeface="Arial" charset="0"/>
              </a:rPr>
              <a:t>Елисеев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/>
                </a:solidFill>
                <a:latin typeface="Arial" charset="0"/>
              </a:rPr>
              <a:t>Сергей Владимирович</a:t>
            </a:r>
            <a:endParaRPr lang="ru-RU" sz="24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758" y="195664"/>
            <a:ext cx="914400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F497D"/>
                </a:solidFill>
                <a:latin typeface="Arial" charset="0"/>
                <a:cs typeface="Arial" charset="0"/>
              </a:rPr>
              <a:t>МИНИСТЕРСТВО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СЕМЬИ, ТРУДА </a:t>
            </a:r>
            <a:r>
              <a:rPr lang="ru-RU" sz="2000" b="1" dirty="0">
                <a:solidFill>
                  <a:srgbClr val="1F497D"/>
                </a:solidFill>
                <a:latin typeface="Arial" charset="0"/>
                <a:cs typeface="Arial" charset="0"/>
              </a:rPr>
              <a:t>И СОЦИАЛЬНОЙ ЗАЩИТЫ </a:t>
            </a:r>
            <a:r>
              <a:rPr lang="ru-RU" sz="20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НАСЕЛЕНИЯ РЕСПУБЛИКИ </a:t>
            </a:r>
            <a:r>
              <a:rPr lang="ru-RU" sz="2000" b="1" dirty="0">
                <a:solidFill>
                  <a:srgbClr val="1F497D"/>
                </a:solidFill>
                <a:latin typeface="Arial" charset="0"/>
                <a:cs typeface="Arial" charset="0"/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1519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4"/>
            <a:ext cx="3642206" cy="2577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98" y="1196752"/>
            <a:ext cx="3506407" cy="2577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73955"/>
            <a:ext cx="3642206" cy="2592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98" y="3773956"/>
            <a:ext cx="3506407" cy="2592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275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ПАНСИОНАТ ДЛЯ ГРАЖДАН ПОЖИЛОГО ВОЗРАСТА И ИНВАЛИДОВ В Г.СИБАЙ</a:t>
            </a:r>
          </a:p>
        </p:txBody>
      </p:sp>
    </p:spTree>
    <p:extLst>
      <p:ext uri="{BB962C8B-B14F-4D97-AF65-F5344CB8AC3E}">
        <p14:creationId xmlns:p14="http://schemas.microsoft.com/office/powerpoint/2010/main" val="27819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Yamlikhina.LR\Desktop\24-25 апреля 2018\мархамат - баймак\DSC_1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894" t="-136727" r="-145894" b="-136727"/>
          <a:stretch/>
        </p:blipFill>
        <p:spPr bwMode="auto">
          <a:xfrm>
            <a:off x="-5005064" y="-2547664"/>
            <a:ext cx="15020926" cy="99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mlikhina.LR\Desktop\24-25 апреля 2018\мархамат - баймак\DSC_01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93" t="-178833" r="-188493" b="-178833"/>
          <a:stretch/>
        </p:blipFill>
        <p:spPr bwMode="auto">
          <a:xfrm>
            <a:off x="-2844824" y="-3669233"/>
            <a:ext cx="1828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mlikhina.LR\Desktop\24-25 апреля 2018\мархамат - баймак\DSC_096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894" t="-136727" r="-145894" b="-136727"/>
          <a:stretch/>
        </p:blipFill>
        <p:spPr bwMode="auto">
          <a:xfrm>
            <a:off x="-5005064" y="93368"/>
            <a:ext cx="15020926" cy="99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mlikhina.LR\Desktop\24-25 апреля 2018\мархамат - баймак\DSC_01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93" t="-178833" r="-188493" b="-178833"/>
          <a:stretch/>
        </p:blipFill>
        <p:spPr bwMode="auto">
          <a:xfrm>
            <a:off x="-2844824" y="-1028201"/>
            <a:ext cx="1828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3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ПАНСИОНАТ ДЛЯ ГРАЖДАН ПОЖИЛОГО ВОЗРАСТА И ИНВАЛИДОВ В С.АКМУРУН БАЙМАКСКОГО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183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6" y="52272"/>
            <a:ext cx="9145016" cy="9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b="1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charset="0"/>
              </a:rPr>
              <a:t>СОЗДАНИЕ НЕГОСУДАРСТВЕННОГО ПАНСИОНАТА СТАЦИОНАРНОГО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charset="0"/>
              </a:rPr>
              <a:t>ОБСЛУЖИВАНИЯ ДЛЯ ПОЖИЛЫХ И ИНВАЛИДОВ В Д. ИРСАЕВО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cs typeface="Arial" charset="0"/>
              </a:rPr>
              <a:t>МИШКИНСКОГО РАЙОНА РЕСПУБЛИКИ БАШКОРТОСТАН</a:t>
            </a:r>
            <a:endParaRPr lang="ru-RU" dirty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3202"/>
            <a:ext cx="4128125" cy="27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Eliseev\Documents\Москва 15 декабря 2017 Министр\07.12.2017\IMG_6209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26619"/>
            <a:ext cx="4128124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liseev\Documents\Москва 15 декабря 2017 Министр\07.12.2017\IMG_61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77" y="3917454"/>
            <a:ext cx="4080788" cy="27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Eliseev\Documents\Москва 15 декабря 2017 Министр\07.12.2017\IMG_61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76" y="1230598"/>
            <a:ext cx="4080788" cy="26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20"/>
          <p:cNvSpPr>
            <a:spLocks noChangeArrowheads="1"/>
          </p:cNvSpPr>
          <p:nvPr/>
        </p:nvSpPr>
        <p:spPr bwMode="blackWhite">
          <a:xfrm>
            <a:off x="86412" y="4664645"/>
            <a:ext cx="5412085" cy="906224"/>
          </a:xfrm>
          <a:prstGeom prst="roundRect">
            <a:avLst>
              <a:gd name="adj" fmla="val 0"/>
            </a:avLst>
          </a:prstGeom>
          <a:solidFill>
            <a:srgbClr val="455660">
              <a:alpha val="62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utoShape 20"/>
          <p:cNvSpPr>
            <a:spLocks noChangeArrowheads="1"/>
          </p:cNvSpPr>
          <p:nvPr/>
        </p:nvSpPr>
        <p:spPr bwMode="blackWhite">
          <a:xfrm>
            <a:off x="86412" y="5640347"/>
            <a:ext cx="5412085" cy="788815"/>
          </a:xfrm>
          <a:prstGeom prst="roundRect">
            <a:avLst>
              <a:gd name="adj" fmla="val 0"/>
            </a:avLst>
          </a:prstGeom>
          <a:solidFill>
            <a:srgbClr val="455660">
              <a:alpha val="62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4000" tIns="72000" rIns="144000" b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52708" cy="557875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НЕГОСУДАРСТВЕННЫЙ ПАНСИОНАТ СТАЦИОНАРНОГО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ОБСЛУЖИВАНИЯ </a:t>
            </a:r>
            <a:r>
              <a:rPr lang="ru-RU" dirty="0">
                <a:solidFill>
                  <a:schemeClr val="tx2"/>
                </a:solidFill>
              </a:rPr>
              <a:t>ДЛЯ ПОЖИЛЫХ И </a:t>
            </a:r>
            <a:r>
              <a:rPr lang="ru-RU" dirty="0" smtClean="0">
                <a:solidFill>
                  <a:schemeClr val="tx2"/>
                </a:solidFill>
              </a:rPr>
              <a:t>ИНВАЛИДОВ В Д.ШАРИПОВО КУШНАРЕНКОВСКОГО РАЙОНА РЕСПУБЛИКИ </a:t>
            </a:r>
            <a:r>
              <a:rPr lang="ru-RU" dirty="0">
                <a:solidFill>
                  <a:schemeClr val="tx2"/>
                </a:solidFill>
              </a:rPr>
              <a:t>БАШКОРТОСТАН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5" name="Группа 126"/>
          <p:cNvGrpSpPr>
            <a:grpSpLocks/>
          </p:cNvGrpSpPr>
          <p:nvPr/>
        </p:nvGrpSpPr>
        <p:grpSpPr bwMode="auto">
          <a:xfrm>
            <a:off x="5315465" y="1597592"/>
            <a:ext cx="3785090" cy="4601815"/>
            <a:chOff x="357166" y="714348"/>
            <a:chExt cx="6308733" cy="8280410"/>
          </a:xfrm>
          <a:solidFill>
            <a:srgbClr val="F9F9F9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025630" y="3719489"/>
              <a:ext cx="717551" cy="850901"/>
            </a:xfrm>
            <a:custGeom>
              <a:avLst/>
              <a:gdLst/>
              <a:ahLst/>
              <a:cxnLst>
                <a:cxn ang="0">
                  <a:pos x="392" y="63"/>
                </a:cxn>
                <a:cxn ang="0">
                  <a:pos x="371" y="177"/>
                </a:cxn>
                <a:cxn ang="0">
                  <a:pos x="346" y="278"/>
                </a:cxn>
                <a:cxn ang="0">
                  <a:pos x="306" y="348"/>
                </a:cxn>
                <a:cxn ang="0">
                  <a:pos x="272" y="413"/>
                </a:cxn>
                <a:cxn ang="0">
                  <a:pos x="249" y="471"/>
                </a:cxn>
                <a:cxn ang="0">
                  <a:pos x="290" y="506"/>
                </a:cxn>
                <a:cxn ang="0">
                  <a:pos x="219" y="565"/>
                </a:cxn>
                <a:cxn ang="0">
                  <a:pos x="124" y="525"/>
                </a:cxn>
                <a:cxn ang="0">
                  <a:pos x="157" y="583"/>
                </a:cxn>
                <a:cxn ang="0">
                  <a:pos x="233" y="788"/>
                </a:cxn>
                <a:cxn ang="0">
                  <a:pos x="251" y="830"/>
                </a:cxn>
                <a:cxn ang="0">
                  <a:pos x="217" y="872"/>
                </a:cxn>
                <a:cxn ang="0">
                  <a:pos x="159" y="898"/>
                </a:cxn>
                <a:cxn ang="0">
                  <a:pos x="90" y="816"/>
                </a:cxn>
                <a:cxn ang="0">
                  <a:pos x="25" y="914"/>
                </a:cxn>
                <a:cxn ang="0">
                  <a:pos x="0" y="977"/>
                </a:cxn>
                <a:cxn ang="0">
                  <a:pos x="64" y="1052"/>
                </a:cxn>
                <a:cxn ang="0">
                  <a:pos x="138" y="1155"/>
                </a:cxn>
                <a:cxn ang="0">
                  <a:pos x="230" y="1148"/>
                </a:cxn>
                <a:cxn ang="0">
                  <a:pos x="327" y="1257"/>
                </a:cxn>
                <a:cxn ang="0">
                  <a:pos x="440" y="1285"/>
                </a:cxn>
                <a:cxn ang="0">
                  <a:pos x="486" y="1337"/>
                </a:cxn>
                <a:cxn ang="0">
                  <a:pos x="551" y="1297"/>
                </a:cxn>
                <a:cxn ang="0">
                  <a:pos x="611" y="1334"/>
                </a:cxn>
                <a:cxn ang="0">
                  <a:pos x="666" y="1313"/>
                </a:cxn>
                <a:cxn ang="0">
                  <a:pos x="754" y="1264"/>
                </a:cxn>
                <a:cxn ang="0">
                  <a:pos x="809" y="1283"/>
                </a:cxn>
                <a:cxn ang="0">
                  <a:pos x="839" y="1264"/>
                </a:cxn>
                <a:cxn ang="0">
                  <a:pos x="850" y="1222"/>
                </a:cxn>
                <a:cxn ang="0">
                  <a:pos x="862" y="1145"/>
                </a:cxn>
                <a:cxn ang="0">
                  <a:pos x="887" y="1103"/>
                </a:cxn>
                <a:cxn ang="0">
                  <a:pos x="945" y="1057"/>
                </a:cxn>
                <a:cxn ang="0">
                  <a:pos x="1028" y="1029"/>
                </a:cxn>
                <a:cxn ang="0">
                  <a:pos x="1079" y="980"/>
                </a:cxn>
                <a:cxn ang="0">
                  <a:pos x="1113" y="893"/>
                </a:cxn>
                <a:cxn ang="0">
                  <a:pos x="1049" y="723"/>
                </a:cxn>
                <a:cxn ang="0">
                  <a:pos x="991" y="812"/>
                </a:cxn>
                <a:cxn ang="0">
                  <a:pos x="920" y="758"/>
                </a:cxn>
                <a:cxn ang="0">
                  <a:pos x="1021" y="700"/>
                </a:cxn>
                <a:cxn ang="0">
                  <a:pos x="975" y="586"/>
                </a:cxn>
                <a:cxn ang="0">
                  <a:pos x="936" y="567"/>
                </a:cxn>
                <a:cxn ang="0">
                  <a:pos x="890" y="541"/>
                </a:cxn>
                <a:cxn ang="0">
                  <a:pos x="855" y="469"/>
                </a:cxn>
                <a:cxn ang="0">
                  <a:pos x="860" y="418"/>
                </a:cxn>
                <a:cxn ang="0">
                  <a:pos x="897" y="371"/>
                </a:cxn>
                <a:cxn ang="0">
                  <a:pos x="846" y="369"/>
                </a:cxn>
                <a:cxn ang="0">
                  <a:pos x="795" y="357"/>
                </a:cxn>
                <a:cxn ang="0">
                  <a:pos x="853" y="275"/>
                </a:cxn>
                <a:cxn ang="0">
                  <a:pos x="830" y="142"/>
                </a:cxn>
                <a:cxn ang="0">
                  <a:pos x="781" y="203"/>
                </a:cxn>
                <a:cxn ang="0">
                  <a:pos x="638" y="217"/>
                </a:cxn>
                <a:cxn ang="0">
                  <a:pos x="583" y="203"/>
                </a:cxn>
                <a:cxn ang="0">
                  <a:pos x="569" y="170"/>
                </a:cxn>
                <a:cxn ang="0">
                  <a:pos x="597" y="124"/>
                </a:cxn>
                <a:cxn ang="0">
                  <a:pos x="631" y="58"/>
                </a:cxn>
                <a:cxn ang="0">
                  <a:pos x="512" y="9"/>
                </a:cxn>
                <a:cxn ang="0">
                  <a:pos x="445" y="51"/>
                </a:cxn>
              </a:cxnLst>
              <a:rect l="0" t="0" r="r" b="b"/>
              <a:pathLst>
                <a:path w="1120" h="1344">
                  <a:moveTo>
                    <a:pt x="392" y="63"/>
                  </a:moveTo>
                  <a:lnTo>
                    <a:pt x="392" y="63"/>
                  </a:lnTo>
                  <a:lnTo>
                    <a:pt x="341" y="135"/>
                  </a:lnTo>
                  <a:lnTo>
                    <a:pt x="371" y="177"/>
                  </a:lnTo>
                  <a:lnTo>
                    <a:pt x="373" y="243"/>
                  </a:lnTo>
                  <a:lnTo>
                    <a:pt x="346" y="278"/>
                  </a:lnTo>
                  <a:lnTo>
                    <a:pt x="362" y="329"/>
                  </a:lnTo>
                  <a:lnTo>
                    <a:pt x="306" y="348"/>
                  </a:lnTo>
                  <a:lnTo>
                    <a:pt x="304" y="387"/>
                  </a:lnTo>
                  <a:lnTo>
                    <a:pt x="272" y="413"/>
                  </a:lnTo>
                  <a:lnTo>
                    <a:pt x="226" y="439"/>
                  </a:lnTo>
                  <a:lnTo>
                    <a:pt x="249" y="471"/>
                  </a:lnTo>
                  <a:lnTo>
                    <a:pt x="281" y="471"/>
                  </a:lnTo>
                  <a:lnTo>
                    <a:pt x="290" y="506"/>
                  </a:lnTo>
                  <a:lnTo>
                    <a:pt x="226" y="525"/>
                  </a:lnTo>
                  <a:lnTo>
                    <a:pt x="219" y="565"/>
                  </a:lnTo>
                  <a:lnTo>
                    <a:pt x="168" y="551"/>
                  </a:lnTo>
                  <a:lnTo>
                    <a:pt x="124" y="525"/>
                  </a:lnTo>
                  <a:lnTo>
                    <a:pt x="131" y="567"/>
                  </a:lnTo>
                  <a:lnTo>
                    <a:pt x="157" y="583"/>
                  </a:lnTo>
                  <a:lnTo>
                    <a:pt x="212" y="607"/>
                  </a:lnTo>
                  <a:lnTo>
                    <a:pt x="233" y="788"/>
                  </a:lnTo>
                  <a:lnTo>
                    <a:pt x="249" y="802"/>
                  </a:lnTo>
                  <a:lnTo>
                    <a:pt x="251" y="830"/>
                  </a:lnTo>
                  <a:lnTo>
                    <a:pt x="205" y="847"/>
                  </a:lnTo>
                  <a:lnTo>
                    <a:pt x="217" y="872"/>
                  </a:lnTo>
                  <a:lnTo>
                    <a:pt x="189" y="898"/>
                  </a:lnTo>
                  <a:lnTo>
                    <a:pt x="159" y="898"/>
                  </a:lnTo>
                  <a:lnTo>
                    <a:pt x="99" y="879"/>
                  </a:lnTo>
                  <a:lnTo>
                    <a:pt x="90" y="816"/>
                  </a:lnTo>
                  <a:lnTo>
                    <a:pt x="28" y="851"/>
                  </a:lnTo>
                  <a:lnTo>
                    <a:pt x="25" y="914"/>
                  </a:lnTo>
                  <a:lnTo>
                    <a:pt x="4" y="928"/>
                  </a:lnTo>
                  <a:lnTo>
                    <a:pt x="0" y="977"/>
                  </a:lnTo>
                  <a:lnTo>
                    <a:pt x="28" y="1043"/>
                  </a:lnTo>
                  <a:lnTo>
                    <a:pt x="64" y="1052"/>
                  </a:lnTo>
                  <a:lnTo>
                    <a:pt x="97" y="1162"/>
                  </a:lnTo>
                  <a:lnTo>
                    <a:pt x="138" y="1155"/>
                  </a:lnTo>
                  <a:lnTo>
                    <a:pt x="187" y="1150"/>
                  </a:lnTo>
                  <a:lnTo>
                    <a:pt x="230" y="1148"/>
                  </a:lnTo>
                  <a:lnTo>
                    <a:pt x="263" y="1141"/>
                  </a:lnTo>
                  <a:lnTo>
                    <a:pt x="327" y="1257"/>
                  </a:lnTo>
                  <a:lnTo>
                    <a:pt x="436" y="1344"/>
                  </a:lnTo>
                  <a:lnTo>
                    <a:pt x="440" y="1285"/>
                  </a:lnTo>
                  <a:lnTo>
                    <a:pt x="484" y="1288"/>
                  </a:lnTo>
                  <a:lnTo>
                    <a:pt x="486" y="1337"/>
                  </a:lnTo>
                  <a:lnTo>
                    <a:pt x="551" y="1344"/>
                  </a:lnTo>
                  <a:lnTo>
                    <a:pt x="551" y="1297"/>
                  </a:lnTo>
                  <a:lnTo>
                    <a:pt x="608" y="1295"/>
                  </a:lnTo>
                  <a:lnTo>
                    <a:pt x="611" y="1334"/>
                  </a:lnTo>
                  <a:lnTo>
                    <a:pt x="645" y="1334"/>
                  </a:lnTo>
                  <a:lnTo>
                    <a:pt x="666" y="1313"/>
                  </a:lnTo>
                  <a:lnTo>
                    <a:pt x="666" y="1276"/>
                  </a:lnTo>
                  <a:lnTo>
                    <a:pt x="754" y="1264"/>
                  </a:lnTo>
                  <a:lnTo>
                    <a:pt x="781" y="1288"/>
                  </a:lnTo>
                  <a:lnTo>
                    <a:pt x="809" y="1283"/>
                  </a:lnTo>
                  <a:lnTo>
                    <a:pt x="811" y="1264"/>
                  </a:lnTo>
                  <a:lnTo>
                    <a:pt x="839" y="1264"/>
                  </a:lnTo>
                  <a:lnTo>
                    <a:pt x="841" y="1239"/>
                  </a:lnTo>
                  <a:lnTo>
                    <a:pt x="850" y="1222"/>
                  </a:lnTo>
                  <a:lnTo>
                    <a:pt x="855" y="1162"/>
                  </a:lnTo>
                  <a:lnTo>
                    <a:pt x="862" y="1145"/>
                  </a:lnTo>
                  <a:lnTo>
                    <a:pt x="867" y="1110"/>
                  </a:lnTo>
                  <a:lnTo>
                    <a:pt x="887" y="1103"/>
                  </a:lnTo>
                  <a:lnTo>
                    <a:pt x="917" y="1089"/>
                  </a:lnTo>
                  <a:lnTo>
                    <a:pt x="945" y="1057"/>
                  </a:lnTo>
                  <a:lnTo>
                    <a:pt x="1000" y="1054"/>
                  </a:lnTo>
                  <a:lnTo>
                    <a:pt x="1028" y="1029"/>
                  </a:lnTo>
                  <a:lnTo>
                    <a:pt x="1049" y="989"/>
                  </a:lnTo>
                  <a:lnTo>
                    <a:pt x="1079" y="980"/>
                  </a:lnTo>
                  <a:lnTo>
                    <a:pt x="1120" y="935"/>
                  </a:lnTo>
                  <a:lnTo>
                    <a:pt x="1113" y="893"/>
                  </a:lnTo>
                  <a:lnTo>
                    <a:pt x="1095" y="747"/>
                  </a:lnTo>
                  <a:lnTo>
                    <a:pt x="1049" y="723"/>
                  </a:lnTo>
                  <a:lnTo>
                    <a:pt x="989" y="772"/>
                  </a:lnTo>
                  <a:lnTo>
                    <a:pt x="991" y="812"/>
                  </a:lnTo>
                  <a:lnTo>
                    <a:pt x="959" y="819"/>
                  </a:lnTo>
                  <a:lnTo>
                    <a:pt x="920" y="758"/>
                  </a:lnTo>
                  <a:lnTo>
                    <a:pt x="959" y="728"/>
                  </a:lnTo>
                  <a:lnTo>
                    <a:pt x="1021" y="700"/>
                  </a:lnTo>
                  <a:lnTo>
                    <a:pt x="966" y="632"/>
                  </a:lnTo>
                  <a:lnTo>
                    <a:pt x="975" y="586"/>
                  </a:lnTo>
                  <a:lnTo>
                    <a:pt x="966" y="567"/>
                  </a:lnTo>
                  <a:lnTo>
                    <a:pt x="936" y="567"/>
                  </a:lnTo>
                  <a:lnTo>
                    <a:pt x="910" y="553"/>
                  </a:lnTo>
                  <a:lnTo>
                    <a:pt x="890" y="541"/>
                  </a:lnTo>
                  <a:lnTo>
                    <a:pt x="853" y="488"/>
                  </a:lnTo>
                  <a:lnTo>
                    <a:pt x="855" y="469"/>
                  </a:lnTo>
                  <a:lnTo>
                    <a:pt x="844" y="446"/>
                  </a:lnTo>
                  <a:lnTo>
                    <a:pt x="860" y="418"/>
                  </a:lnTo>
                  <a:lnTo>
                    <a:pt x="897" y="429"/>
                  </a:lnTo>
                  <a:lnTo>
                    <a:pt x="897" y="371"/>
                  </a:lnTo>
                  <a:lnTo>
                    <a:pt x="857" y="387"/>
                  </a:lnTo>
                  <a:lnTo>
                    <a:pt x="846" y="369"/>
                  </a:lnTo>
                  <a:lnTo>
                    <a:pt x="814" y="376"/>
                  </a:lnTo>
                  <a:lnTo>
                    <a:pt x="795" y="357"/>
                  </a:lnTo>
                  <a:lnTo>
                    <a:pt x="797" y="299"/>
                  </a:lnTo>
                  <a:lnTo>
                    <a:pt x="853" y="275"/>
                  </a:lnTo>
                  <a:lnTo>
                    <a:pt x="862" y="163"/>
                  </a:lnTo>
                  <a:lnTo>
                    <a:pt x="830" y="142"/>
                  </a:lnTo>
                  <a:lnTo>
                    <a:pt x="809" y="187"/>
                  </a:lnTo>
                  <a:lnTo>
                    <a:pt x="781" y="203"/>
                  </a:lnTo>
                  <a:lnTo>
                    <a:pt x="712" y="208"/>
                  </a:lnTo>
                  <a:lnTo>
                    <a:pt x="638" y="217"/>
                  </a:lnTo>
                  <a:lnTo>
                    <a:pt x="618" y="203"/>
                  </a:lnTo>
                  <a:lnTo>
                    <a:pt x="583" y="203"/>
                  </a:lnTo>
                  <a:lnTo>
                    <a:pt x="569" y="194"/>
                  </a:lnTo>
                  <a:lnTo>
                    <a:pt x="569" y="170"/>
                  </a:lnTo>
                  <a:lnTo>
                    <a:pt x="578" y="154"/>
                  </a:lnTo>
                  <a:lnTo>
                    <a:pt x="597" y="124"/>
                  </a:lnTo>
                  <a:lnTo>
                    <a:pt x="585" y="84"/>
                  </a:lnTo>
                  <a:lnTo>
                    <a:pt x="631" y="58"/>
                  </a:lnTo>
                  <a:lnTo>
                    <a:pt x="618" y="0"/>
                  </a:lnTo>
                  <a:lnTo>
                    <a:pt x="512" y="9"/>
                  </a:lnTo>
                  <a:lnTo>
                    <a:pt x="498" y="61"/>
                  </a:lnTo>
                  <a:lnTo>
                    <a:pt x="445" y="5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206605" y="5126015"/>
              <a:ext cx="915989" cy="1022351"/>
            </a:xfrm>
            <a:custGeom>
              <a:avLst/>
              <a:gdLst/>
              <a:ahLst/>
              <a:cxnLst>
                <a:cxn ang="0">
                  <a:pos x="376" y="185"/>
                </a:cxn>
                <a:cxn ang="0">
                  <a:pos x="353" y="425"/>
                </a:cxn>
                <a:cxn ang="0">
                  <a:pos x="512" y="406"/>
                </a:cxn>
                <a:cxn ang="0">
                  <a:pos x="646" y="343"/>
                </a:cxn>
                <a:cxn ang="0">
                  <a:pos x="719" y="374"/>
                </a:cxn>
                <a:cxn ang="0">
                  <a:pos x="793" y="390"/>
                </a:cxn>
                <a:cxn ang="0">
                  <a:pos x="920" y="234"/>
                </a:cxn>
                <a:cxn ang="0">
                  <a:pos x="936" y="241"/>
                </a:cxn>
                <a:cxn ang="0">
                  <a:pos x="998" y="189"/>
                </a:cxn>
                <a:cxn ang="0">
                  <a:pos x="1095" y="189"/>
                </a:cxn>
                <a:cxn ang="0">
                  <a:pos x="1275" y="168"/>
                </a:cxn>
                <a:cxn ang="0">
                  <a:pos x="1321" y="178"/>
                </a:cxn>
                <a:cxn ang="0">
                  <a:pos x="1404" y="318"/>
                </a:cxn>
                <a:cxn ang="0">
                  <a:pos x="1321" y="336"/>
                </a:cxn>
                <a:cxn ang="0">
                  <a:pos x="1270" y="453"/>
                </a:cxn>
                <a:cxn ang="0">
                  <a:pos x="1319" y="581"/>
                </a:cxn>
                <a:cxn ang="0">
                  <a:pos x="1332" y="719"/>
                </a:cxn>
                <a:cxn ang="0">
                  <a:pos x="1226" y="663"/>
                </a:cxn>
                <a:cxn ang="0">
                  <a:pos x="1213" y="758"/>
                </a:cxn>
                <a:cxn ang="0">
                  <a:pos x="1118" y="775"/>
                </a:cxn>
                <a:cxn ang="0">
                  <a:pos x="1095" y="854"/>
                </a:cxn>
                <a:cxn ang="0">
                  <a:pos x="1086" y="961"/>
                </a:cxn>
                <a:cxn ang="0">
                  <a:pos x="1132" y="1050"/>
                </a:cxn>
                <a:cxn ang="0">
                  <a:pos x="1090" y="1181"/>
                </a:cxn>
                <a:cxn ang="0">
                  <a:pos x="1127" y="1241"/>
                </a:cxn>
                <a:cxn ang="0">
                  <a:pos x="1026" y="1276"/>
                </a:cxn>
                <a:cxn ang="0">
                  <a:pos x="1014" y="1419"/>
                </a:cxn>
                <a:cxn ang="0">
                  <a:pos x="1040" y="1510"/>
                </a:cxn>
                <a:cxn ang="0">
                  <a:pos x="1024" y="1556"/>
                </a:cxn>
                <a:cxn ang="0">
                  <a:pos x="906" y="1542"/>
                </a:cxn>
                <a:cxn ang="0">
                  <a:pos x="646" y="1463"/>
                </a:cxn>
                <a:cxn ang="0">
                  <a:pos x="516" y="1393"/>
                </a:cxn>
                <a:cxn ang="0">
                  <a:pos x="463" y="1477"/>
                </a:cxn>
                <a:cxn ang="0">
                  <a:pos x="401" y="1479"/>
                </a:cxn>
                <a:cxn ang="0">
                  <a:pos x="302" y="1381"/>
                </a:cxn>
                <a:cxn ang="0">
                  <a:pos x="399" y="1262"/>
                </a:cxn>
                <a:cxn ang="0">
                  <a:pos x="417" y="1106"/>
                </a:cxn>
                <a:cxn ang="0">
                  <a:pos x="390" y="1062"/>
                </a:cxn>
                <a:cxn ang="0">
                  <a:pos x="175" y="968"/>
                </a:cxn>
                <a:cxn ang="0">
                  <a:pos x="157" y="730"/>
                </a:cxn>
                <a:cxn ang="0">
                  <a:pos x="28" y="824"/>
                </a:cxn>
                <a:cxn ang="0">
                  <a:pos x="46" y="728"/>
                </a:cxn>
                <a:cxn ang="0">
                  <a:pos x="127" y="670"/>
                </a:cxn>
                <a:cxn ang="0">
                  <a:pos x="143" y="530"/>
                </a:cxn>
                <a:cxn ang="0">
                  <a:pos x="194" y="439"/>
                </a:cxn>
                <a:cxn ang="0">
                  <a:pos x="161" y="332"/>
                </a:cxn>
                <a:cxn ang="0">
                  <a:pos x="256" y="280"/>
                </a:cxn>
                <a:cxn ang="0">
                  <a:pos x="210" y="0"/>
                </a:cxn>
              </a:cxnLst>
              <a:rect l="0" t="0" r="r" b="b"/>
              <a:pathLst>
                <a:path w="1432" h="1615">
                  <a:moveTo>
                    <a:pt x="281" y="87"/>
                  </a:moveTo>
                  <a:lnTo>
                    <a:pt x="323" y="108"/>
                  </a:lnTo>
                  <a:lnTo>
                    <a:pt x="378" y="117"/>
                  </a:lnTo>
                  <a:lnTo>
                    <a:pt x="376" y="185"/>
                  </a:lnTo>
                  <a:lnTo>
                    <a:pt x="431" y="194"/>
                  </a:lnTo>
                  <a:lnTo>
                    <a:pt x="427" y="262"/>
                  </a:lnTo>
                  <a:lnTo>
                    <a:pt x="364" y="283"/>
                  </a:lnTo>
                  <a:lnTo>
                    <a:pt x="353" y="425"/>
                  </a:lnTo>
                  <a:lnTo>
                    <a:pt x="475" y="409"/>
                  </a:lnTo>
                  <a:lnTo>
                    <a:pt x="489" y="360"/>
                  </a:lnTo>
                  <a:lnTo>
                    <a:pt x="510" y="360"/>
                  </a:lnTo>
                  <a:lnTo>
                    <a:pt x="512" y="406"/>
                  </a:lnTo>
                  <a:lnTo>
                    <a:pt x="569" y="432"/>
                  </a:lnTo>
                  <a:lnTo>
                    <a:pt x="590" y="390"/>
                  </a:lnTo>
                  <a:lnTo>
                    <a:pt x="632" y="385"/>
                  </a:lnTo>
                  <a:lnTo>
                    <a:pt x="646" y="343"/>
                  </a:lnTo>
                  <a:lnTo>
                    <a:pt x="673" y="353"/>
                  </a:lnTo>
                  <a:lnTo>
                    <a:pt x="659" y="376"/>
                  </a:lnTo>
                  <a:lnTo>
                    <a:pt x="673" y="390"/>
                  </a:lnTo>
                  <a:lnTo>
                    <a:pt x="719" y="374"/>
                  </a:lnTo>
                  <a:lnTo>
                    <a:pt x="740" y="395"/>
                  </a:lnTo>
                  <a:lnTo>
                    <a:pt x="747" y="425"/>
                  </a:lnTo>
                  <a:lnTo>
                    <a:pt x="772" y="388"/>
                  </a:lnTo>
                  <a:lnTo>
                    <a:pt x="793" y="390"/>
                  </a:lnTo>
                  <a:lnTo>
                    <a:pt x="788" y="348"/>
                  </a:lnTo>
                  <a:lnTo>
                    <a:pt x="821" y="292"/>
                  </a:lnTo>
                  <a:lnTo>
                    <a:pt x="869" y="250"/>
                  </a:lnTo>
                  <a:lnTo>
                    <a:pt x="920" y="234"/>
                  </a:lnTo>
                  <a:lnTo>
                    <a:pt x="922" y="185"/>
                  </a:lnTo>
                  <a:lnTo>
                    <a:pt x="943" y="185"/>
                  </a:lnTo>
                  <a:lnTo>
                    <a:pt x="952" y="222"/>
                  </a:lnTo>
                  <a:lnTo>
                    <a:pt x="936" y="241"/>
                  </a:lnTo>
                  <a:lnTo>
                    <a:pt x="945" y="273"/>
                  </a:lnTo>
                  <a:lnTo>
                    <a:pt x="984" y="255"/>
                  </a:lnTo>
                  <a:lnTo>
                    <a:pt x="1001" y="231"/>
                  </a:lnTo>
                  <a:lnTo>
                    <a:pt x="998" y="189"/>
                  </a:lnTo>
                  <a:lnTo>
                    <a:pt x="1058" y="189"/>
                  </a:lnTo>
                  <a:lnTo>
                    <a:pt x="1065" y="166"/>
                  </a:lnTo>
                  <a:lnTo>
                    <a:pt x="1095" y="164"/>
                  </a:lnTo>
                  <a:lnTo>
                    <a:pt x="1095" y="189"/>
                  </a:lnTo>
                  <a:lnTo>
                    <a:pt x="1125" y="199"/>
                  </a:lnTo>
                  <a:lnTo>
                    <a:pt x="1171" y="122"/>
                  </a:lnTo>
                  <a:lnTo>
                    <a:pt x="1270" y="145"/>
                  </a:lnTo>
                  <a:lnTo>
                    <a:pt x="1275" y="168"/>
                  </a:lnTo>
                  <a:lnTo>
                    <a:pt x="1303" y="145"/>
                  </a:lnTo>
                  <a:lnTo>
                    <a:pt x="1326" y="150"/>
                  </a:lnTo>
                  <a:lnTo>
                    <a:pt x="1321" y="178"/>
                  </a:lnTo>
                  <a:lnTo>
                    <a:pt x="1321" y="178"/>
                  </a:lnTo>
                  <a:lnTo>
                    <a:pt x="1321" y="203"/>
                  </a:lnTo>
                  <a:lnTo>
                    <a:pt x="1432" y="250"/>
                  </a:lnTo>
                  <a:lnTo>
                    <a:pt x="1397" y="264"/>
                  </a:lnTo>
                  <a:lnTo>
                    <a:pt x="1404" y="318"/>
                  </a:lnTo>
                  <a:lnTo>
                    <a:pt x="1397" y="353"/>
                  </a:lnTo>
                  <a:lnTo>
                    <a:pt x="1367" y="355"/>
                  </a:lnTo>
                  <a:lnTo>
                    <a:pt x="1342" y="322"/>
                  </a:lnTo>
                  <a:lnTo>
                    <a:pt x="1321" y="336"/>
                  </a:lnTo>
                  <a:lnTo>
                    <a:pt x="1335" y="371"/>
                  </a:lnTo>
                  <a:lnTo>
                    <a:pt x="1319" y="378"/>
                  </a:lnTo>
                  <a:lnTo>
                    <a:pt x="1293" y="371"/>
                  </a:lnTo>
                  <a:lnTo>
                    <a:pt x="1270" y="453"/>
                  </a:lnTo>
                  <a:lnTo>
                    <a:pt x="1284" y="474"/>
                  </a:lnTo>
                  <a:lnTo>
                    <a:pt x="1298" y="502"/>
                  </a:lnTo>
                  <a:lnTo>
                    <a:pt x="1284" y="523"/>
                  </a:lnTo>
                  <a:lnTo>
                    <a:pt x="1319" y="581"/>
                  </a:lnTo>
                  <a:lnTo>
                    <a:pt x="1351" y="611"/>
                  </a:lnTo>
                  <a:lnTo>
                    <a:pt x="1346" y="698"/>
                  </a:lnTo>
                  <a:lnTo>
                    <a:pt x="1335" y="695"/>
                  </a:lnTo>
                  <a:lnTo>
                    <a:pt x="1332" y="719"/>
                  </a:lnTo>
                  <a:lnTo>
                    <a:pt x="1293" y="719"/>
                  </a:lnTo>
                  <a:lnTo>
                    <a:pt x="1284" y="660"/>
                  </a:lnTo>
                  <a:lnTo>
                    <a:pt x="1231" y="646"/>
                  </a:lnTo>
                  <a:lnTo>
                    <a:pt x="1226" y="663"/>
                  </a:lnTo>
                  <a:lnTo>
                    <a:pt x="1236" y="684"/>
                  </a:lnTo>
                  <a:lnTo>
                    <a:pt x="1254" y="698"/>
                  </a:lnTo>
                  <a:lnTo>
                    <a:pt x="1238" y="735"/>
                  </a:lnTo>
                  <a:lnTo>
                    <a:pt x="1213" y="758"/>
                  </a:lnTo>
                  <a:lnTo>
                    <a:pt x="1194" y="763"/>
                  </a:lnTo>
                  <a:lnTo>
                    <a:pt x="1180" y="749"/>
                  </a:lnTo>
                  <a:lnTo>
                    <a:pt x="1153" y="756"/>
                  </a:lnTo>
                  <a:lnTo>
                    <a:pt x="1118" y="775"/>
                  </a:lnTo>
                  <a:lnTo>
                    <a:pt x="1090" y="791"/>
                  </a:lnTo>
                  <a:lnTo>
                    <a:pt x="1100" y="807"/>
                  </a:lnTo>
                  <a:lnTo>
                    <a:pt x="1116" y="824"/>
                  </a:lnTo>
                  <a:lnTo>
                    <a:pt x="1095" y="854"/>
                  </a:lnTo>
                  <a:lnTo>
                    <a:pt x="1070" y="877"/>
                  </a:lnTo>
                  <a:lnTo>
                    <a:pt x="1063" y="908"/>
                  </a:lnTo>
                  <a:lnTo>
                    <a:pt x="1056" y="940"/>
                  </a:lnTo>
                  <a:lnTo>
                    <a:pt x="1086" y="961"/>
                  </a:lnTo>
                  <a:lnTo>
                    <a:pt x="1093" y="1001"/>
                  </a:lnTo>
                  <a:lnTo>
                    <a:pt x="1123" y="1020"/>
                  </a:lnTo>
                  <a:lnTo>
                    <a:pt x="1146" y="1027"/>
                  </a:lnTo>
                  <a:lnTo>
                    <a:pt x="1132" y="1050"/>
                  </a:lnTo>
                  <a:lnTo>
                    <a:pt x="1125" y="1076"/>
                  </a:lnTo>
                  <a:lnTo>
                    <a:pt x="1040" y="1106"/>
                  </a:lnTo>
                  <a:lnTo>
                    <a:pt x="1035" y="1162"/>
                  </a:lnTo>
                  <a:lnTo>
                    <a:pt x="1090" y="1181"/>
                  </a:lnTo>
                  <a:lnTo>
                    <a:pt x="1130" y="1188"/>
                  </a:lnTo>
                  <a:lnTo>
                    <a:pt x="1155" y="1211"/>
                  </a:lnTo>
                  <a:lnTo>
                    <a:pt x="1150" y="1239"/>
                  </a:lnTo>
                  <a:lnTo>
                    <a:pt x="1127" y="1241"/>
                  </a:lnTo>
                  <a:lnTo>
                    <a:pt x="1109" y="1260"/>
                  </a:lnTo>
                  <a:lnTo>
                    <a:pt x="1081" y="1276"/>
                  </a:lnTo>
                  <a:lnTo>
                    <a:pt x="1044" y="1258"/>
                  </a:lnTo>
                  <a:lnTo>
                    <a:pt x="1026" y="1276"/>
                  </a:lnTo>
                  <a:lnTo>
                    <a:pt x="1042" y="1290"/>
                  </a:lnTo>
                  <a:lnTo>
                    <a:pt x="1012" y="1316"/>
                  </a:lnTo>
                  <a:lnTo>
                    <a:pt x="1033" y="1400"/>
                  </a:lnTo>
                  <a:lnTo>
                    <a:pt x="1014" y="1419"/>
                  </a:lnTo>
                  <a:lnTo>
                    <a:pt x="1049" y="1440"/>
                  </a:lnTo>
                  <a:lnTo>
                    <a:pt x="1097" y="1454"/>
                  </a:lnTo>
                  <a:lnTo>
                    <a:pt x="1047" y="1484"/>
                  </a:lnTo>
                  <a:lnTo>
                    <a:pt x="1040" y="1510"/>
                  </a:lnTo>
                  <a:lnTo>
                    <a:pt x="1049" y="1549"/>
                  </a:lnTo>
                  <a:lnTo>
                    <a:pt x="1063" y="1589"/>
                  </a:lnTo>
                  <a:lnTo>
                    <a:pt x="1047" y="1598"/>
                  </a:lnTo>
                  <a:lnTo>
                    <a:pt x="1024" y="1556"/>
                  </a:lnTo>
                  <a:lnTo>
                    <a:pt x="1007" y="1559"/>
                  </a:lnTo>
                  <a:lnTo>
                    <a:pt x="1001" y="1603"/>
                  </a:lnTo>
                  <a:lnTo>
                    <a:pt x="904" y="1615"/>
                  </a:lnTo>
                  <a:lnTo>
                    <a:pt x="906" y="1542"/>
                  </a:lnTo>
                  <a:lnTo>
                    <a:pt x="844" y="1461"/>
                  </a:lnTo>
                  <a:lnTo>
                    <a:pt x="719" y="1477"/>
                  </a:lnTo>
                  <a:lnTo>
                    <a:pt x="696" y="1528"/>
                  </a:lnTo>
                  <a:lnTo>
                    <a:pt x="646" y="1463"/>
                  </a:lnTo>
                  <a:lnTo>
                    <a:pt x="609" y="1395"/>
                  </a:lnTo>
                  <a:lnTo>
                    <a:pt x="558" y="1393"/>
                  </a:lnTo>
                  <a:lnTo>
                    <a:pt x="546" y="1433"/>
                  </a:lnTo>
                  <a:lnTo>
                    <a:pt x="516" y="1393"/>
                  </a:lnTo>
                  <a:lnTo>
                    <a:pt x="470" y="1402"/>
                  </a:lnTo>
                  <a:lnTo>
                    <a:pt x="454" y="1437"/>
                  </a:lnTo>
                  <a:lnTo>
                    <a:pt x="466" y="1451"/>
                  </a:lnTo>
                  <a:lnTo>
                    <a:pt x="463" y="1477"/>
                  </a:lnTo>
                  <a:lnTo>
                    <a:pt x="445" y="1484"/>
                  </a:lnTo>
                  <a:lnTo>
                    <a:pt x="431" y="1507"/>
                  </a:lnTo>
                  <a:lnTo>
                    <a:pt x="399" y="1507"/>
                  </a:lnTo>
                  <a:lnTo>
                    <a:pt x="401" y="1479"/>
                  </a:lnTo>
                  <a:lnTo>
                    <a:pt x="321" y="1426"/>
                  </a:lnTo>
                  <a:lnTo>
                    <a:pt x="284" y="1444"/>
                  </a:lnTo>
                  <a:lnTo>
                    <a:pt x="272" y="1402"/>
                  </a:lnTo>
                  <a:lnTo>
                    <a:pt x="302" y="1381"/>
                  </a:lnTo>
                  <a:lnTo>
                    <a:pt x="291" y="1358"/>
                  </a:lnTo>
                  <a:lnTo>
                    <a:pt x="364" y="1300"/>
                  </a:lnTo>
                  <a:lnTo>
                    <a:pt x="362" y="1262"/>
                  </a:lnTo>
                  <a:lnTo>
                    <a:pt x="399" y="1262"/>
                  </a:lnTo>
                  <a:lnTo>
                    <a:pt x="408" y="1232"/>
                  </a:lnTo>
                  <a:lnTo>
                    <a:pt x="429" y="1164"/>
                  </a:lnTo>
                  <a:lnTo>
                    <a:pt x="394" y="1122"/>
                  </a:lnTo>
                  <a:lnTo>
                    <a:pt x="417" y="1106"/>
                  </a:lnTo>
                  <a:lnTo>
                    <a:pt x="445" y="1094"/>
                  </a:lnTo>
                  <a:lnTo>
                    <a:pt x="468" y="1083"/>
                  </a:lnTo>
                  <a:lnTo>
                    <a:pt x="424" y="1020"/>
                  </a:lnTo>
                  <a:lnTo>
                    <a:pt x="390" y="1062"/>
                  </a:lnTo>
                  <a:lnTo>
                    <a:pt x="307" y="999"/>
                  </a:lnTo>
                  <a:lnTo>
                    <a:pt x="249" y="1048"/>
                  </a:lnTo>
                  <a:lnTo>
                    <a:pt x="217" y="1055"/>
                  </a:lnTo>
                  <a:lnTo>
                    <a:pt x="175" y="968"/>
                  </a:lnTo>
                  <a:lnTo>
                    <a:pt x="217" y="950"/>
                  </a:lnTo>
                  <a:lnTo>
                    <a:pt x="189" y="910"/>
                  </a:lnTo>
                  <a:lnTo>
                    <a:pt x="221" y="742"/>
                  </a:lnTo>
                  <a:lnTo>
                    <a:pt x="157" y="730"/>
                  </a:lnTo>
                  <a:lnTo>
                    <a:pt x="134" y="756"/>
                  </a:lnTo>
                  <a:lnTo>
                    <a:pt x="92" y="758"/>
                  </a:lnTo>
                  <a:lnTo>
                    <a:pt x="83" y="798"/>
                  </a:lnTo>
                  <a:lnTo>
                    <a:pt x="28" y="824"/>
                  </a:lnTo>
                  <a:lnTo>
                    <a:pt x="0" y="777"/>
                  </a:lnTo>
                  <a:lnTo>
                    <a:pt x="21" y="758"/>
                  </a:lnTo>
                  <a:lnTo>
                    <a:pt x="35" y="742"/>
                  </a:lnTo>
                  <a:lnTo>
                    <a:pt x="46" y="728"/>
                  </a:lnTo>
                  <a:lnTo>
                    <a:pt x="72" y="719"/>
                  </a:lnTo>
                  <a:lnTo>
                    <a:pt x="83" y="695"/>
                  </a:lnTo>
                  <a:lnTo>
                    <a:pt x="85" y="667"/>
                  </a:lnTo>
                  <a:lnTo>
                    <a:pt x="127" y="670"/>
                  </a:lnTo>
                  <a:lnTo>
                    <a:pt x="134" y="649"/>
                  </a:lnTo>
                  <a:lnTo>
                    <a:pt x="138" y="625"/>
                  </a:lnTo>
                  <a:lnTo>
                    <a:pt x="134" y="600"/>
                  </a:lnTo>
                  <a:lnTo>
                    <a:pt x="143" y="530"/>
                  </a:lnTo>
                  <a:lnTo>
                    <a:pt x="155" y="504"/>
                  </a:lnTo>
                  <a:lnTo>
                    <a:pt x="161" y="467"/>
                  </a:lnTo>
                  <a:lnTo>
                    <a:pt x="168" y="439"/>
                  </a:lnTo>
                  <a:lnTo>
                    <a:pt x="194" y="439"/>
                  </a:lnTo>
                  <a:lnTo>
                    <a:pt x="194" y="418"/>
                  </a:lnTo>
                  <a:lnTo>
                    <a:pt x="90" y="402"/>
                  </a:lnTo>
                  <a:lnTo>
                    <a:pt x="115" y="357"/>
                  </a:lnTo>
                  <a:lnTo>
                    <a:pt x="161" y="332"/>
                  </a:lnTo>
                  <a:lnTo>
                    <a:pt x="201" y="341"/>
                  </a:lnTo>
                  <a:lnTo>
                    <a:pt x="263" y="374"/>
                  </a:lnTo>
                  <a:lnTo>
                    <a:pt x="267" y="318"/>
                  </a:lnTo>
                  <a:lnTo>
                    <a:pt x="256" y="280"/>
                  </a:lnTo>
                  <a:lnTo>
                    <a:pt x="233" y="264"/>
                  </a:lnTo>
                  <a:lnTo>
                    <a:pt x="210" y="220"/>
                  </a:lnTo>
                  <a:lnTo>
                    <a:pt x="108" y="138"/>
                  </a:lnTo>
                  <a:lnTo>
                    <a:pt x="210" y="0"/>
                  </a:lnTo>
                  <a:lnTo>
                    <a:pt x="221" y="28"/>
                  </a:lnTo>
                  <a:lnTo>
                    <a:pt x="235" y="68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62054" y="5232378"/>
              <a:ext cx="931864" cy="846138"/>
            </a:xfrm>
            <a:custGeom>
              <a:avLst/>
              <a:gdLst/>
              <a:ahLst/>
              <a:cxnLst>
                <a:cxn ang="0">
                  <a:pos x="1452" y="481"/>
                </a:cxn>
                <a:cxn ang="0">
                  <a:pos x="1401" y="527"/>
                </a:cxn>
                <a:cxn ang="0">
                  <a:pos x="1353" y="574"/>
                </a:cxn>
                <a:cxn ang="0">
                  <a:pos x="1277" y="611"/>
                </a:cxn>
                <a:cxn ang="0">
                  <a:pos x="1136" y="742"/>
                </a:cxn>
                <a:cxn ang="0">
                  <a:pos x="1002" y="938"/>
                </a:cxn>
                <a:cxn ang="0">
                  <a:pos x="1016" y="1092"/>
                </a:cxn>
                <a:cxn ang="0">
                  <a:pos x="816" y="1197"/>
                </a:cxn>
                <a:cxn ang="0">
                  <a:pos x="622" y="1309"/>
                </a:cxn>
                <a:cxn ang="0">
                  <a:pos x="412" y="1302"/>
                </a:cxn>
                <a:cxn ang="0">
                  <a:pos x="375" y="1304"/>
                </a:cxn>
                <a:cxn ang="0">
                  <a:pos x="276" y="1330"/>
                </a:cxn>
                <a:cxn ang="0">
                  <a:pos x="129" y="1129"/>
                </a:cxn>
                <a:cxn ang="0">
                  <a:pos x="315" y="1034"/>
                </a:cxn>
                <a:cxn ang="0">
                  <a:pos x="368" y="943"/>
                </a:cxn>
                <a:cxn ang="0">
                  <a:pos x="327" y="798"/>
                </a:cxn>
                <a:cxn ang="0">
                  <a:pos x="172" y="817"/>
                </a:cxn>
                <a:cxn ang="0">
                  <a:pos x="87" y="765"/>
                </a:cxn>
                <a:cxn ang="0">
                  <a:pos x="25" y="772"/>
                </a:cxn>
                <a:cxn ang="0">
                  <a:pos x="6" y="656"/>
                </a:cxn>
                <a:cxn ang="0">
                  <a:pos x="43" y="632"/>
                </a:cxn>
                <a:cxn ang="0">
                  <a:pos x="115" y="532"/>
                </a:cxn>
                <a:cxn ang="0">
                  <a:pos x="184" y="388"/>
                </a:cxn>
                <a:cxn ang="0">
                  <a:pos x="189" y="161"/>
                </a:cxn>
                <a:cxn ang="0">
                  <a:pos x="253" y="206"/>
                </a:cxn>
                <a:cxn ang="0">
                  <a:pos x="306" y="224"/>
                </a:cxn>
                <a:cxn ang="0">
                  <a:pos x="357" y="287"/>
                </a:cxn>
                <a:cxn ang="0">
                  <a:pos x="398" y="210"/>
                </a:cxn>
                <a:cxn ang="0">
                  <a:pos x="458" y="150"/>
                </a:cxn>
                <a:cxn ang="0">
                  <a:pos x="527" y="166"/>
                </a:cxn>
                <a:cxn ang="0">
                  <a:pos x="599" y="108"/>
                </a:cxn>
                <a:cxn ang="0">
                  <a:pos x="698" y="129"/>
                </a:cxn>
                <a:cxn ang="0">
                  <a:pos x="756" y="91"/>
                </a:cxn>
                <a:cxn ang="0">
                  <a:pos x="862" y="157"/>
                </a:cxn>
                <a:cxn ang="0">
                  <a:pos x="956" y="126"/>
                </a:cxn>
                <a:cxn ang="0">
                  <a:pos x="1014" y="59"/>
                </a:cxn>
                <a:cxn ang="0">
                  <a:pos x="1058" y="54"/>
                </a:cxn>
                <a:cxn ang="0">
                  <a:pos x="1067" y="180"/>
                </a:cxn>
                <a:cxn ang="0">
                  <a:pos x="1150" y="243"/>
                </a:cxn>
                <a:cxn ang="0">
                  <a:pos x="1207" y="278"/>
                </a:cxn>
                <a:cxn ang="0">
                  <a:pos x="1249" y="327"/>
                </a:cxn>
                <a:cxn ang="0">
                  <a:pos x="1221" y="413"/>
                </a:cxn>
                <a:cxn ang="0">
                  <a:pos x="1295" y="415"/>
                </a:cxn>
              </a:cxnLst>
              <a:rect l="0" t="0" r="r" b="b"/>
              <a:pathLst>
                <a:path w="1456" h="1335">
                  <a:moveTo>
                    <a:pt x="1452" y="432"/>
                  </a:moveTo>
                  <a:lnTo>
                    <a:pt x="1456" y="457"/>
                  </a:lnTo>
                  <a:lnTo>
                    <a:pt x="1452" y="481"/>
                  </a:lnTo>
                  <a:lnTo>
                    <a:pt x="1445" y="502"/>
                  </a:lnTo>
                  <a:lnTo>
                    <a:pt x="1403" y="499"/>
                  </a:lnTo>
                  <a:lnTo>
                    <a:pt x="1401" y="527"/>
                  </a:lnTo>
                  <a:lnTo>
                    <a:pt x="1390" y="551"/>
                  </a:lnTo>
                  <a:lnTo>
                    <a:pt x="1364" y="560"/>
                  </a:lnTo>
                  <a:lnTo>
                    <a:pt x="1353" y="574"/>
                  </a:lnTo>
                  <a:lnTo>
                    <a:pt x="1339" y="590"/>
                  </a:lnTo>
                  <a:lnTo>
                    <a:pt x="1318" y="609"/>
                  </a:lnTo>
                  <a:lnTo>
                    <a:pt x="1277" y="611"/>
                  </a:lnTo>
                  <a:lnTo>
                    <a:pt x="1256" y="628"/>
                  </a:lnTo>
                  <a:lnTo>
                    <a:pt x="1244" y="672"/>
                  </a:lnTo>
                  <a:lnTo>
                    <a:pt x="1136" y="742"/>
                  </a:lnTo>
                  <a:lnTo>
                    <a:pt x="1092" y="798"/>
                  </a:lnTo>
                  <a:lnTo>
                    <a:pt x="1023" y="929"/>
                  </a:lnTo>
                  <a:lnTo>
                    <a:pt x="1002" y="938"/>
                  </a:lnTo>
                  <a:lnTo>
                    <a:pt x="961" y="1017"/>
                  </a:lnTo>
                  <a:lnTo>
                    <a:pt x="1016" y="1038"/>
                  </a:lnTo>
                  <a:lnTo>
                    <a:pt x="1016" y="1092"/>
                  </a:lnTo>
                  <a:lnTo>
                    <a:pt x="954" y="1099"/>
                  </a:lnTo>
                  <a:lnTo>
                    <a:pt x="926" y="1178"/>
                  </a:lnTo>
                  <a:lnTo>
                    <a:pt x="816" y="1197"/>
                  </a:lnTo>
                  <a:lnTo>
                    <a:pt x="793" y="1218"/>
                  </a:lnTo>
                  <a:lnTo>
                    <a:pt x="666" y="1274"/>
                  </a:lnTo>
                  <a:lnTo>
                    <a:pt x="622" y="1309"/>
                  </a:lnTo>
                  <a:lnTo>
                    <a:pt x="564" y="1272"/>
                  </a:lnTo>
                  <a:lnTo>
                    <a:pt x="497" y="1293"/>
                  </a:lnTo>
                  <a:lnTo>
                    <a:pt x="412" y="1302"/>
                  </a:lnTo>
                  <a:lnTo>
                    <a:pt x="412" y="1335"/>
                  </a:lnTo>
                  <a:lnTo>
                    <a:pt x="380" y="1332"/>
                  </a:lnTo>
                  <a:lnTo>
                    <a:pt x="375" y="1304"/>
                  </a:lnTo>
                  <a:lnTo>
                    <a:pt x="357" y="1304"/>
                  </a:lnTo>
                  <a:lnTo>
                    <a:pt x="352" y="1330"/>
                  </a:lnTo>
                  <a:lnTo>
                    <a:pt x="276" y="1330"/>
                  </a:lnTo>
                  <a:lnTo>
                    <a:pt x="163" y="1288"/>
                  </a:lnTo>
                  <a:lnTo>
                    <a:pt x="170" y="1146"/>
                  </a:lnTo>
                  <a:lnTo>
                    <a:pt x="129" y="1129"/>
                  </a:lnTo>
                  <a:lnTo>
                    <a:pt x="129" y="1069"/>
                  </a:lnTo>
                  <a:lnTo>
                    <a:pt x="138" y="1020"/>
                  </a:lnTo>
                  <a:lnTo>
                    <a:pt x="315" y="1034"/>
                  </a:lnTo>
                  <a:lnTo>
                    <a:pt x="338" y="1013"/>
                  </a:lnTo>
                  <a:lnTo>
                    <a:pt x="361" y="1010"/>
                  </a:lnTo>
                  <a:lnTo>
                    <a:pt x="368" y="943"/>
                  </a:lnTo>
                  <a:lnTo>
                    <a:pt x="357" y="910"/>
                  </a:lnTo>
                  <a:lnTo>
                    <a:pt x="297" y="887"/>
                  </a:lnTo>
                  <a:lnTo>
                    <a:pt x="327" y="798"/>
                  </a:lnTo>
                  <a:lnTo>
                    <a:pt x="258" y="772"/>
                  </a:lnTo>
                  <a:lnTo>
                    <a:pt x="232" y="840"/>
                  </a:lnTo>
                  <a:lnTo>
                    <a:pt x="172" y="817"/>
                  </a:lnTo>
                  <a:lnTo>
                    <a:pt x="184" y="786"/>
                  </a:lnTo>
                  <a:lnTo>
                    <a:pt x="145" y="775"/>
                  </a:lnTo>
                  <a:lnTo>
                    <a:pt x="87" y="765"/>
                  </a:lnTo>
                  <a:lnTo>
                    <a:pt x="66" y="772"/>
                  </a:lnTo>
                  <a:lnTo>
                    <a:pt x="48" y="819"/>
                  </a:lnTo>
                  <a:lnTo>
                    <a:pt x="25" y="772"/>
                  </a:lnTo>
                  <a:lnTo>
                    <a:pt x="59" y="730"/>
                  </a:lnTo>
                  <a:lnTo>
                    <a:pt x="48" y="656"/>
                  </a:lnTo>
                  <a:lnTo>
                    <a:pt x="6" y="656"/>
                  </a:lnTo>
                  <a:lnTo>
                    <a:pt x="0" y="618"/>
                  </a:lnTo>
                  <a:lnTo>
                    <a:pt x="29" y="604"/>
                  </a:lnTo>
                  <a:lnTo>
                    <a:pt x="43" y="632"/>
                  </a:lnTo>
                  <a:lnTo>
                    <a:pt x="152" y="649"/>
                  </a:lnTo>
                  <a:lnTo>
                    <a:pt x="159" y="611"/>
                  </a:lnTo>
                  <a:lnTo>
                    <a:pt x="115" y="532"/>
                  </a:lnTo>
                  <a:lnTo>
                    <a:pt x="142" y="504"/>
                  </a:lnTo>
                  <a:lnTo>
                    <a:pt x="129" y="439"/>
                  </a:lnTo>
                  <a:lnTo>
                    <a:pt x="184" y="388"/>
                  </a:lnTo>
                  <a:lnTo>
                    <a:pt x="193" y="357"/>
                  </a:lnTo>
                  <a:lnTo>
                    <a:pt x="161" y="266"/>
                  </a:lnTo>
                  <a:lnTo>
                    <a:pt x="189" y="161"/>
                  </a:lnTo>
                  <a:lnTo>
                    <a:pt x="223" y="166"/>
                  </a:lnTo>
                  <a:lnTo>
                    <a:pt x="228" y="199"/>
                  </a:lnTo>
                  <a:lnTo>
                    <a:pt x="253" y="206"/>
                  </a:lnTo>
                  <a:lnTo>
                    <a:pt x="246" y="259"/>
                  </a:lnTo>
                  <a:lnTo>
                    <a:pt x="276" y="276"/>
                  </a:lnTo>
                  <a:lnTo>
                    <a:pt x="306" y="224"/>
                  </a:lnTo>
                  <a:lnTo>
                    <a:pt x="329" y="229"/>
                  </a:lnTo>
                  <a:lnTo>
                    <a:pt x="336" y="278"/>
                  </a:lnTo>
                  <a:lnTo>
                    <a:pt x="357" y="287"/>
                  </a:lnTo>
                  <a:lnTo>
                    <a:pt x="380" y="276"/>
                  </a:lnTo>
                  <a:lnTo>
                    <a:pt x="414" y="243"/>
                  </a:lnTo>
                  <a:lnTo>
                    <a:pt x="398" y="210"/>
                  </a:lnTo>
                  <a:lnTo>
                    <a:pt x="440" y="189"/>
                  </a:lnTo>
                  <a:lnTo>
                    <a:pt x="442" y="166"/>
                  </a:lnTo>
                  <a:lnTo>
                    <a:pt x="458" y="150"/>
                  </a:lnTo>
                  <a:lnTo>
                    <a:pt x="481" y="147"/>
                  </a:lnTo>
                  <a:lnTo>
                    <a:pt x="497" y="168"/>
                  </a:lnTo>
                  <a:lnTo>
                    <a:pt x="527" y="166"/>
                  </a:lnTo>
                  <a:lnTo>
                    <a:pt x="544" y="145"/>
                  </a:lnTo>
                  <a:lnTo>
                    <a:pt x="569" y="117"/>
                  </a:lnTo>
                  <a:lnTo>
                    <a:pt x="599" y="108"/>
                  </a:lnTo>
                  <a:lnTo>
                    <a:pt x="629" y="110"/>
                  </a:lnTo>
                  <a:lnTo>
                    <a:pt x="666" y="129"/>
                  </a:lnTo>
                  <a:lnTo>
                    <a:pt x="698" y="129"/>
                  </a:lnTo>
                  <a:lnTo>
                    <a:pt x="739" y="124"/>
                  </a:lnTo>
                  <a:lnTo>
                    <a:pt x="737" y="98"/>
                  </a:lnTo>
                  <a:lnTo>
                    <a:pt x="756" y="91"/>
                  </a:lnTo>
                  <a:lnTo>
                    <a:pt x="786" y="117"/>
                  </a:lnTo>
                  <a:lnTo>
                    <a:pt x="820" y="129"/>
                  </a:lnTo>
                  <a:lnTo>
                    <a:pt x="862" y="157"/>
                  </a:lnTo>
                  <a:lnTo>
                    <a:pt x="899" y="175"/>
                  </a:lnTo>
                  <a:lnTo>
                    <a:pt x="945" y="161"/>
                  </a:lnTo>
                  <a:lnTo>
                    <a:pt x="956" y="126"/>
                  </a:lnTo>
                  <a:lnTo>
                    <a:pt x="933" y="82"/>
                  </a:lnTo>
                  <a:lnTo>
                    <a:pt x="972" y="49"/>
                  </a:lnTo>
                  <a:lnTo>
                    <a:pt x="1014" y="59"/>
                  </a:lnTo>
                  <a:lnTo>
                    <a:pt x="995" y="0"/>
                  </a:lnTo>
                  <a:lnTo>
                    <a:pt x="1035" y="0"/>
                  </a:lnTo>
                  <a:lnTo>
                    <a:pt x="1058" y="54"/>
                  </a:lnTo>
                  <a:lnTo>
                    <a:pt x="1088" y="52"/>
                  </a:lnTo>
                  <a:lnTo>
                    <a:pt x="1115" y="131"/>
                  </a:lnTo>
                  <a:lnTo>
                    <a:pt x="1067" y="180"/>
                  </a:lnTo>
                  <a:lnTo>
                    <a:pt x="1009" y="217"/>
                  </a:lnTo>
                  <a:lnTo>
                    <a:pt x="1055" y="301"/>
                  </a:lnTo>
                  <a:lnTo>
                    <a:pt x="1150" y="243"/>
                  </a:lnTo>
                  <a:lnTo>
                    <a:pt x="1164" y="264"/>
                  </a:lnTo>
                  <a:lnTo>
                    <a:pt x="1187" y="252"/>
                  </a:lnTo>
                  <a:lnTo>
                    <a:pt x="1207" y="278"/>
                  </a:lnTo>
                  <a:lnTo>
                    <a:pt x="1205" y="306"/>
                  </a:lnTo>
                  <a:lnTo>
                    <a:pt x="1237" y="304"/>
                  </a:lnTo>
                  <a:lnTo>
                    <a:pt x="1249" y="327"/>
                  </a:lnTo>
                  <a:lnTo>
                    <a:pt x="1226" y="362"/>
                  </a:lnTo>
                  <a:lnTo>
                    <a:pt x="1240" y="383"/>
                  </a:lnTo>
                  <a:lnTo>
                    <a:pt x="1221" y="413"/>
                  </a:lnTo>
                  <a:lnTo>
                    <a:pt x="1260" y="443"/>
                  </a:lnTo>
                  <a:lnTo>
                    <a:pt x="1295" y="415"/>
                  </a:lnTo>
                  <a:lnTo>
                    <a:pt x="1295" y="41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41341" y="3301976"/>
              <a:ext cx="754063" cy="576263"/>
            </a:xfrm>
            <a:custGeom>
              <a:avLst/>
              <a:gdLst/>
              <a:ahLst/>
              <a:cxnLst>
                <a:cxn ang="0">
                  <a:pos x="906" y="817"/>
                </a:cxn>
                <a:cxn ang="0">
                  <a:pos x="784" y="810"/>
                </a:cxn>
                <a:cxn ang="0">
                  <a:pos x="715" y="899"/>
                </a:cxn>
                <a:cxn ang="0">
                  <a:pos x="639" y="910"/>
                </a:cxn>
                <a:cxn ang="0">
                  <a:pos x="609" y="878"/>
                </a:cxn>
                <a:cxn ang="0">
                  <a:pos x="639" y="819"/>
                </a:cxn>
                <a:cxn ang="0">
                  <a:pos x="355" y="761"/>
                </a:cxn>
                <a:cxn ang="0">
                  <a:pos x="355" y="686"/>
                </a:cxn>
                <a:cxn ang="0">
                  <a:pos x="321" y="714"/>
                </a:cxn>
                <a:cxn ang="0">
                  <a:pos x="256" y="735"/>
                </a:cxn>
                <a:cxn ang="0">
                  <a:pos x="185" y="735"/>
                </a:cxn>
                <a:cxn ang="0">
                  <a:pos x="180" y="684"/>
                </a:cxn>
                <a:cxn ang="0">
                  <a:pos x="192" y="626"/>
                </a:cxn>
                <a:cxn ang="0">
                  <a:pos x="95" y="579"/>
                </a:cxn>
                <a:cxn ang="0">
                  <a:pos x="40" y="553"/>
                </a:cxn>
                <a:cxn ang="0">
                  <a:pos x="0" y="535"/>
                </a:cxn>
                <a:cxn ang="0">
                  <a:pos x="46" y="444"/>
                </a:cxn>
                <a:cxn ang="0">
                  <a:pos x="51" y="322"/>
                </a:cxn>
                <a:cxn ang="0">
                  <a:pos x="93" y="252"/>
                </a:cxn>
                <a:cxn ang="0">
                  <a:pos x="95" y="173"/>
                </a:cxn>
                <a:cxn ang="0">
                  <a:pos x="111" y="94"/>
                </a:cxn>
                <a:cxn ang="0">
                  <a:pos x="231" y="54"/>
                </a:cxn>
                <a:cxn ang="0">
                  <a:pos x="295" y="33"/>
                </a:cxn>
                <a:cxn ang="0">
                  <a:pos x="335" y="0"/>
                </a:cxn>
                <a:cxn ang="0">
                  <a:pos x="441" y="136"/>
                </a:cxn>
                <a:cxn ang="0">
                  <a:pos x="501" y="87"/>
                </a:cxn>
                <a:cxn ang="0">
                  <a:pos x="620" y="47"/>
                </a:cxn>
                <a:cxn ang="0">
                  <a:pos x="722" y="136"/>
                </a:cxn>
                <a:cxn ang="0">
                  <a:pos x="821" y="115"/>
                </a:cxn>
                <a:cxn ang="0">
                  <a:pos x="862" y="82"/>
                </a:cxn>
                <a:cxn ang="0">
                  <a:pos x="830" y="45"/>
                </a:cxn>
                <a:cxn ang="0">
                  <a:pos x="1024" y="0"/>
                </a:cxn>
                <a:cxn ang="0">
                  <a:pos x="1052" y="115"/>
                </a:cxn>
                <a:cxn ang="0">
                  <a:pos x="1137" y="133"/>
                </a:cxn>
                <a:cxn ang="0">
                  <a:pos x="1134" y="231"/>
                </a:cxn>
                <a:cxn ang="0">
                  <a:pos x="1070" y="257"/>
                </a:cxn>
                <a:cxn ang="0">
                  <a:pos x="1102" y="285"/>
                </a:cxn>
                <a:cxn ang="0">
                  <a:pos x="1118" y="311"/>
                </a:cxn>
                <a:cxn ang="0">
                  <a:pos x="1105" y="341"/>
                </a:cxn>
                <a:cxn ang="0">
                  <a:pos x="1049" y="420"/>
                </a:cxn>
                <a:cxn ang="0">
                  <a:pos x="980" y="535"/>
                </a:cxn>
                <a:cxn ang="0">
                  <a:pos x="1065" y="635"/>
                </a:cxn>
                <a:cxn ang="0">
                  <a:pos x="973" y="630"/>
                </a:cxn>
                <a:cxn ang="0">
                  <a:pos x="980" y="712"/>
                </a:cxn>
                <a:cxn ang="0">
                  <a:pos x="934" y="735"/>
                </a:cxn>
                <a:cxn ang="0">
                  <a:pos x="948" y="805"/>
                </a:cxn>
              </a:cxnLst>
              <a:rect l="0" t="0" r="r" b="b"/>
              <a:pathLst>
                <a:path w="1176" h="910">
                  <a:moveTo>
                    <a:pt x="916" y="822"/>
                  </a:moveTo>
                  <a:lnTo>
                    <a:pt x="906" y="817"/>
                  </a:lnTo>
                  <a:lnTo>
                    <a:pt x="849" y="773"/>
                  </a:lnTo>
                  <a:lnTo>
                    <a:pt x="784" y="810"/>
                  </a:lnTo>
                  <a:lnTo>
                    <a:pt x="800" y="838"/>
                  </a:lnTo>
                  <a:lnTo>
                    <a:pt x="715" y="899"/>
                  </a:lnTo>
                  <a:lnTo>
                    <a:pt x="683" y="899"/>
                  </a:lnTo>
                  <a:lnTo>
                    <a:pt x="639" y="910"/>
                  </a:lnTo>
                  <a:lnTo>
                    <a:pt x="607" y="906"/>
                  </a:lnTo>
                  <a:lnTo>
                    <a:pt x="609" y="878"/>
                  </a:lnTo>
                  <a:lnTo>
                    <a:pt x="637" y="868"/>
                  </a:lnTo>
                  <a:lnTo>
                    <a:pt x="639" y="819"/>
                  </a:lnTo>
                  <a:lnTo>
                    <a:pt x="406" y="822"/>
                  </a:lnTo>
                  <a:lnTo>
                    <a:pt x="355" y="761"/>
                  </a:lnTo>
                  <a:lnTo>
                    <a:pt x="385" y="698"/>
                  </a:lnTo>
                  <a:lnTo>
                    <a:pt x="355" y="686"/>
                  </a:lnTo>
                  <a:lnTo>
                    <a:pt x="330" y="731"/>
                  </a:lnTo>
                  <a:lnTo>
                    <a:pt x="321" y="714"/>
                  </a:lnTo>
                  <a:lnTo>
                    <a:pt x="288" y="747"/>
                  </a:lnTo>
                  <a:lnTo>
                    <a:pt x="256" y="735"/>
                  </a:lnTo>
                  <a:lnTo>
                    <a:pt x="231" y="763"/>
                  </a:lnTo>
                  <a:lnTo>
                    <a:pt x="185" y="735"/>
                  </a:lnTo>
                  <a:lnTo>
                    <a:pt x="164" y="707"/>
                  </a:lnTo>
                  <a:lnTo>
                    <a:pt x="180" y="684"/>
                  </a:lnTo>
                  <a:lnTo>
                    <a:pt x="201" y="658"/>
                  </a:lnTo>
                  <a:lnTo>
                    <a:pt x="192" y="626"/>
                  </a:lnTo>
                  <a:lnTo>
                    <a:pt x="171" y="588"/>
                  </a:lnTo>
                  <a:lnTo>
                    <a:pt x="95" y="579"/>
                  </a:lnTo>
                  <a:lnTo>
                    <a:pt x="65" y="551"/>
                  </a:lnTo>
                  <a:lnTo>
                    <a:pt x="40" y="553"/>
                  </a:lnTo>
                  <a:lnTo>
                    <a:pt x="0" y="556"/>
                  </a:lnTo>
                  <a:lnTo>
                    <a:pt x="0" y="535"/>
                  </a:lnTo>
                  <a:lnTo>
                    <a:pt x="33" y="497"/>
                  </a:lnTo>
                  <a:lnTo>
                    <a:pt x="46" y="444"/>
                  </a:lnTo>
                  <a:lnTo>
                    <a:pt x="40" y="360"/>
                  </a:lnTo>
                  <a:lnTo>
                    <a:pt x="51" y="322"/>
                  </a:lnTo>
                  <a:lnTo>
                    <a:pt x="79" y="285"/>
                  </a:lnTo>
                  <a:lnTo>
                    <a:pt x="93" y="252"/>
                  </a:lnTo>
                  <a:lnTo>
                    <a:pt x="67" y="229"/>
                  </a:lnTo>
                  <a:lnTo>
                    <a:pt x="95" y="173"/>
                  </a:lnTo>
                  <a:lnTo>
                    <a:pt x="111" y="150"/>
                  </a:lnTo>
                  <a:lnTo>
                    <a:pt x="111" y="94"/>
                  </a:lnTo>
                  <a:lnTo>
                    <a:pt x="185" y="33"/>
                  </a:lnTo>
                  <a:lnTo>
                    <a:pt x="231" y="54"/>
                  </a:lnTo>
                  <a:lnTo>
                    <a:pt x="259" y="21"/>
                  </a:lnTo>
                  <a:lnTo>
                    <a:pt x="295" y="33"/>
                  </a:lnTo>
                  <a:lnTo>
                    <a:pt x="309" y="0"/>
                  </a:lnTo>
                  <a:lnTo>
                    <a:pt x="335" y="0"/>
                  </a:lnTo>
                  <a:lnTo>
                    <a:pt x="399" y="94"/>
                  </a:lnTo>
                  <a:lnTo>
                    <a:pt x="441" y="136"/>
                  </a:lnTo>
                  <a:lnTo>
                    <a:pt x="450" y="94"/>
                  </a:lnTo>
                  <a:lnTo>
                    <a:pt x="501" y="87"/>
                  </a:lnTo>
                  <a:lnTo>
                    <a:pt x="537" y="161"/>
                  </a:lnTo>
                  <a:lnTo>
                    <a:pt x="620" y="47"/>
                  </a:lnTo>
                  <a:lnTo>
                    <a:pt x="699" y="52"/>
                  </a:lnTo>
                  <a:lnTo>
                    <a:pt x="722" y="136"/>
                  </a:lnTo>
                  <a:lnTo>
                    <a:pt x="805" y="136"/>
                  </a:lnTo>
                  <a:lnTo>
                    <a:pt x="821" y="115"/>
                  </a:lnTo>
                  <a:lnTo>
                    <a:pt x="865" y="112"/>
                  </a:lnTo>
                  <a:lnTo>
                    <a:pt x="862" y="82"/>
                  </a:lnTo>
                  <a:lnTo>
                    <a:pt x="828" y="73"/>
                  </a:lnTo>
                  <a:lnTo>
                    <a:pt x="830" y="45"/>
                  </a:lnTo>
                  <a:lnTo>
                    <a:pt x="962" y="47"/>
                  </a:lnTo>
                  <a:lnTo>
                    <a:pt x="1024" y="0"/>
                  </a:lnTo>
                  <a:lnTo>
                    <a:pt x="1054" y="10"/>
                  </a:lnTo>
                  <a:lnTo>
                    <a:pt x="1052" y="115"/>
                  </a:lnTo>
                  <a:lnTo>
                    <a:pt x="1091" y="129"/>
                  </a:lnTo>
                  <a:lnTo>
                    <a:pt x="1137" y="133"/>
                  </a:lnTo>
                  <a:lnTo>
                    <a:pt x="1155" y="187"/>
                  </a:lnTo>
                  <a:lnTo>
                    <a:pt x="1134" y="231"/>
                  </a:lnTo>
                  <a:lnTo>
                    <a:pt x="1088" y="238"/>
                  </a:lnTo>
                  <a:lnTo>
                    <a:pt x="1070" y="257"/>
                  </a:lnTo>
                  <a:lnTo>
                    <a:pt x="1070" y="276"/>
                  </a:lnTo>
                  <a:lnTo>
                    <a:pt x="1102" y="285"/>
                  </a:lnTo>
                  <a:lnTo>
                    <a:pt x="1137" y="287"/>
                  </a:lnTo>
                  <a:lnTo>
                    <a:pt x="1118" y="311"/>
                  </a:lnTo>
                  <a:lnTo>
                    <a:pt x="1176" y="367"/>
                  </a:lnTo>
                  <a:lnTo>
                    <a:pt x="1105" y="341"/>
                  </a:lnTo>
                  <a:lnTo>
                    <a:pt x="1100" y="369"/>
                  </a:lnTo>
                  <a:lnTo>
                    <a:pt x="1049" y="420"/>
                  </a:lnTo>
                  <a:lnTo>
                    <a:pt x="1054" y="455"/>
                  </a:lnTo>
                  <a:lnTo>
                    <a:pt x="980" y="535"/>
                  </a:lnTo>
                  <a:lnTo>
                    <a:pt x="1038" y="586"/>
                  </a:lnTo>
                  <a:lnTo>
                    <a:pt x="1065" y="635"/>
                  </a:lnTo>
                  <a:lnTo>
                    <a:pt x="1065" y="682"/>
                  </a:lnTo>
                  <a:lnTo>
                    <a:pt x="973" y="630"/>
                  </a:lnTo>
                  <a:lnTo>
                    <a:pt x="950" y="689"/>
                  </a:lnTo>
                  <a:lnTo>
                    <a:pt x="980" y="712"/>
                  </a:lnTo>
                  <a:lnTo>
                    <a:pt x="966" y="752"/>
                  </a:lnTo>
                  <a:lnTo>
                    <a:pt x="934" y="735"/>
                  </a:lnTo>
                  <a:lnTo>
                    <a:pt x="920" y="763"/>
                  </a:lnTo>
                  <a:lnTo>
                    <a:pt x="948" y="80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98593" y="1401736"/>
              <a:ext cx="784226" cy="736601"/>
            </a:xfrm>
            <a:custGeom>
              <a:avLst/>
              <a:gdLst/>
              <a:ahLst/>
              <a:cxnLst>
                <a:cxn ang="0">
                  <a:pos x="477" y="1066"/>
                </a:cxn>
                <a:cxn ang="0">
                  <a:pos x="498" y="1106"/>
                </a:cxn>
                <a:cxn ang="0">
                  <a:pos x="528" y="1136"/>
                </a:cxn>
                <a:cxn ang="0">
                  <a:pos x="583" y="1150"/>
                </a:cxn>
                <a:cxn ang="0">
                  <a:pos x="648" y="1083"/>
                </a:cxn>
                <a:cxn ang="0">
                  <a:pos x="641" y="978"/>
                </a:cxn>
                <a:cxn ang="0">
                  <a:pos x="728" y="961"/>
                </a:cxn>
                <a:cxn ang="0">
                  <a:pos x="816" y="803"/>
                </a:cxn>
                <a:cxn ang="0">
                  <a:pos x="869" y="821"/>
                </a:cxn>
                <a:cxn ang="0">
                  <a:pos x="936" y="810"/>
                </a:cxn>
                <a:cxn ang="0">
                  <a:pos x="1005" y="798"/>
                </a:cxn>
                <a:cxn ang="0">
                  <a:pos x="1035" y="779"/>
                </a:cxn>
                <a:cxn ang="0">
                  <a:pos x="1072" y="744"/>
                </a:cxn>
                <a:cxn ang="0">
                  <a:pos x="1097" y="721"/>
                </a:cxn>
                <a:cxn ang="0">
                  <a:pos x="1127" y="558"/>
                </a:cxn>
                <a:cxn ang="0">
                  <a:pos x="1146" y="497"/>
                </a:cxn>
                <a:cxn ang="0">
                  <a:pos x="1210" y="492"/>
                </a:cxn>
                <a:cxn ang="0">
                  <a:pos x="1208" y="446"/>
                </a:cxn>
                <a:cxn ang="0">
                  <a:pos x="1079" y="371"/>
                </a:cxn>
                <a:cxn ang="0">
                  <a:pos x="952" y="422"/>
                </a:cxn>
                <a:cxn ang="0">
                  <a:pos x="922" y="324"/>
                </a:cxn>
                <a:cxn ang="0">
                  <a:pos x="837" y="308"/>
                </a:cxn>
                <a:cxn ang="0">
                  <a:pos x="848" y="287"/>
                </a:cxn>
                <a:cxn ang="0">
                  <a:pos x="869" y="262"/>
                </a:cxn>
                <a:cxn ang="0">
                  <a:pos x="828" y="252"/>
                </a:cxn>
                <a:cxn ang="0">
                  <a:pos x="802" y="196"/>
                </a:cxn>
                <a:cxn ang="0">
                  <a:pos x="795" y="243"/>
                </a:cxn>
                <a:cxn ang="0">
                  <a:pos x="793" y="301"/>
                </a:cxn>
                <a:cxn ang="0">
                  <a:pos x="763" y="283"/>
                </a:cxn>
                <a:cxn ang="0">
                  <a:pos x="726" y="236"/>
                </a:cxn>
                <a:cxn ang="0">
                  <a:pos x="675" y="185"/>
                </a:cxn>
                <a:cxn ang="0">
                  <a:pos x="636" y="180"/>
                </a:cxn>
                <a:cxn ang="0">
                  <a:pos x="622" y="138"/>
                </a:cxn>
                <a:cxn ang="0">
                  <a:pos x="528" y="101"/>
                </a:cxn>
                <a:cxn ang="0">
                  <a:pos x="447" y="40"/>
                </a:cxn>
                <a:cxn ang="0">
                  <a:pos x="369" y="82"/>
                </a:cxn>
                <a:cxn ang="0">
                  <a:pos x="334" y="75"/>
                </a:cxn>
                <a:cxn ang="0">
                  <a:pos x="284" y="38"/>
                </a:cxn>
                <a:cxn ang="0">
                  <a:pos x="127" y="0"/>
                </a:cxn>
                <a:cxn ang="0">
                  <a:pos x="42" y="94"/>
                </a:cxn>
                <a:cxn ang="0">
                  <a:pos x="23" y="194"/>
                </a:cxn>
                <a:cxn ang="0">
                  <a:pos x="106" y="236"/>
                </a:cxn>
                <a:cxn ang="0">
                  <a:pos x="42" y="369"/>
                </a:cxn>
                <a:cxn ang="0">
                  <a:pos x="69" y="467"/>
                </a:cxn>
                <a:cxn ang="0">
                  <a:pos x="60" y="656"/>
                </a:cxn>
                <a:cxn ang="0">
                  <a:pos x="0" y="854"/>
                </a:cxn>
                <a:cxn ang="0">
                  <a:pos x="65" y="810"/>
                </a:cxn>
                <a:cxn ang="0">
                  <a:pos x="62" y="756"/>
                </a:cxn>
                <a:cxn ang="0">
                  <a:pos x="99" y="812"/>
                </a:cxn>
                <a:cxn ang="0">
                  <a:pos x="157" y="810"/>
                </a:cxn>
                <a:cxn ang="0">
                  <a:pos x="173" y="889"/>
                </a:cxn>
                <a:cxn ang="0">
                  <a:pos x="263" y="901"/>
                </a:cxn>
                <a:cxn ang="0">
                  <a:pos x="240" y="978"/>
                </a:cxn>
                <a:cxn ang="0">
                  <a:pos x="304" y="1104"/>
                </a:cxn>
                <a:cxn ang="0">
                  <a:pos x="367" y="1113"/>
                </a:cxn>
              </a:cxnLst>
              <a:rect l="0" t="0" r="r" b="b"/>
              <a:pathLst>
                <a:path w="1224" h="1164">
                  <a:moveTo>
                    <a:pt x="427" y="1092"/>
                  </a:moveTo>
                  <a:lnTo>
                    <a:pt x="477" y="1066"/>
                  </a:lnTo>
                  <a:lnTo>
                    <a:pt x="509" y="1066"/>
                  </a:lnTo>
                  <a:lnTo>
                    <a:pt x="498" y="1106"/>
                  </a:lnTo>
                  <a:lnTo>
                    <a:pt x="503" y="1127"/>
                  </a:lnTo>
                  <a:lnTo>
                    <a:pt x="528" y="1136"/>
                  </a:lnTo>
                  <a:lnTo>
                    <a:pt x="546" y="1164"/>
                  </a:lnTo>
                  <a:lnTo>
                    <a:pt x="583" y="1150"/>
                  </a:lnTo>
                  <a:lnTo>
                    <a:pt x="618" y="1104"/>
                  </a:lnTo>
                  <a:lnTo>
                    <a:pt x="648" y="1083"/>
                  </a:lnTo>
                  <a:lnTo>
                    <a:pt x="655" y="1020"/>
                  </a:lnTo>
                  <a:lnTo>
                    <a:pt x="641" y="978"/>
                  </a:lnTo>
                  <a:lnTo>
                    <a:pt x="662" y="961"/>
                  </a:lnTo>
                  <a:lnTo>
                    <a:pt x="728" y="961"/>
                  </a:lnTo>
                  <a:lnTo>
                    <a:pt x="705" y="919"/>
                  </a:lnTo>
                  <a:lnTo>
                    <a:pt x="816" y="803"/>
                  </a:lnTo>
                  <a:lnTo>
                    <a:pt x="851" y="754"/>
                  </a:lnTo>
                  <a:lnTo>
                    <a:pt x="869" y="821"/>
                  </a:lnTo>
                  <a:lnTo>
                    <a:pt x="911" y="835"/>
                  </a:lnTo>
                  <a:lnTo>
                    <a:pt x="936" y="810"/>
                  </a:lnTo>
                  <a:lnTo>
                    <a:pt x="977" y="821"/>
                  </a:lnTo>
                  <a:lnTo>
                    <a:pt x="1005" y="798"/>
                  </a:lnTo>
                  <a:lnTo>
                    <a:pt x="1026" y="798"/>
                  </a:lnTo>
                  <a:lnTo>
                    <a:pt x="1035" y="779"/>
                  </a:lnTo>
                  <a:lnTo>
                    <a:pt x="1051" y="768"/>
                  </a:lnTo>
                  <a:lnTo>
                    <a:pt x="1072" y="744"/>
                  </a:lnTo>
                  <a:lnTo>
                    <a:pt x="1072" y="744"/>
                  </a:lnTo>
                  <a:lnTo>
                    <a:pt x="1097" y="721"/>
                  </a:lnTo>
                  <a:lnTo>
                    <a:pt x="1104" y="630"/>
                  </a:lnTo>
                  <a:lnTo>
                    <a:pt x="1127" y="558"/>
                  </a:lnTo>
                  <a:lnTo>
                    <a:pt x="1155" y="534"/>
                  </a:lnTo>
                  <a:lnTo>
                    <a:pt x="1146" y="497"/>
                  </a:lnTo>
                  <a:lnTo>
                    <a:pt x="1164" y="469"/>
                  </a:lnTo>
                  <a:lnTo>
                    <a:pt x="1210" y="492"/>
                  </a:lnTo>
                  <a:lnTo>
                    <a:pt x="1224" y="455"/>
                  </a:lnTo>
                  <a:lnTo>
                    <a:pt x="1208" y="446"/>
                  </a:lnTo>
                  <a:lnTo>
                    <a:pt x="1219" y="404"/>
                  </a:lnTo>
                  <a:lnTo>
                    <a:pt x="1079" y="371"/>
                  </a:lnTo>
                  <a:lnTo>
                    <a:pt x="1044" y="420"/>
                  </a:lnTo>
                  <a:lnTo>
                    <a:pt x="952" y="422"/>
                  </a:lnTo>
                  <a:lnTo>
                    <a:pt x="931" y="392"/>
                  </a:lnTo>
                  <a:lnTo>
                    <a:pt x="922" y="324"/>
                  </a:lnTo>
                  <a:lnTo>
                    <a:pt x="869" y="308"/>
                  </a:lnTo>
                  <a:lnTo>
                    <a:pt x="837" y="308"/>
                  </a:lnTo>
                  <a:lnTo>
                    <a:pt x="828" y="299"/>
                  </a:lnTo>
                  <a:lnTo>
                    <a:pt x="848" y="287"/>
                  </a:lnTo>
                  <a:lnTo>
                    <a:pt x="871" y="280"/>
                  </a:lnTo>
                  <a:lnTo>
                    <a:pt x="869" y="262"/>
                  </a:lnTo>
                  <a:lnTo>
                    <a:pt x="851" y="262"/>
                  </a:lnTo>
                  <a:lnTo>
                    <a:pt x="828" y="252"/>
                  </a:lnTo>
                  <a:lnTo>
                    <a:pt x="823" y="213"/>
                  </a:lnTo>
                  <a:lnTo>
                    <a:pt x="802" y="196"/>
                  </a:lnTo>
                  <a:lnTo>
                    <a:pt x="795" y="217"/>
                  </a:lnTo>
                  <a:lnTo>
                    <a:pt x="795" y="243"/>
                  </a:lnTo>
                  <a:lnTo>
                    <a:pt x="784" y="257"/>
                  </a:lnTo>
                  <a:lnTo>
                    <a:pt x="793" y="301"/>
                  </a:lnTo>
                  <a:lnTo>
                    <a:pt x="775" y="306"/>
                  </a:lnTo>
                  <a:lnTo>
                    <a:pt x="763" y="283"/>
                  </a:lnTo>
                  <a:lnTo>
                    <a:pt x="733" y="266"/>
                  </a:lnTo>
                  <a:lnTo>
                    <a:pt x="726" y="236"/>
                  </a:lnTo>
                  <a:lnTo>
                    <a:pt x="692" y="222"/>
                  </a:lnTo>
                  <a:lnTo>
                    <a:pt x="675" y="185"/>
                  </a:lnTo>
                  <a:lnTo>
                    <a:pt x="655" y="196"/>
                  </a:lnTo>
                  <a:lnTo>
                    <a:pt x="636" y="180"/>
                  </a:lnTo>
                  <a:lnTo>
                    <a:pt x="650" y="164"/>
                  </a:lnTo>
                  <a:lnTo>
                    <a:pt x="622" y="138"/>
                  </a:lnTo>
                  <a:lnTo>
                    <a:pt x="611" y="82"/>
                  </a:lnTo>
                  <a:lnTo>
                    <a:pt x="528" y="101"/>
                  </a:lnTo>
                  <a:lnTo>
                    <a:pt x="491" y="49"/>
                  </a:lnTo>
                  <a:lnTo>
                    <a:pt x="447" y="40"/>
                  </a:lnTo>
                  <a:lnTo>
                    <a:pt x="415" y="87"/>
                  </a:lnTo>
                  <a:lnTo>
                    <a:pt x="369" y="82"/>
                  </a:lnTo>
                  <a:lnTo>
                    <a:pt x="353" y="68"/>
                  </a:lnTo>
                  <a:lnTo>
                    <a:pt x="334" y="75"/>
                  </a:lnTo>
                  <a:lnTo>
                    <a:pt x="302" y="21"/>
                  </a:lnTo>
                  <a:lnTo>
                    <a:pt x="284" y="38"/>
                  </a:lnTo>
                  <a:lnTo>
                    <a:pt x="256" y="24"/>
                  </a:lnTo>
                  <a:lnTo>
                    <a:pt x="127" y="0"/>
                  </a:lnTo>
                  <a:lnTo>
                    <a:pt x="106" y="89"/>
                  </a:lnTo>
                  <a:lnTo>
                    <a:pt x="42" y="94"/>
                  </a:lnTo>
                  <a:lnTo>
                    <a:pt x="12" y="119"/>
                  </a:lnTo>
                  <a:lnTo>
                    <a:pt x="23" y="194"/>
                  </a:lnTo>
                  <a:lnTo>
                    <a:pt x="88" y="213"/>
                  </a:lnTo>
                  <a:lnTo>
                    <a:pt x="106" y="236"/>
                  </a:lnTo>
                  <a:lnTo>
                    <a:pt x="97" y="290"/>
                  </a:lnTo>
                  <a:lnTo>
                    <a:pt x="42" y="369"/>
                  </a:lnTo>
                  <a:lnTo>
                    <a:pt x="78" y="418"/>
                  </a:lnTo>
                  <a:lnTo>
                    <a:pt x="69" y="467"/>
                  </a:lnTo>
                  <a:lnTo>
                    <a:pt x="46" y="586"/>
                  </a:lnTo>
                  <a:lnTo>
                    <a:pt x="60" y="656"/>
                  </a:lnTo>
                  <a:lnTo>
                    <a:pt x="30" y="728"/>
                  </a:lnTo>
                  <a:lnTo>
                    <a:pt x="0" y="854"/>
                  </a:lnTo>
                  <a:lnTo>
                    <a:pt x="48" y="868"/>
                  </a:lnTo>
                  <a:lnTo>
                    <a:pt x="65" y="810"/>
                  </a:lnTo>
                  <a:lnTo>
                    <a:pt x="55" y="793"/>
                  </a:lnTo>
                  <a:lnTo>
                    <a:pt x="62" y="756"/>
                  </a:lnTo>
                  <a:lnTo>
                    <a:pt x="83" y="751"/>
                  </a:lnTo>
                  <a:lnTo>
                    <a:pt x="99" y="812"/>
                  </a:lnTo>
                  <a:lnTo>
                    <a:pt x="129" y="812"/>
                  </a:lnTo>
                  <a:lnTo>
                    <a:pt x="157" y="810"/>
                  </a:lnTo>
                  <a:lnTo>
                    <a:pt x="171" y="845"/>
                  </a:lnTo>
                  <a:lnTo>
                    <a:pt x="173" y="889"/>
                  </a:lnTo>
                  <a:lnTo>
                    <a:pt x="231" y="901"/>
                  </a:lnTo>
                  <a:lnTo>
                    <a:pt x="263" y="901"/>
                  </a:lnTo>
                  <a:lnTo>
                    <a:pt x="267" y="929"/>
                  </a:lnTo>
                  <a:lnTo>
                    <a:pt x="240" y="978"/>
                  </a:lnTo>
                  <a:lnTo>
                    <a:pt x="261" y="1008"/>
                  </a:lnTo>
                  <a:lnTo>
                    <a:pt x="304" y="1104"/>
                  </a:lnTo>
                  <a:lnTo>
                    <a:pt x="327" y="1141"/>
                  </a:lnTo>
                  <a:lnTo>
                    <a:pt x="367" y="1113"/>
                  </a:lnTo>
                  <a:lnTo>
                    <a:pt x="392" y="1120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525567" y="714348"/>
              <a:ext cx="987426" cy="974726"/>
            </a:xfrm>
            <a:custGeom>
              <a:avLst/>
              <a:gdLst/>
              <a:ahLst/>
              <a:cxnLst>
                <a:cxn ang="0">
                  <a:pos x="1452" y="1279"/>
                </a:cxn>
                <a:cxn ang="0">
                  <a:pos x="1459" y="1174"/>
                </a:cxn>
                <a:cxn ang="0">
                  <a:pos x="1484" y="1099"/>
                </a:cxn>
                <a:cxn ang="0">
                  <a:pos x="1510" y="927"/>
                </a:cxn>
                <a:cxn ang="0">
                  <a:pos x="1427" y="854"/>
                </a:cxn>
                <a:cxn ang="0">
                  <a:pos x="1417" y="770"/>
                </a:cxn>
                <a:cxn ang="0">
                  <a:pos x="1367" y="728"/>
                </a:cxn>
                <a:cxn ang="0">
                  <a:pos x="1189" y="567"/>
                </a:cxn>
                <a:cxn ang="0">
                  <a:pos x="1076" y="483"/>
                </a:cxn>
                <a:cxn ang="0">
                  <a:pos x="1023" y="539"/>
                </a:cxn>
                <a:cxn ang="0">
                  <a:pos x="933" y="500"/>
                </a:cxn>
                <a:cxn ang="0">
                  <a:pos x="779" y="350"/>
                </a:cxn>
                <a:cxn ang="0">
                  <a:pos x="668" y="313"/>
                </a:cxn>
                <a:cxn ang="0">
                  <a:pos x="521" y="112"/>
                </a:cxn>
                <a:cxn ang="0">
                  <a:pos x="357" y="0"/>
                </a:cxn>
                <a:cxn ang="0">
                  <a:pos x="279" y="199"/>
                </a:cxn>
                <a:cxn ang="0">
                  <a:pos x="214" y="369"/>
                </a:cxn>
                <a:cxn ang="0">
                  <a:pos x="198" y="465"/>
                </a:cxn>
                <a:cxn ang="0">
                  <a:pos x="108" y="388"/>
                </a:cxn>
                <a:cxn ang="0">
                  <a:pos x="140" y="565"/>
                </a:cxn>
                <a:cxn ang="0">
                  <a:pos x="127" y="693"/>
                </a:cxn>
                <a:cxn ang="0">
                  <a:pos x="67" y="712"/>
                </a:cxn>
                <a:cxn ang="0">
                  <a:pos x="0" y="892"/>
                </a:cxn>
                <a:cxn ang="0">
                  <a:pos x="157" y="927"/>
                </a:cxn>
                <a:cxn ang="0">
                  <a:pos x="341" y="901"/>
                </a:cxn>
                <a:cxn ang="0">
                  <a:pos x="406" y="945"/>
                </a:cxn>
                <a:cxn ang="0">
                  <a:pos x="419" y="1029"/>
                </a:cxn>
                <a:cxn ang="0">
                  <a:pos x="399" y="1123"/>
                </a:cxn>
                <a:cxn ang="0">
                  <a:pos x="468" y="1153"/>
                </a:cxn>
                <a:cxn ang="0">
                  <a:pos x="562" y="1125"/>
                </a:cxn>
                <a:cxn ang="0">
                  <a:pos x="726" y="1167"/>
                </a:cxn>
                <a:cxn ang="0">
                  <a:pos x="751" y="1265"/>
                </a:cxn>
                <a:cxn ang="0">
                  <a:pos x="807" y="1307"/>
                </a:cxn>
                <a:cxn ang="0">
                  <a:pos x="878" y="1368"/>
                </a:cxn>
                <a:cxn ang="0">
                  <a:pos x="899" y="1342"/>
                </a:cxn>
                <a:cxn ang="0">
                  <a:pos x="917" y="1281"/>
                </a:cxn>
                <a:cxn ang="0">
                  <a:pos x="966" y="1347"/>
                </a:cxn>
                <a:cxn ang="0">
                  <a:pos x="963" y="1372"/>
                </a:cxn>
                <a:cxn ang="0">
                  <a:pos x="984" y="1393"/>
                </a:cxn>
                <a:cxn ang="0">
                  <a:pos x="1067" y="1507"/>
                </a:cxn>
                <a:cxn ang="0">
                  <a:pos x="1334" y="1489"/>
                </a:cxn>
                <a:cxn ang="0">
                  <a:pos x="1397" y="1540"/>
                </a:cxn>
              </a:cxnLst>
              <a:rect l="0" t="0" r="r" b="b"/>
              <a:pathLst>
                <a:path w="1544" h="1540">
                  <a:moveTo>
                    <a:pt x="1544" y="1335"/>
                  </a:moveTo>
                  <a:lnTo>
                    <a:pt x="1507" y="1291"/>
                  </a:lnTo>
                  <a:lnTo>
                    <a:pt x="1452" y="1279"/>
                  </a:lnTo>
                  <a:lnTo>
                    <a:pt x="1436" y="1258"/>
                  </a:lnTo>
                  <a:lnTo>
                    <a:pt x="1450" y="1207"/>
                  </a:lnTo>
                  <a:lnTo>
                    <a:pt x="1459" y="1174"/>
                  </a:lnTo>
                  <a:lnTo>
                    <a:pt x="1452" y="1146"/>
                  </a:lnTo>
                  <a:lnTo>
                    <a:pt x="1459" y="1120"/>
                  </a:lnTo>
                  <a:lnTo>
                    <a:pt x="1484" y="1099"/>
                  </a:lnTo>
                  <a:lnTo>
                    <a:pt x="1494" y="1008"/>
                  </a:lnTo>
                  <a:lnTo>
                    <a:pt x="1514" y="1001"/>
                  </a:lnTo>
                  <a:lnTo>
                    <a:pt x="1510" y="927"/>
                  </a:lnTo>
                  <a:lnTo>
                    <a:pt x="1473" y="924"/>
                  </a:lnTo>
                  <a:lnTo>
                    <a:pt x="1473" y="896"/>
                  </a:lnTo>
                  <a:lnTo>
                    <a:pt x="1427" y="854"/>
                  </a:lnTo>
                  <a:lnTo>
                    <a:pt x="1406" y="866"/>
                  </a:lnTo>
                  <a:lnTo>
                    <a:pt x="1374" y="812"/>
                  </a:lnTo>
                  <a:lnTo>
                    <a:pt x="1417" y="770"/>
                  </a:lnTo>
                  <a:lnTo>
                    <a:pt x="1417" y="740"/>
                  </a:lnTo>
                  <a:lnTo>
                    <a:pt x="1397" y="717"/>
                  </a:lnTo>
                  <a:lnTo>
                    <a:pt x="1367" y="728"/>
                  </a:lnTo>
                  <a:lnTo>
                    <a:pt x="1339" y="696"/>
                  </a:lnTo>
                  <a:lnTo>
                    <a:pt x="1394" y="581"/>
                  </a:lnTo>
                  <a:lnTo>
                    <a:pt x="1189" y="567"/>
                  </a:lnTo>
                  <a:lnTo>
                    <a:pt x="1157" y="460"/>
                  </a:lnTo>
                  <a:lnTo>
                    <a:pt x="1127" y="453"/>
                  </a:lnTo>
                  <a:lnTo>
                    <a:pt x="1076" y="483"/>
                  </a:lnTo>
                  <a:lnTo>
                    <a:pt x="1028" y="495"/>
                  </a:lnTo>
                  <a:lnTo>
                    <a:pt x="1019" y="516"/>
                  </a:lnTo>
                  <a:lnTo>
                    <a:pt x="1023" y="539"/>
                  </a:lnTo>
                  <a:lnTo>
                    <a:pt x="1012" y="549"/>
                  </a:lnTo>
                  <a:lnTo>
                    <a:pt x="940" y="530"/>
                  </a:lnTo>
                  <a:lnTo>
                    <a:pt x="933" y="500"/>
                  </a:lnTo>
                  <a:lnTo>
                    <a:pt x="915" y="425"/>
                  </a:lnTo>
                  <a:lnTo>
                    <a:pt x="860" y="371"/>
                  </a:lnTo>
                  <a:lnTo>
                    <a:pt x="779" y="350"/>
                  </a:lnTo>
                  <a:lnTo>
                    <a:pt x="756" y="308"/>
                  </a:lnTo>
                  <a:lnTo>
                    <a:pt x="721" y="327"/>
                  </a:lnTo>
                  <a:lnTo>
                    <a:pt x="668" y="313"/>
                  </a:lnTo>
                  <a:lnTo>
                    <a:pt x="691" y="264"/>
                  </a:lnTo>
                  <a:lnTo>
                    <a:pt x="592" y="306"/>
                  </a:lnTo>
                  <a:lnTo>
                    <a:pt x="521" y="112"/>
                  </a:lnTo>
                  <a:lnTo>
                    <a:pt x="403" y="80"/>
                  </a:lnTo>
                  <a:lnTo>
                    <a:pt x="412" y="3"/>
                  </a:lnTo>
                  <a:lnTo>
                    <a:pt x="357" y="0"/>
                  </a:lnTo>
                  <a:lnTo>
                    <a:pt x="336" y="73"/>
                  </a:lnTo>
                  <a:lnTo>
                    <a:pt x="334" y="112"/>
                  </a:lnTo>
                  <a:lnTo>
                    <a:pt x="279" y="199"/>
                  </a:lnTo>
                  <a:lnTo>
                    <a:pt x="281" y="271"/>
                  </a:lnTo>
                  <a:lnTo>
                    <a:pt x="256" y="325"/>
                  </a:lnTo>
                  <a:lnTo>
                    <a:pt x="214" y="369"/>
                  </a:lnTo>
                  <a:lnTo>
                    <a:pt x="196" y="404"/>
                  </a:lnTo>
                  <a:lnTo>
                    <a:pt x="219" y="439"/>
                  </a:lnTo>
                  <a:lnTo>
                    <a:pt x="198" y="465"/>
                  </a:lnTo>
                  <a:lnTo>
                    <a:pt x="154" y="423"/>
                  </a:lnTo>
                  <a:lnTo>
                    <a:pt x="154" y="385"/>
                  </a:lnTo>
                  <a:lnTo>
                    <a:pt x="108" y="388"/>
                  </a:lnTo>
                  <a:lnTo>
                    <a:pt x="57" y="439"/>
                  </a:lnTo>
                  <a:lnTo>
                    <a:pt x="74" y="523"/>
                  </a:lnTo>
                  <a:lnTo>
                    <a:pt x="140" y="565"/>
                  </a:lnTo>
                  <a:lnTo>
                    <a:pt x="120" y="586"/>
                  </a:lnTo>
                  <a:lnTo>
                    <a:pt x="120" y="658"/>
                  </a:lnTo>
                  <a:lnTo>
                    <a:pt x="127" y="693"/>
                  </a:lnTo>
                  <a:lnTo>
                    <a:pt x="120" y="712"/>
                  </a:lnTo>
                  <a:lnTo>
                    <a:pt x="101" y="691"/>
                  </a:lnTo>
                  <a:lnTo>
                    <a:pt x="67" y="712"/>
                  </a:lnTo>
                  <a:lnTo>
                    <a:pt x="60" y="740"/>
                  </a:lnTo>
                  <a:lnTo>
                    <a:pt x="87" y="794"/>
                  </a:lnTo>
                  <a:lnTo>
                    <a:pt x="0" y="892"/>
                  </a:lnTo>
                  <a:lnTo>
                    <a:pt x="11" y="929"/>
                  </a:lnTo>
                  <a:lnTo>
                    <a:pt x="92" y="889"/>
                  </a:lnTo>
                  <a:lnTo>
                    <a:pt x="157" y="927"/>
                  </a:lnTo>
                  <a:lnTo>
                    <a:pt x="203" y="927"/>
                  </a:lnTo>
                  <a:lnTo>
                    <a:pt x="221" y="955"/>
                  </a:lnTo>
                  <a:lnTo>
                    <a:pt x="341" y="901"/>
                  </a:lnTo>
                  <a:lnTo>
                    <a:pt x="369" y="922"/>
                  </a:lnTo>
                  <a:lnTo>
                    <a:pt x="369" y="934"/>
                  </a:lnTo>
                  <a:lnTo>
                    <a:pt x="406" y="945"/>
                  </a:lnTo>
                  <a:lnTo>
                    <a:pt x="410" y="980"/>
                  </a:lnTo>
                  <a:lnTo>
                    <a:pt x="433" y="987"/>
                  </a:lnTo>
                  <a:lnTo>
                    <a:pt x="419" y="1029"/>
                  </a:lnTo>
                  <a:lnTo>
                    <a:pt x="392" y="1050"/>
                  </a:lnTo>
                  <a:lnTo>
                    <a:pt x="371" y="1109"/>
                  </a:lnTo>
                  <a:lnTo>
                    <a:pt x="399" y="1123"/>
                  </a:lnTo>
                  <a:lnTo>
                    <a:pt x="417" y="1106"/>
                  </a:lnTo>
                  <a:lnTo>
                    <a:pt x="449" y="1160"/>
                  </a:lnTo>
                  <a:lnTo>
                    <a:pt x="468" y="1153"/>
                  </a:lnTo>
                  <a:lnTo>
                    <a:pt x="484" y="1167"/>
                  </a:lnTo>
                  <a:lnTo>
                    <a:pt x="530" y="1172"/>
                  </a:lnTo>
                  <a:lnTo>
                    <a:pt x="562" y="1125"/>
                  </a:lnTo>
                  <a:lnTo>
                    <a:pt x="606" y="1134"/>
                  </a:lnTo>
                  <a:lnTo>
                    <a:pt x="643" y="1186"/>
                  </a:lnTo>
                  <a:lnTo>
                    <a:pt x="726" y="1167"/>
                  </a:lnTo>
                  <a:lnTo>
                    <a:pt x="737" y="1223"/>
                  </a:lnTo>
                  <a:lnTo>
                    <a:pt x="765" y="1249"/>
                  </a:lnTo>
                  <a:lnTo>
                    <a:pt x="751" y="1265"/>
                  </a:lnTo>
                  <a:lnTo>
                    <a:pt x="770" y="1281"/>
                  </a:lnTo>
                  <a:lnTo>
                    <a:pt x="790" y="1270"/>
                  </a:lnTo>
                  <a:lnTo>
                    <a:pt x="807" y="1307"/>
                  </a:lnTo>
                  <a:lnTo>
                    <a:pt x="841" y="1321"/>
                  </a:lnTo>
                  <a:lnTo>
                    <a:pt x="848" y="1351"/>
                  </a:lnTo>
                  <a:lnTo>
                    <a:pt x="878" y="1368"/>
                  </a:lnTo>
                  <a:lnTo>
                    <a:pt x="890" y="1391"/>
                  </a:lnTo>
                  <a:lnTo>
                    <a:pt x="908" y="1386"/>
                  </a:lnTo>
                  <a:lnTo>
                    <a:pt x="899" y="1342"/>
                  </a:lnTo>
                  <a:lnTo>
                    <a:pt x="910" y="1328"/>
                  </a:lnTo>
                  <a:lnTo>
                    <a:pt x="910" y="1302"/>
                  </a:lnTo>
                  <a:lnTo>
                    <a:pt x="917" y="1281"/>
                  </a:lnTo>
                  <a:lnTo>
                    <a:pt x="938" y="1298"/>
                  </a:lnTo>
                  <a:lnTo>
                    <a:pt x="943" y="1337"/>
                  </a:lnTo>
                  <a:lnTo>
                    <a:pt x="966" y="1347"/>
                  </a:lnTo>
                  <a:lnTo>
                    <a:pt x="984" y="1347"/>
                  </a:lnTo>
                  <a:lnTo>
                    <a:pt x="986" y="1365"/>
                  </a:lnTo>
                  <a:lnTo>
                    <a:pt x="963" y="1372"/>
                  </a:lnTo>
                  <a:lnTo>
                    <a:pt x="943" y="1384"/>
                  </a:lnTo>
                  <a:lnTo>
                    <a:pt x="952" y="1393"/>
                  </a:lnTo>
                  <a:lnTo>
                    <a:pt x="984" y="1393"/>
                  </a:lnTo>
                  <a:lnTo>
                    <a:pt x="1037" y="1409"/>
                  </a:lnTo>
                  <a:lnTo>
                    <a:pt x="1046" y="1477"/>
                  </a:lnTo>
                  <a:lnTo>
                    <a:pt x="1067" y="1507"/>
                  </a:lnTo>
                  <a:lnTo>
                    <a:pt x="1159" y="1505"/>
                  </a:lnTo>
                  <a:lnTo>
                    <a:pt x="1194" y="1456"/>
                  </a:lnTo>
                  <a:lnTo>
                    <a:pt x="1334" y="1489"/>
                  </a:lnTo>
                  <a:lnTo>
                    <a:pt x="1364" y="1496"/>
                  </a:lnTo>
                  <a:lnTo>
                    <a:pt x="1360" y="1526"/>
                  </a:lnTo>
                  <a:lnTo>
                    <a:pt x="1397" y="1540"/>
                  </a:lnTo>
                  <a:lnTo>
                    <a:pt x="1422" y="1470"/>
                  </a:lnTo>
                  <a:lnTo>
                    <a:pt x="1374" y="145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28755" y="2065312"/>
              <a:ext cx="693739" cy="885826"/>
            </a:xfrm>
            <a:custGeom>
              <a:avLst/>
              <a:gdLst/>
              <a:ahLst/>
              <a:cxnLst>
                <a:cxn ang="0">
                  <a:pos x="851" y="1341"/>
                </a:cxn>
                <a:cxn ang="0">
                  <a:pos x="745" y="1293"/>
                </a:cxn>
                <a:cxn ang="0">
                  <a:pos x="611" y="1397"/>
                </a:cxn>
                <a:cxn ang="0">
                  <a:pos x="570" y="1346"/>
                </a:cxn>
                <a:cxn ang="0">
                  <a:pos x="470" y="1293"/>
                </a:cxn>
                <a:cxn ang="0">
                  <a:pos x="417" y="1211"/>
                </a:cxn>
                <a:cxn ang="0">
                  <a:pos x="325" y="1185"/>
                </a:cxn>
                <a:cxn ang="0">
                  <a:pos x="189" y="1136"/>
                </a:cxn>
                <a:cxn ang="0">
                  <a:pos x="148" y="1190"/>
                </a:cxn>
                <a:cxn ang="0">
                  <a:pos x="60" y="1183"/>
                </a:cxn>
                <a:cxn ang="0">
                  <a:pos x="28" y="1160"/>
                </a:cxn>
                <a:cxn ang="0">
                  <a:pos x="81" y="1050"/>
                </a:cxn>
                <a:cxn ang="0">
                  <a:pos x="148" y="999"/>
                </a:cxn>
                <a:cxn ang="0">
                  <a:pos x="173" y="940"/>
                </a:cxn>
                <a:cxn ang="0">
                  <a:pos x="162" y="747"/>
                </a:cxn>
                <a:cxn ang="0">
                  <a:pos x="113" y="667"/>
                </a:cxn>
                <a:cxn ang="0">
                  <a:pos x="26" y="695"/>
                </a:cxn>
                <a:cxn ang="0">
                  <a:pos x="2" y="653"/>
                </a:cxn>
                <a:cxn ang="0">
                  <a:pos x="72" y="551"/>
                </a:cxn>
                <a:cxn ang="0">
                  <a:pos x="115" y="478"/>
                </a:cxn>
                <a:cxn ang="0">
                  <a:pos x="159" y="415"/>
                </a:cxn>
                <a:cxn ang="0">
                  <a:pos x="284" y="376"/>
                </a:cxn>
                <a:cxn ang="0">
                  <a:pos x="307" y="320"/>
                </a:cxn>
                <a:cxn ang="0">
                  <a:pos x="300" y="261"/>
                </a:cxn>
                <a:cxn ang="0">
                  <a:pos x="288" y="306"/>
                </a:cxn>
                <a:cxn ang="0">
                  <a:pos x="265" y="301"/>
                </a:cxn>
                <a:cxn ang="0">
                  <a:pos x="263" y="222"/>
                </a:cxn>
                <a:cxn ang="0">
                  <a:pos x="334" y="187"/>
                </a:cxn>
                <a:cxn ang="0">
                  <a:pos x="293" y="159"/>
                </a:cxn>
                <a:cxn ang="0">
                  <a:pos x="228" y="203"/>
                </a:cxn>
                <a:cxn ang="0">
                  <a:pos x="136" y="201"/>
                </a:cxn>
                <a:cxn ang="0">
                  <a:pos x="168" y="170"/>
                </a:cxn>
                <a:cxn ang="0">
                  <a:pos x="224" y="86"/>
                </a:cxn>
                <a:cxn ang="0">
                  <a:pos x="281" y="91"/>
                </a:cxn>
                <a:cxn ang="0">
                  <a:pos x="346" y="70"/>
                </a:cxn>
                <a:cxn ang="0">
                  <a:pos x="431" y="16"/>
                </a:cxn>
                <a:cxn ang="0">
                  <a:pos x="452" y="56"/>
                </a:cxn>
                <a:cxn ang="0">
                  <a:pos x="482" y="86"/>
                </a:cxn>
                <a:cxn ang="0">
                  <a:pos x="537" y="100"/>
                </a:cxn>
                <a:cxn ang="0">
                  <a:pos x="602" y="33"/>
                </a:cxn>
                <a:cxn ang="0">
                  <a:pos x="664" y="0"/>
                </a:cxn>
                <a:cxn ang="0">
                  <a:pos x="719" y="126"/>
                </a:cxn>
                <a:cxn ang="0">
                  <a:pos x="747" y="217"/>
                </a:cxn>
                <a:cxn ang="0">
                  <a:pos x="825" y="341"/>
                </a:cxn>
                <a:cxn ang="0">
                  <a:pos x="832" y="441"/>
                </a:cxn>
                <a:cxn ang="0">
                  <a:pos x="918" y="378"/>
                </a:cxn>
                <a:cxn ang="0">
                  <a:pos x="982" y="450"/>
                </a:cxn>
                <a:cxn ang="0">
                  <a:pos x="1044" y="530"/>
                </a:cxn>
                <a:cxn ang="0">
                  <a:pos x="1031" y="740"/>
                </a:cxn>
                <a:cxn ang="0">
                  <a:pos x="1070" y="796"/>
                </a:cxn>
                <a:cxn ang="0">
                  <a:pos x="1035" y="863"/>
                </a:cxn>
                <a:cxn ang="0">
                  <a:pos x="1084" y="973"/>
                </a:cxn>
                <a:cxn ang="0">
                  <a:pos x="943" y="1041"/>
                </a:cxn>
                <a:cxn ang="0">
                  <a:pos x="908" y="1066"/>
                </a:cxn>
                <a:cxn ang="0">
                  <a:pos x="901" y="1132"/>
                </a:cxn>
                <a:cxn ang="0">
                  <a:pos x="943" y="1302"/>
                </a:cxn>
              </a:cxnLst>
              <a:rect l="0" t="0" r="r" b="b"/>
              <a:pathLst>
                <a:path w="1084" h="1397">
                  <a:moveTo>
                    <a:pt x="881" y="1341"/>
                  </a:moveTo>
                  <a:lnTo>
                    <a:pt x="851" y="1341"/>
                  </a:lnTo>
                  <a:lnTo>
                    <a:pt x="789" y="1260"/>
                  </a:lnTo>
                  <a:lnTo>
                    <a:pt x="745" y="1293"/>
                  </a:lnTo>
                  <a:lnTo>
                    <a:pt x="671" y="1372"/>
                  </a:lnTo>
                  <a:lnTo>
                    <a:pt x="611" y="1397"/>
                  </a:lnTo>
                  <a:lnTo>
                    <a:pt x="565" y="1379"/>
                  </a:lnTo>
                  <a:lnTo>
                    <a:pt x="570" y="1346"/>
                  </a:lnTo>
                  <a:lnTo>
                    <a:pt x="537" y="1309"/>
                  </a:lnTo>
                  <a:lnTo>
                    <a:pt x="470" y="1293"/>
                  </a:lnTo>
                  <a:lnTo>
                    <a:pt x="447" y="1260"/>
                  </a:lnTo>
                  <a:lnTo>
                    <a:pt x="417" y="1211"/>
                  </a:lnTo>
                  <a:lnTo>
                    <a:pt x="369" y="1176"/>
                  </a:lnTo>
                  <a:lnTo>
                    <a:pt x="325" y="1185"/>
                  </a:lnTo>
                  <a:lnTo>
                    <a:pt x="254" y="1167"/>
                  </a:lnTo>
                  <a:lnTo>
                    <a:pt x="189" y="1136"/>
                  </a:lnTo>
                  <a:lnTo>
                    <a:pt x="168" y="1162"/>
                  </a:lnTo>
                  <a:lnTo>
                    <a:pt x="148" y="1190"/>
                  </a:lnTo>
                  <a:lnTo>
                    <a:pt x="102" y="1185"/>
                  </a:lnTo>
                  <a:lnTo>
                    <a:pt x="60" y="1183"/>
                  </a:lnTo>
                  <a:lnTo>
                    <a:pt x="28" y="1160"/>
                  </a:lnTo>
                  <a:lnTo>
                    <a:pt x="28" y="1160"/>
                  </a:lnTo>
                  <a:lnTo>
                    <a:pt x="97" y="1069"/>
                  </a:lnTo>
                  <a:lnTo>
                    <a:pt x="81" y="1050"/>
                  </a:lnTo>
                  <a:lnTo>
                    <a:pt x="99" y="1010"/>
                  </a:lnTo>
                  <a:lnTo>
                    <a:pt x="148" y="999"/>
                  </a:lnTo>
                  <a:lnTo>
                    <a:pt x="148" y="943"/>
                  </a:lnTo>
                  <a:lnTo>
                    <a:pt x="173" y="940"/>
                  </a:lnTo>
                  <a:lnTo>
                    <a:pt x="233" y="779"/>
                  </a:lnTo>
                  <a:lnTo>
                    <a:pt x="162" y="747"/>
                  </a:lnTo>
                  <a:lnTo>
                    <a:pt x="136" y="686"/>
                  </a:lnTo>
                  <a:lnTo>
                    <a:pt x="113" y="667"/>
                  </a:lnTo>
                  <a:lnTo>
                    <a:pt x="67" y="677"/>
                  </a:lnTo>
                  <a:lnTo>
                    <a:pt x="26" y="695"/>
                  </a:lnTo>
                  <a:lnTo>
                    <a:pt x="0" y="684"/>
                  </a:lnTo>
                  <a:lnTo>
                    <a:pt x="2" y="653"/>
                  </a:lnTo>
                  <a:lnTo>
                    <a:pt x="53" y="574"/>
                  </a:lnTo>
                  <a:lnTo>
                    <a:pt x="72" y="551"/>
                  </a:lnTo>
                  <a:lnTo>
                    <a:pt x="76" y="518"/>
                  </a:lnTo>
                  <a:lnTo>
                    <a:pt x="115" y="478"/>
                  </a:lnTo>
                  <a:lnTo>
                    <a:pt x="152" y="448"/>
                  </a:lnTo>
                  <a:lnTo>
                    <a:pt x="159" y="415"/>
                  </a:lnTo>
                  <a:lnTo>
                    <a:pt x="256" y="394"/>
                  </a:lnTo>
                  <a:lnTo>
                    <a:pt x="284" y="376"/>
                  </a:lnTo>
                  <a:lnTo>
                    <a:pt x="286" y="334"/>
                  </a:lnTo>
                  <a:lnTo>
                    <a:pt x="307" y="320"/>
                  </a:lnTo>
                  <a:lnTo>
                    <a:pt x="318" y="275"/>
                  </a:lnTo>
                  <a:lnTo>
                    <a:pt x="300" y="261"/>
                  </a:lnTo>
                  <a:lnTo>
                    <a:pt x="284" y="280"/>
                  </a:lnTo>
                  <a:lnTo>
                    <a:pt x="288" y="306"/>
                  </a:lnTo>
                  <a:lnTo>
                    <a:pt x="268" y="320"/>
                  </a:lnTo>
                  <a:lnTo>
                    <a:pt x="265" y="301"/>
                  </a:lnTo>
                  <a:lnTo>
                    <a:pt x="268" y="257"/>
                  </a:lnTo>
                  <a:lnTo>
                    <a:pt x="263" y="222"/>
                  </a:lnTo>
                  <a:lnTo>
                    <a:pt x="302" y="210"/>
                  </a:lnTo>
                  <a:lnTo>
                    <a:pt x="334" y="187"/>
                  </a:lnTo>
                  <a:lnTo>
                    <a:pt x="337" y="159"/>
                  </a:lnTo>
                  <a:lnTo>
                    <a:pt x="293" y="159"/>
                  </a:lnTo>
                  <a:lnTo>
                    <a:pt x="272" y="187"/>
                  </a:lnTo>
                  <a:lnTo>
                    <a:pt x="228" y="203"/>
                  </a:lnTo>
                  <a:lnTo>
                    <a:pt x="185" y="205"/>
                  </a:lnTo>
                  <a:lnTo>
                    <a:pt x="136" y="201"/>
                  </a:lnTo>
                  <a:lnTo>
                    <a:pt x="138" y="149"/>
                  </a:lnTo>
                  <a:lnTo>
                    <a:pt x="168" y="170"/>
                  </a:lnTo>
                  <a:lnTo>
                    <a:pt x="182" y="119"/>
                  </a:lnTo>
                  <a:lnTo>
                    <a:pt x="224" y="86"/>
                  </a:lnTo>
                  <a:lnTo>
                    <a:pt x="238" y="114"/>
                  </a:lnTo>
                  <a:lnTo>
                    <a:pt x="281" y="91"/>
                  </a:lnTo>
                  <a:lnTo>
                    <a:pt x="321" y="63"/>
                  </a:lnTo>
                  <a:lnTo>
                    <a:pt x="346" y="70"/>
                  </a:lnTo>
                  <a:lnTo>
                    <a:pt x="381" y="42"/>
                  </a:lnTo>
                  <a:lnTo>
                    <a:pt x="431" y="16"/>
                  </a:lnTo>
                  <a:lnTo>
                    <a:pt x="463" y="16"/>
                  </a:lnTo>
                  <a:lnTo>
                    <a:pt x="452" y="56"/>
                  </a:lnTo>
                  <a:lnTo>
                    <a:pt x="457" y="77"/>
                  </a:lnTo>
                  <a:lnTo>
                    <a:pt x="482" y="86"/>
                  </a:lnTo>
                  <a:lnTo>
                    <a:pt x="500" y="114"/>
                  </a:lnTo>
                  <a:lnTo>
                    <a:pt x="537" y="100"/>
                  </a:lnTo>
                  <a:lnTo>
                    <a:pt x="572" y="54"/>
                  </a:lnTo>
                  <a:lnTo>
                    <a:pt x="602" y="33"/>
                  </a:lnTo>
                  <a:lnTo>
                    <a:pt x="634" y="44"/>
                  </a:lnTo>
                  <a:lnTo>
                    <a:pt x="664" y="0"/>
                  </a:lnTo>
                  <a:lnTo>
                    <a:pt x="717" y="86"/>
                  </a:lnTo>
                  <a:lnTo>
                    <a:pt x="719" y="126"/>
                  </a:lnTo>
                  <a:lnTo>
                    <a:pt x="752" y="121"/>
                  </a:lnTo>
                  <a:lnTo>
                    <a:pt x="747" y="217"/>
                  </a:lnTo>
                  <a:lnTo>
                    <a:pt x="830" y="282"/>
                  </a:lnTo>
                  <a:lnTo>
                    <a:pt x="825" y="341"/>
                  </a:lnTo>
                  <a:lnTo>
                    <a:pt x="807" y="362"/>
                  </a:lnTo>
                  <a:lnTo>
                    <a:pt x="832" y="441"/>
                  </a:lnTo>
                  <a:lnTo>
                    <a:pt x="913" y="434"/>
                  </a:lnTo>
                  <a:lnTo>
                    <a:pt x="918" y="378"/>
                  </a:lnTo>
                  <a:lnTo>
                    <a:pt x="964" y="378"/>
                  </a:lnTo>
                  <a:lnTo>
                    <a:pt x="982" y="450"/>
                  </a:lnTo>
                  <a:lnTo>
                    <a:pt x="1028" y="492"/>
                  </a:lnTo>
                  <a:lnTo>
                    <a:pt x="1044" y="530"/>
                  </a:lnTo>
                  <a:lnTo>
                    <a:pt x="1049" y="644"/>
                  </a:lnTo>
                  <a:lnTo>
                    <a:pt x="1031" y="740"/>
                  </a:lnTo>
                  <a:lnTo>
                    <a:pt x="1065" y="737"/>
                  </a:lnTo>
                  <a:lnTo>
                    <a:pt x="1070" y="796"/>
                  </a:lnTo>
                  <a:lnTo>
                    <a:pt x="1033" y="796"/>
                  </a:lnTo>
                  <a:lnTo>
                    <a:pt x="1035" y="863"/>
                  </a:lnTo>
                  <a:lnTo>
                    <a:pt x="1072" y="882"/>
                  </a:lnTo>
                  <a:lnTo>
                    <a:pt x="1084" y="973"/>
                  </a:lnTo>
                  <a:lnTo>
                    <a:pt x="1010" y="1013"/>
                  </a:lnTo>
                  <a:lnTo>
                    <a:pt x="943" y="1041"/>
                  </a:lnTo>
                  <a:lnTo>
                    <a:pt x="915" y="1048"/>
                  </a:lnTo>
                  <a:lnTo>
                    <a:pt x="908" y="1066"/>
                  </a:lnTo>
                  <a:lnTo>
                    <a:pt x="929" y="1076"/>
                  </a:lnTo>
                  <a:lnTo>
                    <a:pt x="901" y="1132"/>
                  </a:lnTo>
                  <a:lnTo>
                    <a:pt x="978" y="1202"/>
                  </a:lnTo>
                  <a:lnTo>
                    <a:pt x="943" y="130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92318" y="2344712"/>
              <a:ext cx="752476" cy="812801"/>
            </a:xfrm>
            <a:custGeom>
              <a:avLst/>
              <a:gdLst/>
              <a:ahLst/>
              <a:cxnLst>
                <a:cxn ang="0">
                  <a:pos x="721" y="1078"/>
                </a:cxn>
                <a:cxn ang="0">
                  <a:pos x="689" y="1180"/>
                </a:cxn>
                <a:cxn ang="0">
                  <a:pos x="558" y="1190"/>
                </a:cxn>
                <a:cxn ang="0">
                  <a:pos x="419" y="1215"/>
                </a:cxn>
                <a:cxn ang="0">
                  <a:pos x="311" y="1283"/>
                </a:cxn>
                <a:cxn ang="0">
                  <a:pos x="274" y="1187"/>
                </a:cxn>
                <a:cxn ang="0">
                  <a:pos x="203" y="1148"/>
                </a:cxn>
                <a:cxn ang="0">
                  <a:pos x="173" y="1061"/>
                </a:cxn>
                <a:cxn ang="0">
                  <a:pos x="62" y="984"/>
                </a:cxn>
                <a:cxn ang="0">
                  <a:pos x="62" y="861"/>
                </a:cxn>
                <a:cxn ang="0">
                  <a:pos x="20" y="691"/>
                </a:cxn>
                <a:cxn ang="0">
                  <a:pos x="27" y="625"/>
                </a:cxn>
                <a:cxn ang="0">
                  <a:pos x="62" y="600"/>
                </a:cxn>
                <a:cxn ang="0">
                  <a:pos x="203" y="532"/>
                </a:cxn>
                <a:cxn ang="0">
                  <a:pos x="154" y="422"/>
                </a:cxn>
                <a:cxn ang="0">
                  <a:pos x="189" y="355"/>
                </a:cxn>
                <a:cxn ang="0">
                  <a:pos x="150" y="299"/>
                </a:cxn>
                <a:cxn ang="0">
                  <a:pos x="163" y="89"/>
                </a:cxn>
                <a:cxn ang="0">
                  <a:pos x="251" y="0"/>
                </a:cxn>
                <a:cxn ang="0">
                  <a:pos x="306" y="16"/>
                </a:cxn>
                <a:cxn ang="0">
                  <a:pos x="309" y="58"/>
                </a:cxn>
                <a:cxn ang="0">
                  <a:pos x="348" y="56"/>
                </a:cxn>
                <a:cxn ang="0">
                  <a:pos x="385" y="65"/>
                </a:cxn>
                <a:cxn ang="0">
                  <a:pos x="401" y="117"/>
                </a:cxn>
                <a:cxn ang="0">
                  <a:pos x="456" y="117"/>
                </a:cxn>
                <a:cxn ang="0">
                  <a:pos x="615" y="196"/>
                </a:cxn>
                <a:cxn ang="0">
                  <a:pos x="631" y="135"/>
                </a:cxn>
                <a:cxn ang="0">
                  <a:pos x="668" y="194"/>
                </a:cxn>
                <a:cxn ang="0">
                  <a:pos x="668" y="259"/>
                </a:cxn>
                <a:cxn ang="0">
                  <a:pos x="726" y="357"/>
                </a:cxn>
                <a:cxn ang="0">
                  <a:pos x="790" y="369"/>
                </a:cxn>
                <a:cxn ang="0">
                  <a:pos x="892" y="376"/>
                </a:cxn>
                <a:cxn ang="0">
                  <a:pos x="931" y="574"/>
                </a:cxn>
                <a:cxn ang="0">
                  <a:pos x="998" y="504"/>
                </a:cxn>
                <a:cxn ang="0">
                  <a:pos x="1046" y="534"/>
                </a:cxn>
                <a:cxn ang="0">
                  <a:pos x="1175" y="672"/>
                </a:cxn>
                <a:cxn ang="0">
                  <a:pos x="1115" y="733"/>
                </a:cxn>
                <a:cxn ang="0">
                  <a:pos x="1118" y="838"/>
                </a:cxn>
                <a:cxn ang="0">
                  <a:pos x="1039" y="900"/>
                </a:cxn>
                <a:cxn ang="0">
                  <a:pos x="1019" y="1024"/>
                </a:cxn>
                <a:cxn ang="0">
                  <a:pos x="922" y="1092"/>
                </a:cxn>
                <a:cxn ang="0">
                  <a:pos x="834" y="1066"/>
                </a:cxn>
                <a:cxn ang="0">
                  <a:pos x="823" y="1115"/>
                </a:cxn>
              </a:cxnLst>
              <a:rect l="0" t="0" r="r" b="b"/>
              <a:pathLst>
                <a:path w="1175" h="1283">
                  <a:moveTo>
                    <a:pt x="797" y="1073"/>
                  </a:moveTo>
                  <a:lnTo>
                    <a:pt x="721" y="1078"/>
                  </a:lnTo>
                  <a:lnTo>
                    <a:pt x="712" y="1150"/>
                  </a:lnTo>
                  <a:lnTo>
                    <a:pt x="689" y="1180"/>
                  </a:lnTo>
                  <a:lnTo>
                    <a:pt x="627" y="1171"/>
                  </a:lnTo>
                  <a:lnTo>
                    <a:pt x="558" y="1190"/>
                  </a:lnTo>
                  <a:lnTo>
                    <a:pt x="442" y="1194"/>
                  </a:lnTo>
                  <a:lnTo>
                    <a:pt x="419" y="1215"/>
                  </a:lnTo>
                  <a:lnTo>
                    <a:pt x="343" y="1213"/>
                  </a:lnTo>
                  <a:lnTo>
                    <a:pt x="311" y="1283"/>
                  </a:lnTo>
                  <a:lnTo>
                    <a:pt x="295" y="1264"/>
                  </a:lnTo>
                  <a:lnTo>
                    <a:pt x="274" y="1187"/>
                  </a:lnTo>
                  <a:lnTo>
                    <a:pt x="251" y="1159"/>
                  </a:lnTo>
                  <a:lnTo>
                    <a:pt x="203" y="1148"/>
                  </a:lnTo>
                  <a:lnTo>
                    <a:pt x="177" y="1113"/>
                  </a:lnTo>
                  <a:lnTo>
                    <a:pt x="173" y="1061"/>
                  </a:lnTo>
                  <a:lnTo>
                    <a:pt x="101" y="966"/>
                  </a:lnTo>
                  <a:lnTo>
                    <a:pt x="62" y="984"/>
                  </a:lnTo>
                  <a:lnTo>
                    <a:pt x="0" y="900"/>
                  </a:lnTo>
                  <a:lnTo>
                    <a:pt x="62" y="861"/>
                  </a:lnTo>
                  <a:lnTo>
                    <a:pt x="97" y="761"/>
                  </a:lnTo>
                  <a:lnTo>
                    <a:pt x="20" y="691"/>
                  </a:lnTo>
                  <a:lnTo>
                    <a:pt x="48" y="635"/>
                  </a:lnTo>
                  <a:lnTo>
                    <a:pt x="27" y="625"/>
                  </a:lnTo>
                  <a:lnTo>
                    <a:pt x="34" y="607"/>
                  </a:lnTo>
                  <a:lnTo>
                    <a:pt x="62" y="600"/>
                  </a:lnTo>
                  <a:lnTo>
                    <a:pt x="129" y="572"/>
                  </a:lnTo>
                  <a:lnTo>
                    <a:pt x="203" y="532"/>
                  </a:lnTo>
                  <a:lnTo>
                    <a:pt x="191" y="441"/>
                  </a:lnTo>
                  <a:lnTo>
                    <a:pt x="154" y="422"/>
                  </a:lnTo>
                  <a:lnTo>
                    <a:pt x="152" y="355"/>
                  </a:lnTo>
                  <a:lnTo>
                    <a:pt x="189" y="355"/>
                  </a:lnTo>
                  <a:lnTo>
                    <a:pt x="184" y="296"/>
                  </a:lnTo>
                  <a:lnTo>
                    <a:pt x="150" y="299"/>
                  </a:lnTo>
                  <a:lnTo>
                    <a:pt x="168" y="203"/>
                  </a:lnTo>
                  <a:lnTo>
                    <a:pt x="163" y="89"/>
                  </a:lnTo>
                  <a:lnTo>
                    <a:pt x="147" y="51"/>
                  </a:lnTo>
                  <a:lnTo>
                    <a:pt x="251" y="0"/>
                  </a:lnTo>
                  <a:lnTo>
                    <a:pt x="286" y="26"/>
                  </a:lnTo>
                  <a:lnTo>
                    <a:pt x="306" y="16"/>
                  </a:lnTo>
                  <a:lnTo>
                    <a:pt x="313" y="33"/>
                  </a:lnTo>
                  <a:lnTo>
                    <a:pt x="309" y="58"/>
                  </a:lnTo>
                  <a:lnTo>
                    <a:pt x="325" y="68"/>
                  </a:lnTo>
                  <a:lnTo>
                    <a:pt x="348" y="56"/>
                  </a:lnTo>
                  <a:lnTo>
                    <a:pt x="366" y="54"/>
                  </a:lnTo>
                  <a:lnTo>
                    <a:pt x="385" y="65"/>
                  </a:lnTo>
                  <a:lnTo>
                    <a:pt x="403" y="84"/>
                  </a:lnTo>
                  <a:lnTo>
                    <a:pt x="401" y="117"/>
                  </a:lnTo>
                  <a:lnTo>
                    <a:pt x="424" y="124"/>
                  </a:lnTo>
                  <a:lnTo>
                    <a:pt x="456" y="117"/>
                  </a:lnTo>
                  <a:lnTo>
                    <a:pt x="608" y="222"/>
                  </a:lnTo>
                  <a:lnTo>
                    <a:pt x="615" y="196"/>
                  </a:lnTo>
                  <a:lnTo>
                    <a:pt x="636" y="201"/>
                  </a:lnTo>
                  <a:lnTo>
                    <a:pt x="631" y="135"/>
                  </a:lnTo>
                  <a:lnTo>
                    <a:pt x="654" y="135"/>
                  </a:lnTo>
                  <a:lnTo>
                    <a:pt x="668" y="194"/>
                  </a:lnTo>
                  <a:lnTo>
                    <a:pt x="689" y="189"/>
                  </a:lnTo>
                  <a:lnTo>
                    <a:pt x="668" y="259"/>
                  </a:lnTo>
                  <a:lnTo>
                    <a:pt x="730" y="322"/>
                  </a:lnTo>
                  <a:lnTo>
                    <a:pt x="726" y="357"/>
                  </a:lnTo>
                  <a:lnTo>
                    <a:pt x="756" y="394"/>
                  </a:lnTo>
                  <a:lnTo>
                    <a:pt x="790" y="369"/>
                  </a:lnTo>
                  <a:lnTo>
                    <a:pt x="850" y="357"/>
                  </a:lnTo>
                  <a:lnTo>
                    <a:pt x="892" y="376"/>
                  </a:lnTo>
                  <a:lnTo>
                    <a:pt x="908" y="427"/>
                  </a:lnTo>
                  <a:lnTo>
                    <a:pt x="931" y="574"/>
                  </a:lnTo>
                  <a:lnTo>
                    <a:pt x="949" y="569"/>
                  </a:lnTo>
                  <a:lnTo>
                    <a:pt x="998" y="504"/>
                  </a:lnTo>
                  <a:lnTo>
                    <a:pt x="1026" y="506"/>
                  </a:lnTo>
                  <a:lnTo>
                    <a:pt x="1046" y="534"/>
                  </a:lnTo>
                  <a:lnTo>
                    <a:pt x="1074" y="600"/>
                  </a:lnTo>
                  <a:lnTo>
                    <a:pt x="1175" y="672"/>
                  </a:lnTo>
                  <a:lnTo>
                    <a:pt x="1168" y="726"/>
                  </a:lnTo>
                  <a:lnTo>
                    <a:pt x="1115" y="733"/>
                  </a:lnTo>
                  <a:lnTo>
                    <a:pt x="1099" y="772"/>
                  </a:lnTo>
                  <a:lnTo>
                    <a:pt x="1118" y="838"/>
                  </a:lnTo>
                  <a:lnTo>
                    <a:pt x="1076" y="863"/>
                  </a:lnTo>
                  <a:lnTo>
                    <a:pt x="1039" y="900"/>
                  </a:lnTo>
                  <a:lnTo>
                    <a:pt x="1019" y="963"/>
                  </a:lnTo>
                  <a:lnTo>
                    <a:pt x="1019" y="1024"/>
                  </a:lnTo>
                  <a:lnTo>
                    <a:pt x="1042" y="1082"/>
                  </a:lnTo>
                  <a:lnTo>
                    <a:pt x="922" y="1092"/>
                  </a:lnTo>
                  <a:lnTo>
                    <a:pt x="883" y="1047"/>
                  </a:lnTo>
                  <a:lnTo>
                    <a:pt x="834" y="1066"/>
                  </a:lnTo>
                  <a:lnTo>
                    <a:pt x="841" y="1103"/>
                  </a:lnTo>
                  <a:lnTo>
                    <a:pt x="823" y="111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633644" y="2478062"/>
              <a:ext cx="1003301" cy="1100139"/>
            </a:xfrm>
            <a:custGeom>
              <a:avLst/>
              <a:gdLst/>
              <a:ahLst/>
              <a:cxnLst>
                <a:cxn ang="0">
                  <a:pos x="1349" y="912"/>
                </a:cxn>
                <a:cxn ang="0">
                  <a:pos x="1325" y="996"/>
                </a:cxn>
                <a:cxn ang="0">
                  <a:pos x="1349" y="1099"/>
                </a:cxn>
                <a:cxn ang="0">
                  <a:pos x="1226" y="1162"/>
                </a:cxn>
                <a:cxn ang="0">
                  <a:pos x="1199" y="1313"/>
                </a:cxn>
                <a:cxn ang="0">
                  <a:pos x="1083" y="1402"/>
                </a:cxn>
                <a:cxn ang="0">
                  <a:pos x="1060" y="1582"/>
                </a:cxn>
                <a:cxn ang="0">
                  <a:pos x="1049" y="1654"/>
                </a:cxn>
                <a:cxn ang="0">
                  <a:pos x="973" y="1666"/>
                </a:cxn>
                <a:cxn ang="0">
                  <a:pos x="929" y="1605"/>
                </a:cxn>
                <a:cxn ang="0">
                  <a:pos x="940" y="1551"/>
                </a:cxn>
                <a:cxn ang="0">
                  <a:pos x="816" y="1570"/>
                </a:cxn>
                <a:cxn ang="0">
                  <a:pos x="717" y="1617"/>
                </a:cxn>
                <a:cxn ang="0">
                  <a:pos x="657" y="1691"/>
                </a:cxn>
                <a:cxn ang="0">
                  <a:pos x="454" y="1680"/>
                </a:cxn>
                <a:cxn ang="0">
                  <a:pos x="436" y="1537"/>
                </a:cxn>
                <a:cxn ang="0">
                  <a:pos x="327" y="1556"/>
                </a:cxn>
                <a:cxn ang="0">
                  <a:pos x="279" y="1493"/>
                </a:cxn>
                <a:cxn ang="0">
                  <a:pos x="194" y="1376"/>
                </a:cxn>
                <a:cxn ang="0">
                  <a:pos x="99" y="1311"/>
                </a:cxn>
                <a:cxn ang="0">
                  <a:pos x="39" y="1236"/>
                </a:cxn>
                <a:cxn ang="0">
                  <a:pos x="58" y="1103"/>
                </a:cxn>
                <a:cxn ang="0">
                  <a:pos x="23" y="940"/>
                </a:cxn>
                <a:cxn ang="0">
                  <a:pos x="134" y="905"/>
                </a:cxn>
                <a:cxn ang="0">
                  <a:pos x="194" y="837"/>
                </a:cxn>
                <a:cxn ang="0">
                  <a:pos x="330" y="814"/>
                </a:cxn>
                <a:cxn ang="0">
                  <a:pos x="387" y="653"/>
                </a:cxn>
                <a:cxn ang="0">
                  <a:pos x="558" y="611"/>
                </a:cxn>
                <a:cxn ang="0">
                  <a:pos x="666" y="614"/>
                </a:cxn>
                <a:cxn ang="0">
                  <a:pos x="724" y="520"/>
                </a:cxn>
                <a:cxn ang="0">
                  <a:pos x="781" y="474"/>
                </a:cxn>
                <a:cxn ang="0">
                  <a:pos x="811" y="378"/>
                </a:cxn>
                <a:cxn ang="0">
                  <a:pos x="938" y="369"/>
                </a:cxn>
                <a:cxn ang="0">
                  <a:pos x="970" y="149"/>
                </a:cxn>
                <a:cxn ang="0">
                  <a:pos x="957" y="21"/>
                </a:cxn>
                <a:cxn ang="0">
                  <a:pos x="1000" y="77"/>
                </a:cxn>
                <a:cxn ang="0">
                  <a:pos x="1044" y="56"/>
                </a:cxn>
                <a:cxn ang="0">
                  <a:pos x="1332" y="0"/>
                </a:cxn>
                <a:cxn ang="0">
                  <a:pos x="1351" y="184"/>
                </a:cxn>
                <a:cxn ang="0">
                  <a:pos x="1247" y="275"/>
                </a:cxn>
                <a:cxn ang="0">
                  <a:pos x="1381" y="324"/>
                </a:cxn>
                <a:cxn ang="0">
                  <a:pos x="1431" y="446"/>
                </a:cxn>
                <a:cxn ang="0">
                  <a:pos x="1464" y="513"/>
                </a:cxn>
                <a:cxn ang="0">
                  <a:pos x="1524" y="572"/>
                </a:cxn>
                <a:cxn ang="0">
                  <a:pos x="1535" y="697"/>
                </a:cxn>
                <a:cxn ang="0">
                  <a:pos x="1408" y="672"/>
                </a:cxn>
                <a:cxn ang="0">
                  <a:pos x="1298" y="658"/>
                </a:cxn>
                <a:cxn ang="0">
                  <a:pos x="1316" y="758"/>
                </a:cxn>
              </a:cxnLst>
              <a:rect l="0" t="0" r="r" b="b"/>
              <a:pathLst>
                <a:path w="1568" h="1738">
                  <a:moveTo>
                    <a:pt x="1349" y="856"/>
                  </a:moveTo>
                  <a:lnTo>
                    <a:pt x="1362" y="882"/>
                  </a:lnTo>
                  <a:lnTo>
                    <a:pt x="1349" y="912"/>
                  </a:lnTo>
                  <a:lnTo>
                    <a:pt x="1319" y="926"/>
                  </a:lnTo>
                  <a:lnTo>
                    <a:pt x="1295" y="968"/>
                  </a:lnTo>
                  <a:lnTo>
                    <a:pt x="1325" y="996"/>
                  </a:lnTo>
                  <a:lnTo>
                    <a:pt x="1337" y="1036"/>
                  </a:lnTo>
                  <a:lnTo>
                    <a:pt x="1323" y="1061"/>
                  </a:lnTo>
                  <a:lnTo>
                    <a:pt x="1349" y="1099"/>
                  </a:lnTo>
                  <a:lnTo>
                    <a:pt x="1319" y="1124"/>
                  </a:lnTo>
                  <a:lnTo>
                    <a:pt x="1277" y="1145"/>
                  </a:lnTo>
                  <a:lnTo>
                    <a:pt x="1226" y="1162"/>
                  </a:lnTo>
                  <a:lnTo>
                    <a:pt x="1187" y="1204"/>
                  </a:lnTo>
                  <a:lnTo>
                    <a:pt x="1222" y="1281"/>
                  </a:lnTo>
                  <a:lnTo>
                    <a:pt x="1199" y="1313"/>
                  </a:lnTo>
                  <a:lnTo>
                    <a:pt x="1118" y="1311"/>
                  </a:lnTo>
                  <a:lnTo>
                    <a:pt x="1095" y="1332"/>
                  </a:lnTo>
                  <a:lnTo>
                    <a:pt x="1083" y="1402"/>
                  </a:lnTo>
                  <a:lnTo>
                    <a:pt x="1074" y="1428"/>
                  </a:lnTo>
                  <a:lnTo>
                    <a:pt x="1111" y="1474"/>
                  </a:lnTo>
                  <a:lnTo>
                    <a:pt x="1060" y="1582"/>
                  </a:lnTo>
                  <a:lnTo>
                    <a:pt x="1021" y="1586"/>
                  </a:lnTo>
                  <a:lnTo>
                    <a:pt x="1014" y="1619"/>
                  </a:lnTo>
                  <a:lnTo>
                    <a:pt x="1049" y="1654"/>
                  </a:lnTo>
                  <a:lnTo>
                    <a:pt x="1035" y="1673"/>
                  </a:lnTo>
                  <a:lnTo>
                    <a:pt x="1003" y="1654"/>
                  </a:lnTo>
                  <a:lnTo>
                    <a:pt x="973" y="1666"/>
                  </a:lnTo>
                  <a:lnTo>
                    <a:pt x="968" y="1645"/>
                  </a:lnTo>
                  <a:lnTo>
                    <a:pt x="943" y="1633"/>
                  </a:lnTo>
                  <a:lnTo>
                    <a:pt x="929" y="1605"/>
                  </a:lnTo>
                  <a:lnTo>
                    <a:pt x="940" y="1591"/>
                  </a:lnTo>
                  <a:lnTo>
                    <a:pt x="959" y="1577"/>
                  </a:lnTo>
                  <a:lnTo>
                    <a:pt x="940" y="1551"/>
                  </a:lnTo>
                  <a:lnTo>
                    <a:pt x="904" y="1556"/>
                  </a:lnTo>
                  <a:lnTo>
                    <a:pt x="860" y="1579"/>
                  </a:lnTo>
                  <a:lnTo>
                    <a:pt x="816" y="1570"/>
                  </a:lnTo>
                  <a:lnTo>
                    <a:pt x="768" y="1568"/>
                  </a:lnTo>
                  <a:lnTo>
                    <a:pt x="735" y="1584"/>
                  </a:lnTo>
                  <a:lnTo>
                    <a:pt x="717" y="1617"/>
                  </a:lnTo>
                  <a:lnTo>
                    <a:pt x="705" y="1659"/>
                  </a:lnTo>
                  <a:lnTo>
                    <a:pt x="675" y="1661"/>
                  </a:lnTo>
                  <a:lnTo>
                    <a:pt x="657" y="1691"/>
                  </a:lnTo>
                  <a:lnTo>
                    <a:pt x="576" y="1687"/>
                  </a:lnTo>
                  <a:lnTo>
                    <a:pt x="544" y="1738"/>
                  </a:lnTo>
                  <a:lnTo>
                    <a:pt x="454" y="1680"/>
                  </a:lnTo>
                  <a:lnTo>
                    <a:pt x="429" y="1696"/>
                  </a:lnTo>
                  <a:lnTo>
                    <a:pt x="378" y="1652"/>
                  </a:lnTo>
                  <a:lnTo>
                    <a:pt x="436" y="1537"/>
                  </a:lnTo>
                  <a:lnTo>
                    <a:pt x="396" y="1549"/>
                  </a:lnTo>
                  <a:lnTo>
                    <a:pt x="367" y="1570"/>
                  </a:lnTo>
                  <a:lnTo>
                    <a:pt x="327" y="1556"/>
                  </a:lnTo>
                  <a:lnTo>
                    <a:pt x="327" y="1556"/>
                  </a:lnTo>
                  <a:lnTo>
                    <a:pt x="323" y="1512"/>
                  </a:lnTo>
                  <a:lnTo>
                    <a:pt x="279" y="1493"/>
                  </a:lnTo>
                  <a:lnTo>
                    <a:pt x="251" y="1470"/>
                  </a:lnTo>
                  <a:lnTo>
                    <a:pt x="233" y="1372"/>
                  </a:lnTo>
                  <a:lnTo>
                    <a:pt x="194" y="1376"/>
                  </a:lnTo>
                  <a:lnTo>
                    <a:pt x="173" y="1353"/>
                  </a:lnTo>
                  <a:lnTo>
                    <a:pt x="118" y="1388"/>
                  </a:lnTo>
                  <a:lnTo>
                    <a:pt x="99" y="1311"/>
                  </a:lnTo>
                  <a:lnTo>
                    <a:pt x="74" y="1318"/>
                  </a:lnTo>
                  <a:lnTo>
                    <a:pt x="32" y="1292"/>
                  </a:lnTo>
                  <a:lnTo>
                    <a:pt x="39" y="1236"/>
                  </a:lnTo>
                  <a:lnTo>
                    <a:pt x="78" y="1236"/>
                  </a:lnTo>
                  <a:lnTo>
                    <a:pt x="78" y="1190"/>
                  </a:lnTo>
                  <a:lnTo>
                    <a:pt x="58" y="1103"/>
                  </a:lnTo>
                  <a:lnTo>
                    <a:pt x="2" y="1005"/>
                  </a:lnTo>
                  <a:lnTo>
                    <a:pt x="0" y="970"/>
                  </a:lnTo>
                  <a:lnTo>
                    <a:pt x="23" y="940"/>
                  </a:lnTo>
                  <a:lnTo>
                    <a:pt x="32" y="868"/>
                  </a:lnTo>
                  <a:lnTo>
                    <a:pt x="108" y="863"/>
                  </a:lnTo>
                  <a:lnTo>
                    <a:pt x="134" y="905"/>
                  </a:lnTo>
                  <a:lnTo>
                    <a:pt x="152" y="893"/>
                  </a:lnTo>
                  <a:lnTo>
                    <a:pt x="145" y="856"/>
                  </a:lnTo>
                  <a:lnTo>
                    <a:pt x="194" y="837"/>
                  </a:lnTo>
                  <a:lnTo>
                    <a:pt x="233" y="882"/>
                  </a:lnTo>
                  <a:lnTo>
                    <a:pt x="353" y="872"/>
                  </a:lnTo>
                  <a:lnTo>
                    <a:pt x="330" y="814"/>
                  </a:lnTo>
                  <a:lnTo>
                    <a:pt x="330" y="753"/>
                  </a:lnTo>
                  <a:lnTo>
                    <a:pt x="350" y="690"/>
                  </a:lnTo>
                  <a:lnTo>
                    <a:pt x="387" y="653"/>
                  </a:lnTo>
                  <a:lnTo>
                    <a:pt x="429" y="628"/>
                  </a:lnTo>
                  <a:lnTo>
                    <a:pt x="503" y="616"/>
                  </a:lnTo>
                  <a:lnTo>
                    <a:pt x="558" y="611"/>
                  </a:lnTo>
                  <a:lnTo>
                    <a:pt x="574" y="628"/>
                  </a:lnTo>
                  <a:lnTo>
                    <a:pt x="618" y="586"/>
                  </a:lnTo>
                  <a:lnTo>
                    <a:pt x="666" y="614"/>
                  </a:lnTo>
                  <a:lnTo>
                    <a:pt x="664" y="576"/>
                  </a:lnTo>
                  <a:lnTo>
                    <a:pt x="708" y="565"/>
                  </a:lnTo>
                  <a:lnTo>
                    <a:pt x="724" y="520"/>
                  </a:lnTo>
                  <a:lnTo>
                    <a:pt x="710" y="481"/>
                  </a:lnTo>
                  <a:lnTo>
                    <a:pt x="742" y="448"/>
                  </a:lnTo>
                  <a:lnTo>
                    <a:pt x="781" y="474"/>
                  </a:lnTo>
                  <a:lnTo>
                    <a:pt x="839" y="450"/>
                  </a:lnTo>
                  <a:lnTo>
                    <a:pt x="851" y="385"/>
                  </a:lnTo>
                  <a:lnTo>
                    <a:pt x="811" y="378"/>
                  </a:lnTo>
                  <a:lnTo>
                    <a:pt x="851" y="334"/>
                  </a:lnTo>
                  <a:lnTo>
                    <a:pt x="901" y="371"/>
                  </a:lnTo>
                  <a:lnTo>
                    <a:pt x="938" y="369"/>
                  </a:lnTo>
                  <a:lnTo>
                    <a:pt x="938" y="285"/>
                  </a:lnTo>
                  <a:lnTo>
                    <a:pt x="954" y="226"/>
                  </a:lnTo>
                  <a:lnTo>
                    <a:pt x="970" y="149"/>
                  </a:lnTo>
                  <a:lnTo>
                    <a:pt x="943" y="126"/>
                  </a:lnTo>
                  <a:lnTo>
                    <a:pt x="938" y="77"/>
                  </a:lnTo>
                  <a:lnTo>
                    <a:pt x="957" y="21"/>
                  </a:lnTo>
                  <a:lnTo>
                    <a:pt x="989" y="21"/>
                  </a:lnTo>
                  <a:lnTo>
                    <a:pt x="1007" y="51"/>
                  </a:lnTo>
                  <a:lnTo>
                    <a:pt x="1000" y="77"/>
                  </a:lnTo>
                  <a:lnTo>
                    <a:pt x="1026" y="91"/>
                  </a:lnTo>
                  <a:lnTo>
                    <a:pt x="1056" y="72"/>
                  </a:lnTo>
                  <a:lnTo>
                    <a:pt x="1044" y="56"/>
                  </a:lnTo>
                  <a:lnTo>
                    <a:pt x="1023" y="58"/>
                  </a:lnTo>
                  <a:lnTo>
                    <a:pt x="1042" y="2"/>
                  </a:lnTo>
                  <a:lnTo>
                    <a:pt x="1332" y="0"/>
                  </a:lnTo>
                  <a:lnTo>
                    <a:pt x="1319" y="72"/>
                  </a:lnTo>
                  <a:lnTo>
                    <a:pt x="1314" y="121"/>
                  </a:lnTo>
                  <a:lnTo>
                    <a:pt x="1351" y="184"/>
                  </a:lnTo>
                  <a:lnTo>
                    <a:pt x="1323" y="215"/>
                  </a:lnTo>
                  <a:lnTo>
                    <a:pt x="1254" y="243"/>
                  </a:lnTo>
                  <a:lnTo>
                    <a:pt x="1247" y="275"/>
                  </a:lnTo>
                  <a:lnTo>
                    <a:pt x="1291" y="348"/>
                  </a:lnTo>
                  <a:lnTo>
                    <a:pt x="1339" y="348"/>
                  </a:lnTo>
                  <a:lnTo>
                    <a:pt x="1381" y="324"/>
                  </a:lnTo>
                  <a:lnTo>
                    <a:pt x="1408" y="352"/>
                  </a:lnTo>
                  <a:lnTo>
                    <a:pt x="1399" y="406"/>
                  </a:lnTo>
                  <a:lnTo>
                    <a:pt x="1431" y="446"/>
                  </a:lnTo>
                  <a:lnTo>
                    <a:pt x="1468" y="448"/>
                  </a:lnTo>
                  <a:lnTo>
                    <a:pt x="1498" y="464"/>
                  </a:lnTo>
                  <a:lnTo>
                    <a:pt x="1464" y="513"/>
                  </a:lnTo>
                  <a:lnTo>
                    <a:pt x="1457" y="541"/>
                  </a:lnTo>
                  <a:lnTo>
                    <a:pt x="1489" y="567"/>
                  </a:lnTo>
                  <a:lnTo>
                    <a:pt x="1524" y="572"/>
                  </a:lnTo>
                  <a:lnTo>
                    <a:pt x="1554" y="581"/>
                  </a:lnTo>
                  <a:lnTo>
                    <a:pt x="1568" y="635"/>
                  </a:lnTo>
                  <a:lnTo>
                    <a:pt x="1535" y="697"/>
                  </a:lnTo>
                  <a:lnTo>
                    <a:pt x="1498" y="711"/>
                  </a:lnTo>
                  <a:lnTo>
                    <a:pt x="1434" y="679"/>
                  </a:lnTo>
                  <a:lnTo>
                    <a:pt x="1408" y="672"/>
                  </a:lnTo>
                  <a:lnTo>
                    <a:pt x="1388" y="679"/>
                  </a:lnTo>
                  <a:lnTo>
                    <a:pt x="1325" y="621"/>
                  </a:lnTo>
                  <a:lnTo>
                    <a:pt x="1298" y="658"/>
                  </a:lnTo>
                  <a:lnTo>
                    <a:pt x="1300" y="697"/>
                  </a:lnTo>
                  <a:lnTo>
                    <a:pt x="1291" y="728"/>
                  </a:lnTo>
                  <a:lnTo>
                    <a:pt x="1316" y="758"/>
                  </a:lnTo>
                  <a:lnTo>
                    <a:pt x="1314" y="809"/>
                  </a:lnTo>
                  <a:lnTo>
                    <a:pt x="1346" y="816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15916" y="3649639"/>
              <a:ext cx="914401" cy="884239"/>
            </a:xfrm>
            <a:custGeom>
              <a:avLst/>
              <a:gdLst/>
              <a:ahLst/>
              <a:cxnLst>
                <a:cxn ang="0">
                  <a:pos x="1298" y="1099"/>
                </a:cxn>
                <a:cxn ang="0">
                  <a:pos x="1245" y="1194"/>
                </a:cxn>
                <a:cxn ang="0">
                  <a:pos x="1157" y="1180"/>
                </a:cxn>
                <a:cxn ang="0">
                  <a:pos x="1180" y="1260"/>
                </a:cxn>
                <a:cxn ang="0">
                  <a:pos x="1079" y="1374"/>
                </a:cxn>
                <a:cxn ang="0">
                  <a:pos x="977" y="1379"/>
                </a:cxn>
                <a:cxn ang="0">
                  <a:pos x="938" y="1276"/>
                </a:cxn>
                <a:cxn ang="0">
                  <a:pos x="811" y="1267"/>
                </a:cxn>
                <a:cxn ang="0">
                  <a:pos x="756" y="1302"/>
                </a:cxn>
                <a:cxn ang="0">
                  <a:pos x="569" y="1397"/>
                </a:cxn>
                <a:cxn ang="0">
                  <a:pos x="544" y="1341"/>
                </a:cxn>
                <a:cxn ang="0">
                  <a:pos x="493" y="1365"/>
                </a:cxn>
                <a:cxn ang="0">
                  <a:pos x="383" y="1285"/>
                </a:cxn>
                <a:cxn ang="0">
                  <a:pos x="380" y="1201"/>
                </a:cxn>
                <a:cxn ang="0">
                  <a:pos x="300" y="1264"/>
                </a:cxn>
                <a:cxn ang="0">
                  <a:pos x="205" y="1302"/>
                </a:cxn>
                <a:cxn ang="0">
                  <a:pos x="166" y="1302"/>
                </a:cxn>
                <a:cxn ang="0">
                  <a:pos x="74" y="1278"/>
                </a:cxn>
                <a:cxn ang="0">
                  <a:pos x="18" y="1243"/>
                </a:cxn>
                <a:cxn ang="0">
                  <a:pos x="37" y="1108"/>
                </a:cxn>
                <a:cxn ang="0">
                  <a:pos x="12" y="1052"/>
                </a:cxn>
                <a:cxn ang="0">
                  <a:pos x="67" y="1024"/>
                </a:cxn>
                <a:cxn ang="0">
                  <a:pos x="42" y="966"/>
                </a:cxn>
                <a:cxn ang="0">
                  <a:pos x="85" y="933"/>
                </a:cxn>
                <a:cxn ang="0">
                  <a:pos x="67" y="872"/>
                </a:cxn>
                <a:cxn ang="0">
                  <a:pos x="111" y="793"/>
                </a:cxn>
                <a:cxn ang="0">
                  <a:pos x="97" y="677"/>
                </a:cxn>
                <a:cxn ang="0">
                  <a:pos x="106" y="569"/>
                </a:cxn>
                <a:cxn ang="0">
                  <a:pos x="161" y="576"/>
                </a:cxn>
                <a:cxn ang="0">
                  <a:pos x="212" y="499"/>
                </a:cxn>
                <a:cxn ang="0">
                  <a:pos x="254" y="413"/>
                </a:cxn>
                <a:cxn ang="0">
                  <a:pos x="293" y="418"/>
                </a:cxn>
                <a:cxn ang="0">
                  <a:pos x="304" y="336"/>
                </a:cxn>
                <a:cxn ang="0">
                  <a:pos x="380" y="275"/>
                </a:cxn>
                <a:cxn ang="0">
                  <a:pos x="431" y="180"/>
                </a:cxn>
                <a:cxn ang="0">
                  <a:pos x="399" y="79"/>
                </a:cxn>
                <a:cxn ang="0">
                  <a:pos x="401" y="2"/>
                </a:cxn>
                <a:cxn ang="0">
                  <a:pos x="528" y="37"/>
                </a:cxn>
                <a:cxn ang="0">
                  <a:pos x="537" y="133"/>
                </a:cxn>
                <a:cxn ang="0">
                  <a:pos x="588" y="212"/>
                </a:cxn>
                <a:cxn ang="0">
                  <a:pos x="678" y="163"/>
                </a:cxn>
                <a:cxn ang="0">
                  <a:pos x="742" y="147"/>
                </a:cxn>
                <a:cxn ang="0">
                  <a:pos x="996" y="268"/>
                </a:cxn>
                <a:cxn ang="0">
                  <a:pos x="964" y="355"/>
                </a:cxn>
                <a:cxn ang="0">
                  <a:pos x="1072" y="348"/>
                </a:cxn>
                <a:cxn ang="0">
                  <a:pos x="1206" y="222"/>
                </a:cxn>
                <a:cxn ang="0">
                  <a:pos x="1300" y="348"/>
                </a:cxn>
                <a:cxn ang="0">
                  <a:pos x="1337" y="376"/>
                </a:cxn>
                <a:cxn ang="0">
                  <a:pos x="1425" y="509"/>
                </a:cxn>
                <a:cxn ang="0">
                  <a:pos x="1381" y="539"/>
                </a:cxn>
                <a:cxn ang="0">
                  <a:pos x="1372" y="576"/>
                </a:cxn>
                <a:cxn ang="0">
                  <a:pos x="1332" y="702"/>
                </a:cxn>
                <a:cxn ang="0">
                  <a:pos x="1372" y="868"/>
                </a:cxn>
                <a:cxn ang="0">
                  <a:pos x="1279" y="963"/>
                </a:cxn>
              </a:cxnLst>
              <a:rect l="0" t="0" r="r" b="b"/>
              <a:pathLst>
                <a:path w="1429" h="1397">
                  <a:moveTo>
                    <a:pt x="1358" y="1054"/>
                  </a:moveTo>
                  <a:lnTo>
                    <a:pt x="1332" y="1089"/>
                  </a:lnTo>
                  <a:lnTo>
                    <a:pt x="1298" y="1099"/>
                  </a:lnTo>
                  <a:lnTo>
                    <a:pt x="1284" y="1138"/>
                  </a:lnTo>
                  <a:lnTo>
                    <a:pt x="1252" y="1143"/>
                  </a:lnTo>
                  <a:lnTo>
                    <a:pt x="1245" y="1194"/>
                  </a:lnTo>
                  <a:lnTo>
                    <a:pt x="1203" y="1225"/>
                  </a:lnTo>
                  <a:lnTo>
                    <a:pt x="1196" y="1178"/>
                  </a:lnTo>
                  <a:lnTo>
                    <a:pt x="1157" y="1180"/>
                  </a:lnTo>
                  <a:lnTo>
                    <a:pt x="1150" y="1229"/>
                  </a:lnTo>
                  <a:lnTo>
                    <a:pt x="1176" y="1241"/>
                  </a:lnTo>
                  <a:lnTo>
                    <a:pt x="1180" y="1260"/>
                  </a:lnTo>
                  <a:lnTo>
                    <a:pt x="1134" y="1274"/>
                  </a:lnTo>
                  <a:lnTo>
                    <a:pt x="1116" y="1302"/>
                  </a:lnTo>
                  <a:lnTo>
                    <a:pt x="1079" y="1374"/>
                  </a:lnTo>
                  <a:lnTo>
                    <a:pt x="1037" y="1369"/>
                  </a:lnTo>
                  <a:lnTo>
                    <a:pt x="1012" y="1397"/>
                  </a:lnTo>
                  <a:lnTo>
                    <a:pt x="977" y="1379"/>
                  </a:lnTo>
                  <a:lnTo>
                    <a:pt x="961" y="1323"/>
                  </a:lnTo>
                  <a:lnTo>
                    <a:pt x="924" y="1297"/>
                  </a:lnTo>
                  <a:lnTo>
                    <a:pt x="938" y="1276"/>
                  </a:lnTo>
                  <a:lnTo>
                    <a:pt x="869" y="1246"/>
                  </a:lnTo>
                  <a:lnTo>
                    <a:pt x="858" y="1276"/>
                  </a:lnTo>
                  <a:lnTo>
                    <a:pt x="811" y="1267"/>
                  </a:lnTo>
                  <a:lnTo>
                    <a:pt x="795" y="1299"/>
                  </a:lnTo>
                  <a:lnTo>
                    <a:pt x="770" y="1306"/>
                  </a:lnTo>
                  <a:lnTo>
                    <a:pt x="756" y="1302"/>
                  </a:lnTo>
                  <a:lnTo>
                    <a:pt x="685" y="1311"/>
                  </a:lnTo>
                  <a:lnTo>
                    <a:pt x="678" y="1337"/>
                  </a:lnTo>
                  <a:lnTo>
                    <a:pt x="569" y="1397"/>
                  </a:lnTo>
                  <a:lnTo>
                    <a:pt x="530" y="1365"/>
                  </a:lnTo>
                  <a:lnTo>
                    <a:pt x="574" y="1353"/>
                  </a:lnTo>
                  <a:lnTo>
                    <a:pt x="544" y="1341"/>
                  </a:lnTo>
                  <a:lnTo>
                    <a:pt x="516" y="1341"/>
                  </a:lnTo>
                  <a:lnTo>
                    <a:pt x="516" y="1365"/>
                  </a:lnTo>
                  <a:lnTo>
                    <a:pt x="493" y="1365"/>
                  </a:lnTo>
                  <a:lnTo>
                    <a:pt x="468" y="1337"/>
                  </a:lnTo>
                  <a:lnTo>
                    <a:pt x="431" y="1302"/>
                  </a:lnTo>
                  <a:lnTo>
                    <a:pt x="383" y="1285"/>
                  </a:lnTo>
                  <a:lnTo>
                    <a:pt x="380" y="1248"/>
                  </a:lnTo>
                  <a:lnTo>
                    <a:pt x="390" y="1213"/>
                  </a:lnTo>
                  <a:lnTo>
                    <a:pt x="380" y="1201"/>
                  </a:lnTo>
                  <a:lnTo>
                    <a:pt x="353" y="1208"/>
                  </a:lnTo>
                  <a:lnTo>
                    <a:pt x="302" y="1215"/>
                  </a:lnTo>
                  <a:lnTo>
                    <a:pt x="300" y="1264"/>
                  </a:lnTo>
                  <a:lnTo>
                    <a:pt x="258" y="1285"/>
                  </a:lnTo>
                  <a:lnTo>
                    <a:pt x="217" y="1302"/>
                  </a:lnTo>
                  <a:lnTo>
                    <a:pt x="205" y="1302"/>
                  </a:lnTo>
                  <a:lnTo>
                    <a:pt x="201" y="1274"/>
                  </a:lnTo>
                  <a:lnTo>
                    <a:pt x="168" y="1281"/>
                  </a:lnTo>
                  <a:lnTo>
                    <a:pt x="166" y="1302"/>
                  </a:lnTo>
                  <a:lnTo>
                    <a:pt x="134" y="1313"/>
                  </a:lnTo>
                  <a:lnTo>
                    <a:pt x="83" y="1316"/>
                  </a:lnTo>
                  <a:lnTo>
                    <a:pt x="74" y="1278"/>
                  </a:lnTo>
                  <a:lnTo>
                    <a:pt x="51" y="1295"/>
                  </a:lnTo>
                  <a:lnTo>
                    <a:pt x="51" y="1246"/>
                  </a:lnTo>
                  <a:lnTo>
                    <a:pt x="18" y="1243"/>
                  </a:lnTo>
                  <a:lnTo>
                    <a:pt x="28" y="1215"/>
                  </a:lnTo>
                  <a:lnTo>
                    <a:pt x="37" y="1190"/>
                  </a:lnTo>
                  <a:lnTo>
                    <a:pt x="37" y="1108"/>
                  </a:lnTo>
                  <a:lnTo>
                    <a:pt x="23" y="1085"/>
                  </a:lnTo>
                  <a:lnTo>
                    <a:pt x="0" y="1068"/>
                  </a:lnTo>
                  <a:lnTo>
                    <a:pt x="12" y="1052"/>
                  </a:lnTo>
                  <a:lnTo>
                    <a:pt x="39" y="1052"/>
                  </a:lnTo>
                  <a:lnTo>
                    <a:pt x="46" y="1024"/>
                  </a:lnTo>
                  <a:lnTo>
                    <a:pt x="67" y="1024"/>
                  </a:lnTo>
                  <a:lnTo>
                    <a:pt x="78" y="989"/>
                  </a:lnTo>
                  <a:lnTo>
                    <a:pt x="69" y="970"/>
                  </a:lnTo>
                  <a:lnTo>
                    <a:pt x="42" y="966"/>
                  </a:lnTo>
                  <a:lnTo>
                    <a:pt x="39" y="954"/>
                  </a:lnTo>
                  <a:lnTo>
                    <a:pt x="46" y="935"/>
                  </a:lnTo>
                  <a:lnTo>
                    <a:pt x="85" y="933"/>
                  </a:lnTo>
                  <a:lnTo>
                    <a:pt x="92" y="912"/>
                  </a:lnTo>
                  <a:lnTo>
                    <a:pt x="72" y="891"/>
                  </a:lnTo>
                  <a:lnTo>
                    <a:pt x="67" y="872"/>
                  </a:lnTo>
                  <a:lnTo>
                    <a:pt x="74" y="847"/>
                  </a:lnTo>
                  <a:lnTo>
                    <a:pt x="95" y="807"/>
                  </a:lnTo>
                  <a:lnTo>
                    <a:pt x="111" y="793"/>
                  </a:lnTo>
                  <a:lnTo>
                    <a:pt x="111" y="754"/>
                  </a:lnTo>
                  <a:lnTo>
                    <a:pt x="90" y="705"/>
                  </a:lnTo>
                  <a:lnTo>
                    <a:pt x="97" y="677"/>
                  </a:lnTo>
                  <a:lnTo>
                    <a:pt x="106" y="642"/>
                  </a:lnTo>
                  <a:lnTo>
                    <a:pt x="106" y="597"/>
                  </a:lnTo>
                  <a:lnTo>
                    <a:pt x="106" y="569"/>
                  </a:lnTo>
                  <a:lnTo>
                    <a:pt x="122" y="569"/>
                  </a:lnTo>
                  <a:lnTo>
                    <a:pt x="141" y="581"/>
                  </a:lnTo>
                  <a:lnTo>
                    <a:pt x="161" y="576"/>
                  </a:lnTo>
                  <a:lnTo>
                    <a:pt x="175" y="539"/>
                  </a:lnTo>
                  <a:lnTo>
                    <a:pt x="203" y="525"/>
                  </a:lnTo>
                  <a:lnTo>
                    <a:pt x="212" y="499"/>
                  </a:lnTo>
                  <a:lnTo>
                    <a:pt x="208" y="474"/>
                  </a:lnTo>
                  <a:lnTo>
                    <a:pt x="228" y="450"/>
                  </a:lnTo>
                  <a:lnTo>
                    <a:pt x="254" y="413"/>
                  </a:lnTo>
                  <a:lnTo>
                    <a:pt x="267" y="397"/>
                  </a:lnTo>
                  <a:lnTo>
                    <a:pt x="281" y="406"/>
                  </a:lnTo>
                  <a:lnTo>
                    <a:pt x="293" y="418"/>
                  </a:lnTo>
                  <a:lnTo>
                    <a:pt x="304" y="392"/>
                  </a:lnTo>
                  <a:lnTo>
                    <a:pt x="327" y="352"/>
                  </a:lnTo>
                  <a:lnTo>
                    <a:pt x="304" y="336"/>
                  </a:lnTo>
                  <a:lnTo>
                    <a:pt x="334" y="310"/>
                  </a:lnTo>
                  <a:lnTo>
                    <a:pt x="348" y="278"/>
                  </a:lnTo>
                  <a:lnTo>
                    <a:pt x="380" y="275"/>
                  </a:lnTo>
                  <a:lnTo>
                    <a:pt x="408" y="257"/>
                  </a:lnTo>
                  <a:lnTo>
                    <a:pt x="410" y="215"/>
                  </a:lnTo>
                  <a:lnTo>
                    <a:pt x="431" y="180"/>
                  </a:lnTo>
                  <a:lnTo>
                    <a:pt x="408" y="163"/>
                  </a:lnTo>
                  <a:lnTo>
                    <a:pt x="410" y="133"/>
                  </a:lnTo>
                  <a:lnTo>
                    <a:pt x="399" y="79"/>
                  </a:lnTo>
                  <a:lnTo>
                    <a:pt x="387" y="54"/>
                  </a:lnTo>
                  <a:lnTo>
                    <a:pt x="408" y="40"/>
                  </a:lnTo>
                  <a:lnTo>
                    <a:pt x="401" y="2"/>
                  </a:lnTo>
                  <a:lnTo>
                    <a:pt x="422" y="0"/>
                  </a:lnTo>
                  <a:lnTo>
                    <a:pt x="452" y="28"/>
                  </a:lnTo>
                  <a:lnTo>
                    <a:pt x="528" y="37"/>
                  </a:lnTo>
                  <a:lnTo>
                    <a:pt x="549" y="75"/>
                  </a:lnTo>
                  <a:lnTo>
                    <a:pt x="558" y="107"/>
                  </a:lnTo>
                  <a:lnTo>
                    <a:pt x="537" y="133"/>
                  </a:lnTo>
                  <a:lnTo>
                    <a:pt x="521" y="156"/>
                  </a:lnTo>
                  <a:lnTo>
                    <a:pt x="542" y="184"/>
                  </a:lnTo>
                  <a:lnTo>
                    <a:pt x="588" y="212"/>
                  </a:lnTo>
                  <a:lnTo>
                    <a:pt x="613" y="184"/>
                  </a:lnTo>
                  <a:lnTo>
                    <a:pt x="645" y="196"/>
                  </a:lnTo>
                  <a:lnTo>
                    <a:pt x="678" y="163"/>
                  </a:lnTo>
                  <a:lnTo>
                    <a:pt x="687" y="180"/>
                  </a:lnTo>
                  <a:lnTo>
                    <a:pt x="712" y="135"/>
                  </a:lnTo>
                  <a:lnTo>
                    <a:pt x="742" y="147"/>
                  </a:lnTo>
                  <a:lnTo>
                    <a:pt x="712" y="210"/>
                  </a:lnTo>
                  <a:lnTo>
                    <a:pt x="763" y="271"/>
                  </a:lnTo>
                  <a:lnTo>
                    <a:pt x="996" y="268"/>
                  </a:lnTo>
                  <a:lnTo>
                    <a:pt x="994" y="317"/>
                  </a:lnTo>
                  <a:lnTo>
                    <a:pt x="966" y="327"/>
                  </a:lnTo>
                  <a:lnTo>
                    <a:pt x="964" y="355"/>
                  </a:lnTo>
                  <a:lnTo>
                    <a:pt x="996" y="359"/>
                  </a:lnTo>
                  <a:lnTo>
                    <a:pt x="1040" y="348"/>
                  </a:lnTo>
                  <a:lnTo>
                    <a:pt x="1072" y="348"/>
                  </a:lnTo>
                  <a:lnTo>
                    <a:pt x="1157" y="287"/>
                  </a:lnTo>
                  <a:lnTo>
                    <a:pt x="1141" y="259"/>
                  </a:lnTo>
                  <a:lnTo>
                    <a:pt x="1206" y="222"/>
                  </a:lnTo>
                  <a:lnTo>
                    <a:pt x="1263" y="266"/>
                  </a:lnTo>
                  <a:lnTo>
                    <a:pt x="1273" y="271"/>
                  </a:lnTo>
                  <a:lnTo>
                    <a:pt x="1300" y="348"/>
                  </a:lnTo>
                  <a:lnTo>
                    <a:pt x="1279" y="369"/>
                  </a:lnTo>
                  <a:lnTo>
                    <a:pt x="1319" y="397"/>
                  </a:lnTo>
                  <a:lnTo>
                    <a:pt x="1337" y="376"/>
                  </a:lnTo>
                  <a:lnTo>
                    <a:pt x="1369" y="415"/>
                  </a:lnTo>
                  <a:lnTo>
                    <a:pt x="1349" y="441"/>
                  </a:lnTo>
                  <a:lnTo>
                    <a:pt x="1425" y="509"/>
                  </a:lnTo>
                  <a:lnTo>
                    <a:pt x="1406" y="532"/>
                  </a:lnTo>
                  <a:lnTo>
                    <a:pt x="1392" y="523"/>
                  </a:lnTo>
                  <a:lnTo>
                    <a:pt x="1381" y="539"/>
                  </a:lnTo>
                  <a:lnTo>
                    <a:pt x="1358" y="532"/>
                  </a:lnTo>
                  <a:lnTo>
                    <a:pt x="1355" y="548"/>
                  </a:lnTo>
                  <a:lnTo>
                    <a:pt x="1372" y="576"/>
                  </a:lnTo>
                  <a:lnTo>
                    <a:pt x="1429" y="597"/>
                  </a:lnTo>
                  <a:lnTo>
                    <a:pt x="1358" y="702"/>
                  </a:lnTo>
                  <a:lnTo>
                    <a:pt x="1332" y="702"/>
                  </a:lnTo>
                  <a:lnTo>
                    <a:pt x="1339" y="740"/>
                  </a:lnTo>
                  <a:lnTo>
                    <a:pt x="1319" y="763"/>
                  </a:lnTo>
                  <a:lnTo>
                    <a:pt x="1372" y="868"/>
                  </a:lnTo>
                  <a:lnTo>
                    <a:pt x="1349" y="877"/>
                  </a:lnTo>
                  <a:lnTo>
                    <a:pt x="1349" y="912"/>
                  </a:lnTo>
                  <a:lnTo>
                    <a:pt x="1279" y="963"/>
                  </a:lnTo>
                  <a:lnTo>
                    <a:pt x="1289" y="994"/>
                  </a:lnTo>
                  <a:lnTo>
                    <a:pt x="1321" y="989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717907" y="3887764"/>
              <a:ext cx="2111378" cy="2220916"/>
            </a:xfrm>
            <a:custGeom>
              <a:avLst/>
              <a:gdLst/>
              <a:ahLst/>
              <a:cxnLst>
                <a:cxn ang="0">
                  <a:pos x="594" y="751"/>
                </a:cxn>
                <a:cxn ang="0">
                  <a:pos x="465" y="1017"/>
                </a:cxn>
                <a:cxn ang="0">
                  <a:pos x="458" y="1108"/>
                </a:cxn>
                <a:cxn ang="0">
                  <a:pos x="507" y="1187"/>
                </a:cxn>
                <a:cxn ang="0">
                  <a:pos x="313" y="1539"/>
                </a:cxn>
                <a:cxn ang="0">
                  <a:pos x="431" y="1871"/>
                </a:cxn>
                <a:cxn ang="0">
                  <a:pos x="378" y="1931"/>
                </a:cxn>
                <a:cxn ang="0">
                  <a:pos x="401" y="2232"/>
                </a:cxn>
                <a:cxn ang="0">
                  <a:pos x="364" y="2295"/>
                </a:cxn>
                <a:cxn ang="0">
                  <a:pos x="327" y="2270"/>
                </a:cxn>
                <a:cxn ang="0">
                  <a:pos x="269" y="2279"/>
                </a:cxn>
                <a:cxn ang="0">
                  <a:pos x="212" y="2291"/>
                </a:cxn>
                <a:cxn ang="0">
                  <a:pos x="133" y="2368"/>
                </a:cxn>
                <a:cxn ang="0">
                  <a:pos x="66" y="2475"/>
                </a:cxn>
                <a:cxn ang="0">
                  <a:pos x="214" y="2549"/>
                </a:cxn>
                <a:cxn ang="0">
                  <a:pos x="364" y="2545"/>
                </a:cxn>
                <a:cxn ang="0">
                  <a:pos x="410" y="2743"/>
                </a:cxn>
                <a:cxn ang="0">
                  <a:pos x="385" y="2920"/>
                </a:cxn>
                <a:cxn ang="0">
                  <a:pos x="532" y="2990"/>
                </a:cxn>
                <a:cxn ang="0">
                  <a:pos x="597" y="2976"/>
                </a:cxn>
                <a:cxn ang="0">
                  <a:pos x="760" y="3128"/>
                </a:cxn>
                <a:cxn ang="0">
                  <a:pos x="763" y="3338"/>
                </a:cxn>
                <a:cxn ang="0">
                  <a:pos x="825" y="3508"/>
                </a:cxn>
                <a:cxn ang="0">
                  <a:pos x="912" y="3492"/>
                </a:cxn>
                <a:cxn ang="0">
                  <a:pos x="1081" y="3506"/>
                </a:cxn>
                <a:cxn ang="0">
                  <a:pos x="1242" y="3298"/>
                </a:cxn>
                <a:cxn ang="0">
                  <a:pos x="1433" y="3443"/>
                </a:cxn>
                <a:cxn ang="0">
                  <a:pos x="1468" y="3228"/>
                </a:cxn>
                <a:cxn ang="0">
                  <a:pos x="1523" y="3203"/>
                </a:cxn>
                <a:cxn ang="0">
                  <a:pos x="1786" y="3147"/>
                </a:cxn>
                <a:cxn ang="0">
                  <a:pos x="2298" y="2972"/>
                </a:cxn>
                <a:cxn ang="0">
                  <a:pos x="2773" y="2515"/>
                </a:cxn>
                <a:cxn ang="0">
                  <a:pos x="2770" y="2337"/>
                </a:cxn>
                <a:cxn ang="0">
                  <a:pos x="2923" y="2333"/>
                </a:cxn>
                <a:cxn ang="0">
                  <a:pos x="2936" y="2225"/>
                </a:cxn>
                <a:cxn ang="0">
                  <a:pos x="2789" y="2132"/>
                </a:cxn>
                <a:cxn ang="0">
                  <a:pos x="2740" y="2055"/>
                </a:cxn>
                <a:cxn ang="0">
                  <a:pos x="2699" y="2043"/>
                </a:cxn>
                <a:cxn ang="0">
                  <a:pos x="2616" y="1997"/>
                </a:cxn>
                <a:cxn ang="0">
                  <a:pos x="2683" y="1875"/>
                </a:cxn>
                <a:cxn ang="0">
                  <a:pos x="2782" y="1689"/>
                </a:cxn>
                <a:cxn ang="0">
                  <a:pos x="2886" y="1423"/>
                </a:cxn>
                <a:cxn ang="0">
                  <a:pos x="3015" y="1388"/>
                </a:cxn>
                <a:cxn ang="0">
                  <a:pos x="3176" y="1147"/>
                </a:cxn>
                <a:cxn ang="0">
                  <a:pos x="3204" y="1038"/>
                </a:cxn>
                <a:cxn ang="0">
                  <a:pos x="3199" y="769"/>
                </a:cxn>
                <a:cxn ang="0">
                  <a:pos x="3165" y="646"/>
                </a:cxn>
                <a:cxn ang="0">
                  <a:pos x="3220" y="548"/>
                </a:cxn>
                <a:cxn ang="0">
                  <a:pos x="3294" y="478"/>
                </a:cxn>
                <a:cxn ang="0">
                  <a:pos x="3132" y="303"/>
                </a:cxn>
                <a:cxn ang="0">
                  <a:pos x="2973" y="387"/>
                </a:cxn>
                <a:cxn ang="0">
                  <a:pos x="2819" y="592"/>
                </a:cxn>
                <a:cxn ang="0">
                  <a:pos x="2415" y="394"/>
                </a:cxn>
                <a:cxn ang="0">
                  <a:pos x="2095" y="541"/>
                </a:cxn>
                <a:cxn ang="0">
                  <a:pos x="1775" y="844"/>
                </a:cxn>
                <a:cxn ang="0">
                  <a:pos x="1433" y="578"/>
                </a:cxn>
                <a:cxn ang="0">
                  <a:pos x="1120" y="60"/>
                </a:cxn>
                <a:cxn ang="0">
                  <a:pos x="949" y="107"/>
                </a:cxn>
                <a:cxn ang="0">
                  <a:pos x="818" y="212"/>
                </a:cxn>
                <a:cxn ang="0">
                  <a:pos x="590" y="452"/>
                </a:cxn>
              </a:cxnLst>
              <a:rect l="0" t="0" r="r" b="b"/>
              <a:pathLst>
                <a:path w="3298" h="3508">
                  <a:moveTo>
                    <a:pt x="555" y="685"/>
                  </a:moveTo>
                  <a:lnTo>
                    <a:pt x="532" y="704"/>
                  </a:lnTo>
                  <a:lnTo>
                    <a:pt x="594" y="751"/>
                  </a:lnTo>
                  <a:lnTo>
                    <a:pt x="507" y="944"/>
                  </a:lnTo>
                  <a:lnTo>
                    <a:pt x="447" y="965"/>
                  </a:lnTo>
                  <a:lnTo>
                    <a:pt x="465" y="1017"/>
                  </a:lnTo>
                  <a:lnTo>
                    <a:pt x="412" y="1052"/>
                  </a:lnTo>
                  <a:lnTo>
                    <a:pt x="442" y="1115"/>
                  </a:lnTo>
                  <a:lnTo>
                    <a:pt x="458" y="1108"/>
                  </a:lnTo>
                  <a:lnTo>
                    <a:pt x="491" y="1119"/>
                  </a:lnTo>
                  <a:lnTo>
                    <a:pt x="495" y="1157"/>
                  </a:lnTo>
                  <a:lnTo>
                    <a:pt x="507" y="1187"/>
                  </a:lnTo>
                  <a:lnTo>
                    <a:pt x="468" y="1297"/>
                  </a:lnTo>
                  <a:lnTo>
                    <a:pt x="428" y="1276"/>
                  </a:lnTo>
                  <a:lnTo>
                    <a:pt x="313" y="1539"/>
                  </a:lnTo>
                  <a:lnTo>
                    <a:pt x="417" y="1717"/>
                  </a:lnTo>
                  <a:lnTo>
                    <a:pt x="442" y="1805"/>
                  </a:lnTo>
                  <a:lnTo>
                    <a:pt x="431" y="1871"/>
                  </a:lnTo>
                  <a:lnTo>
                    <a:pt x="403" y="1908"/>
                  </a:lnTo>
                  <a:lnTo>
                    <a:pt x="378" y="1931"/>
                  </a:lnTo>
                  <a:lnTo>
                    <a:pt x="378" y="1931"/>
                  </a:lnTo>
                  <a:lnTo>
                    <a:pt x="428" y="2274"/>
                  </a:lnTo>
                  <a:lnTo>
                    <a:pt x="412" y="2267"/>
                  </a:lnTo>
                  <a:lnTo>
                    <a:pt x="401" y="2232"/>
                  </a:lnTo>
                  <a:lnTo>
                    <a:pt x="375" y="2235"/>
                  </a:lnTo>
                  <a:lnTo>
                    <a:pt x="373" y="2279"/>
                  </a:lnTo>
                  <a:lnTo>
                    <a:pt x="364" y="2295"/>
                  </a:lnTo>
                  <a:lnTo>
                    <a:pt x="345" y="2300"/>
                  </a:lnTo>
                  <a:lnTo>
                    <a:pt x="327" y="2291"/>
                  </a:lnTo>
                  <a:lnTo>
                    <a:pt x="327" y="2270"/>
                  </a:lnTo>
                  <a:lnTo>
                    <a:pt x="308" y="2256"/>
                  </a:lnTo>
                  <a:lnTo>
                    <a:pt x="285" y="2260"/>
                  </a:lnTo>
                  <a:lnTo>
                    <a:pt x="269" y="2279"/>
                  </a:lnTo>
                  <a:lnTo>
                    <a:pt x="246" y="2277"/>
                  </a:lnTo>
                  <a:lnTo>
                    <a:pt x="242" y="2288"/>
                  </a:lnTo>
                  <a:lnTo>
                    <a:pt x="212" y="2291"/>
                  </a:lnTo>
                  <a:lnTo>
                    <a:pt x="209" y="2272"/>
                  </a:lnTo>
                  <a:lnTo>
                    <a:pt x="149" y="2277"/>
                  </a:lnTo>
                  <a:lnTo>
                    <a:pt x="133" y="2368"/>
                  </a:lnTo>
                  <a:lnTo>
                    <a:pt x="87" y="2417"/>
                  </a:lnTo>
                  <a:lnTo>
                    <a:pt x="48" y="2435"/>
                  </a:lnTo>
                  <a:lnTo>
                    <a:pt x="66" y="2475"/>
                  </a:lnTo>
                  <a:lnTo>
                    <a:pt x="0" y="2512"/>
                  </a:lnTo>
                  <a:lnTo>
                    <a:pt x="7" y="2549"/>
                  </a:lnTo>
                  <a:lnTo>
                    <a:pt x="214" y="2549"/>
                  </a:lnTo>
                  <a:lnTo>
                    <a:pt x="269" y="2554"/>
                  </a:lnTo>
                  <a:lnTo>
                    <a:pt x="304" y="2540"/>
                  </a:lnTo>
                  <a:lnTo>
                    <a:pt x="364" y="2545"/>
                  </a:lnTo>
                  <a:lnTo>
                    <a:pt x="447" y="2552"/>
                  </a:lnTo>
                  <a:lnTo>
                    <a:pt x="380" y="2713"/>
                  </a:lnTo>
                  <a:lnTo>
                    <a:pt x="410" y="2743"/>
                  </a:lnTo>
                  <a:lnTo>
                    <a:pt x="408" y="2780"/>
                  </a:lnTo>
                  <a:lnTo>
                    <a:pt x="375" y="2780"/>
                  </a:lnTo>
                  <a:lnTo>
                    <a:pt x="385" y="2920"/>
                  </a:lnTo>
                  <a:lnTo>
                    <a:pt x="463" y="2909"/>
                  </a:lnTo>
                  <a:lnTo>
                    <a:pt x="470" y="2997"/>
                  </a:lnTo>
                  <a:lnTo>
                    <a:pt x="532" y="2990"/>
                  </a:lnTo>
                  <a:lnTo>
                    <a:pt x="537" y="3023"/>
                  </a:lnTo>
                  <a:lnTo>
                    <a:pt x="587" y="3023"/>
                  </a:lnTo>
                  <a:lnTo>
                    <a:pt x="597" y="2976"/>
                  </a:lnTo>
                  <a:lnTo>
                    <a:pt x="663" y="2979"/>
                  </a:lnTo>
                  <a:lnTo>
                    <a:pt x="640" y="3011"/>
                  </a:lnTo>
                  <a:lnTo>
                    <a:pt x="760" y="3128"/>
                  </a:lnTo>
                  <a:lnTo>
                    <a:pt x="804" y="3142"/>
                  </a:lnTo>
                  <a:lnTo>
                    <a:pt x="783" y="3312"/>
                  </a:lnTo>
                  <a:lnTo>
                    <a:pt x="763" y="3338"/>
                  </a:lnTo>
                  <a:lnTo>
                    <a:pt x="767" y="3410"/>
                  </a:lnTo>
                  <a:lnTo>
                    <a:pt x="813" y="3441"/>
                  </a:lnTo>
                  <a:lnTo>
                    <a:pt x="825" y="3508"/>
                  </a:lnTo>
                  <a:lnTo>
                    <a:pt x="853" y="3499"/>
                  </a:lnTo>
                  <a:lnTo>
                    <a:pt x="885" y="3508"/>
                  </a:lnTo>
                  <a:lnTo>
                    <a:pt x="912" y="3492"/>
                  </a:lnTo>
                  <a:lnTo>
                    <a:pt x="982" y="3494"/>
                  </a:lnTo>
                  <a:lnTo>
                    <a:pt x="1025" y="3490"/>
                  </a:lnTo>
                  <a:lnTo>
                    <a:pt x="1081" y="3506"/>
                  </a:lnTo>
                  <a:lnTo>
                    <a:pt x="1198" y="3382"/>
                  </a:lnTo>
                  <a:lnTo>
                    <a:pt x="1191" y="3333"/>
                  </a:lnTo>
                  <a:lnTo>
                    <a:pt x="1242" y="3298"/>
                  </a:lnTo>
                  <a:lnTo>
                    <a:pt x="1265" y="3338"/>
                  </a:lnTo>
                  <a:lnTo>
                    <a:pt x="1272" y="3403"/>
                  </a:lnTo>
                  <a:lnTo>
                    <a:pt x="1433" y="3443"/>
                  </a:lnTo>
                  <a:lnTo>
                    <a:pt x="1445" y="3392"/>
                  </a:lnTo>
                  <a:lnTo>
                    <a:pt x="1420" y="3359"/>
                  </a:lnTo>
                  <a:lnTo>
                    <a:pt x="1468" y="3228"/>
                  </a:lnTo>
                  <a:lnTo>
                    <a:pt x="1454" y="3200"/>
                  </a:lnTo>
                  <a:lnTo>
                    <a:pt x="1489" y="3182"/>
                  </a:lnTo>
                  <a:lnTo>
                    <a:pt x="1523" y="3203"/>
                  </a:lnTo>
                  <a:lnTo>
                    <a:pt x="1636" y="3151"/>
                  </a:lnTo>
                  <a:lnTo>
                    <a:pt x="1701" y="3144"/>
                  </a:lnTo>
                  <a:lnTo>
                    <a:pt x="1786" y="3147"/>
                  </a:lnTo>
                  <a:lnTo>
                    <a:pt x="1832" y="2997"/>
                  </a:lnTo>
                  <a:lnTo>
                    <a:pt x="1915" y="2881"/>
                  </a:lnTo>
                  <a:lnTo>
                    <a:pt x="2298" y="2972"/>
                  </a:lnTo>
                  <a:lnTo>
                    <a:pt x="2609" y="2860"/>
                  </a:lnTo>
                  <a:lnTo>
                    <a:pt x="2734" y="2524"/>
                  </a:lnTo>
                  <a:lnTo>
                    <a:pt x="2773" y="2515"/>
                  </a:lnTo>
                  <a:lnTo>
                    <a:pt x="2798" y="2466"/>
                  </a:lnTo>
                  <a:lnTo>
                    <a:pt x="2743" y="2431"/>
                  </a:lnTo>
                  <a:lnTo>
                    <a:pt x="2770" y="2337"/>
                  </a:lnTo>
                  <a:lnTo>
                    <a:pt x="2835" y="2354"/>
                  </a:lnTo>
                  <a:lnTo>
                    <a:pt x="2840" y="2295"/>
                  </a:lnTo>
                  <a:lnTo>
                    <a:pt x="2923" y="2333"/>
                  </a:lnTo>
                  <a:lnTo>
                    <a:pt x="2948" y="2277"/>
                  </a:lnTo>
                  <a:lnTo>
                    <a:pt x="2976" y="2249"/>
                  </a:lnTo>
                  <a:lnTo>
                    <a:pt x="2936" y="2225"/>
                  </a:lnTo>
                  <a:lnTo>
                    <a:pt x="2897" y="2190"/>
                  </a:lnTo>
                  <a:lnTo>
                    <a:pt x="2911" y="2137"/>
                  </a:lnTo>
                  <a:lnTo>
                    <a:pt x="2789" y="2132"/>
                  </a:lnTo>
                  <a:lnTo>
                    <a:pt x="2780" y="2085"/>
                  </a:lnTo>
                  <a:lnTo>
                    <a:pt x="2759" y="2057"/>
                  </a:lnTo>
                  <a:lnTo>
                    <a:pt x="2740" y="2055"/>
                  </a:lnTo>
                  <a:lnTo>
                    <a:pt x="2734" y="2069"/>
                  </a:lnTo>
                  <a:lnTo>
                    <a:pt x="2710" y="2074"/>
                  </a:lnTo>
                  <a:lnTo>
                    <a:pt x="2699" y="2043"/>
                  </a:lnTo>
                  <a:lnTo>
                    <a:pt x="2667" y="2036"/>
                  </a:lnTo>
                  <a:lnTo>
                    <a:pt x="2616" y="2041"/>
                  </a:lnTo>
                  <a:lnTo>
                    <a:pt x="2616" y="1997"/>
                  </a:lnTo>
                  <a:lnTo>
                    <a:pt x="2641" y="1945"/>
                  </a:lnTo>
                  <a:lnTo>
                    <a:pt x="2681" y="1920"/>
                  </a:lnTo>
                  <a:lnTo>
                    <a:pt x="2683" y="1875"/>
                  </a:lnTo>
                  <a:lnTo>
                    <a:pt x="2736" y="1787"/>
                  </a:lnTo>
                  <a:lnTo>
                    <a:pt x="2782" y="1735"/>
                  </a:lnTo>
                  <a:lnTo>
                    <a:pt x="2782" y="1689"/>
                  </a:lnTo>
                  <a:lnTo>
                    <a:pt x="2821" y="1600"/>
                  </a:lnTo>
                  <a:lnTo>
                    <a:pt x="2886" y="1490"/>
                  </a:lnTo>
                  <a:lnTo>
                    <a:pt x="2886" y="1423"/>
                  </a:lnTo>
                  <a:lnTo>
                    <a:pt x="2955" y="1448"/>
                  </a:lnTo>
                  <a:lnTo>
                    <a:pt x="2978" y="1385"/>
                  </a:lnTo>
                  <a:lnTo>
                    <a:pt x="3015" y="1388"/>
                  </a:lnTo>
                  <a:lnTo>
                    <a:pt x="3056" y="1243"/>
                  </a:lnTo>
                  <a:lnTo>
                    <a:pt x="3128" y="1236"/>
                  </a:lnTo>
                  <a:lnTo>
                    <a:pt x="3176" y="1147"/>
                  </a:lnTo>
                  <a:lnTo>
                    <a:pt x="3195" y="1168"/>
                  </a:lnTo>
                  <a:lnTo>
                    <a:pt x="3227" y="1089"/>
                  </a:lnTo>
                  <a:lnTo>
                    <a:pt x="3204" y="1038"/>
                  </a:lnTo>
                  <a:lnTo>
                    <a:pt x="3298" y="765"/>
                  </a:lnTo>
                  <a:lnTo>
                    <a:pt x="3287" y="732"/>
                  </a:lnTo>
                  <a:lnTo>
                    <a:pt x="3199" y="769"/>
                  </a:lnTo>
                  <a:lnTo>
                    <a:pt x="3188" y="753"/>
                  </a:lnTo>
                  <a:lnTo>
                    <a:pt x="3188" y="702"/>
                  </a:lnTo>
                  <a:lnTo>
                    <a:pt x="3165" y="646"/>
                  </a:lnTo>
                  <a:lnTo>
                    <a:pt x="3185" y="625"/>
                  </a:lnTo>
                  <a:lnTo>
                    <a:pt x="3185" y="592"/>
                  </a:lnTo>
                  <a:lnTo>
                    <a:pt x="3220" y="548"/>
                  </a:lnTo>
                  <a:lnTo>
                    <a:pt x="3255" y="538"/>
                  </a:lnTo>
                  <a:lnTo>
                    <a:pt x="3257" y="501"/>
                  </a:lnTo>
                  <a:lnTo>
                    <a:pt x="3294" y="478"/>
                  </a:lnTo>
                  <a:lnTo>
                    <a:pt x="3199" y="406"/>
                  </a:lnTo>
                  <a:lnTo>
                    <a:pt x="3195" y="291"/>
                  </a:lnTo>
                  <a:lnTo>
                    <a:pt x="3132" y="303"/>
                  </a:lnTo>
                  <a:lnTo>
                    <a:pt x="3130" y="326"/>
                  </a:lnTo>
                  <a:lnTo>
                    <a:pt x="3015" y="345"/>
                  </a:lnTo>
                  <a:lnTo>
                    <a:pt x="2973" y="387"/>
                  </a:lnTo>
                  <a:lnTo>
                    <a:pt x="2906" y="387"/>
                  </a:lnTo>
                  <a:lnTo>
                    <a:pt x="2828" y="445"/>
                  </a:lnTo>
                  <a:lnTo>
                    <a:pt x="2819" y="592"/>
                  </a:lnTo>
                  <a:lnTo>
                    <a:pt x="2671" y="632"/>
                  </a:lnTo>
                  <a:lnTo>
                    <a:pt x="2434" y="459"/>
                  </a:lnTo>
                  <a:lnTo>
                    <a:pt x="2415" y="394"/>
                  </a:lnTo>
                  <a:lnTo>
                    <a:pt x="2367" y="385"/>
                  </a:lnTo>
                  <a:lnTo>
                    <a:pt x="2196" y="552"/>
                  </a:lnTo>
                  <a:lnTo>
                    <a:pt x="2095" y="541"/>
                  </a:lnTo>
                  <a:lnTo>
                    <a:pt x="2095" y="571"/>
                  </a:lnTo>
                  <a:lnTo>
                    <a:pt x="1814" y="846"/>
                  </a:lnTo>
                  <a:lnTo>
                    <a:pt x="1775" y="844"/>
                  </a:lnTo>
                  <a:lnTo>
                    <a:pt x="1692" y="786"/>
                  </a:lnTo>
                  <a:lnTo>
                    <a:pt x="1549" y="590"/>
                  </a:lnTo>
                  <a:lnTo>
                    <a:pt x="1433" y="578"/>
                  </a:lnTo>
                  <a:lnTo>
                    <a:pt x="1480" y="375"/>
                  </a:lnTo>
                  <a:lnTo>
                    <a:pt x="1173" y="231"/>
                  </a:lnTo>
                  <a:lnTo>
                    <a:pt x="1120" y="60"/>
                  </a:lnTo>
                  <a:lnTo>
                    <a:pt x="1095" y="60"/>
                  </a:lnTo>
                  <a:lnTo>
                    <a:pt x="1007" y="130"/>
                  </a:lnTo>
                  <a:lnTo>
                    <a:pt x="949" y="107"/>
                  </a:lnTo>
                  <a:lnTo>
                    <a:pt x="1000" y="32"/>
                  </a:lnTo>
                  <a:lnTo>
                    <a:pt x="910" y="0"/>
                  </a:lnTo>
                  <a:lnTo>
                    <a:pt x="818" y="212"/>
                  </a:lnTo>
                  <a:lnTo>
                    <a:pt x="650" y="277"/>
                  </a:lnTo>
                  <a:lnTo>
                    <a:pt x="525" y="462"/>
                  </a:lnTo>
                  <a:lnTo>
                    <a:pt x="590" y="452"/>
                  </a:lnTo>
                  <a:lnTo>
                    <a:pt x="557" y="62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94309" y="3563913"/>
              <a:ext cx="1271590" cy="1687515"/>
            </a:xfrm>
            <a:custGeom>
              <a:avLst/>
              <a:gdLst/>
              <a:ahLst/>
              <a:cxnLst>
                <a:cxn ang="0">
                  <a:pos x="678" y="989"/>
                </a:cxn>
                <a:cxn ang="0">
                  <a:pos x="604" y="1059"/>
                </a:cxn>
                <a:cxn ang="0">
                  <a:pos x="549" y="1157"/>
                </a:cxn>
                <a:cxn ang="0">
                  <a:pos x="532" y="1178"/>
                </a:cxn>
                <a:cxn ang="0">
                  <a:pos x="477" y="1206"/>
                </a:cxn>
                <a:cxn ang="0">
                  <a:pos x="459" y="1367"/>
                </a:cxn>
                <a:cxn ang="0">
                  <a:pos x="489" y="1327"/>
                </a:cxn>
                <a:cxn ang="0">
                  <a:pos x="521" y="1185"/>
                </a:cxn>
                <a:cxn ang="0">
                  <a:pos x="572" y="1213"/>
                </a:cxn>
                <a:cxn ang="0">
                  <a:pos x="671" y="1243"/>
                </a:cxn>
                <a:cxn ang="0">
                  <a:pos x="611" y="1600"/>
                </a:cxn>
                <a:cxn ang="0">
                  <a:pos x="512" y="1747"/>
                </a:cxn>
                <a:cxn ang="0">
                  <a:pos x="362" y="1896"/>
                </a:cxn>
                <a:cxn ang="0">
                  <a:pos x="270" y="2001"/>
                </a:cxn>
                <a:cxn ang="0">
                  <a:pos x="166" y="2246"/>
                </a:cxn>
                <a:cxn ang="0">
                  <a:pos x="65" y="2431"/>
                </a:cxn>
                <a:cxn ang="0">
                  <a:pos x="0" y="2552"/>
                </a:cxn>
                <a:cxn ang="0">
                  <a:pos x="94" y="2585"/>
                </a:cxn>
                <a:cxn ang="0">
                  <a:pos x="143" y="2568"/>
                </a:cxn>
                <a:cxn ang="0">
                  <a:pos x="295" y="2648"/>
                </a:cxn>
                <a:cxn ang="0">
                  <a:pos x="496" y="2666"/>
                </a:cxn>
                <a:cxn ang="0">
                  <a:pos x="583" y="2547"/>
                </a:cxn>
                <a:cxn ang="0">
                  <a:pos x="562" y="2424"/>
                </a:cxn>
                <a:cxn ang="0">
                  <a:pos x="742" y="2424"/>
                </a:cxn>
                <a:cxn ang="0">
                  <a:pos x="998" y="2046"/>
                </a:cxn>
                <a:cxn ang="0">
                  <a:pos x="1171" y="1871"/>
                </a:cxn>
                <a:cxn ang="0">
                  <a:pos x="1431" y="1845"/>
                </a:cxn>
                <a:cxn ang="0">
                  <a:pos x="1623" y="1973"/>
                </a:cxn>
                <a:cxn ang="0">
                  <a:pos x="1745" y="1691"/>
                </a:cxn>
                <a:cxn ang="0">
                  <a:pos x="1710" y="1509"/>
                </a:cxn>
                <a:cxn ang="0">
                  <a:pos x="1669" y="1154"/>
                </a:cxn>
                <a:cxn ang="0">
                  <a:pos x="1563" y="1012"/>
                </a:cxn>
                <a:cxn ang="0">
                  <a:pos x="1618" y="879"/>
                </a:cxn>
                <a:cxn ang="0">
                  <a:pos x="1911" y="312"/>
                </a:cxn>
                <a:cxn ang="0">
                  <a:pos x="1920" y="107"/>
                </a:cxn>
                <a:cxn ang="0">
                  <a:pos x="1893" y="7"/>
                </a:cxn>
                <a:cxn ang="0">
                  <a:pos x="1754" y="107"/>
                </a:cxn>
                <a:cxn ang="0">
                  <a:pos x="1662" y="37"/>
                </a:cxn>
                <a:cxn ang="0">
                  <a:pos x="1459" y="0"/>
                </a:cxn>
                <a:cxn ang="0">
                  <a:pos x="1330" y="331"/>
                </a:cxn>
                <a:cxn ang="0">
                  <a:pos x="1030" y="618"/>
                </a:cxn>
                <a:cxn ang="0">
                  <a:pos x="943" y="714"/>
                </a:cxn>
                <a:cxn ang="0">
                  <a:pos x="687" y="714"/>
                </a:cxn>
              </a:cxnLst>
              <a:rect l="0" t="0" r="r" b="b"/>
              <a:pathLst>
                <a:path w="1985" h="2666">
                  <a:moveTo>
                    <a:pt x="579" y="802"/>
                  </a:moveTo>
                  <a:lnTo>
                    <a:pt x="583" y="917"/>
                  </a:lnTo>
                  <a:lnTo>
                    <a:pt x="678" y="989"/>
                  </a:lnTo>
                  <a:lnTo>
                    <a:pt x="641" y="1012"/>
                  </a:lnTo>
                  <a:lnTo>
                    <a:pt x="639" y="1049"/>
                  </a:lnTo>
                  <a:lnTo>
                    <a:pt x="604" y="1059"/>
                  </a:lnTo>
                  <a:lnTo>
                    <a:pt x="569" y="1103"/>
                  </a:lnTo>
                  <a:lnTo>
                    <a:pt x="569" y="1136"/>
                  </a:lnTo>
                  <a:lnTo>
                    <a:pt x="549" y="1157"/>
                  </a:lnTo>
                  <a:lnTo>
                    <a:pt x="551" y="1161"/>
                  </a:lnTo>
                  <a:lnTo>
                    <a:pt x="544" y="1168"/>
                  </a:lnTo>
                  <a:lnTo>
                    <a:pt x="532" y="1178"/>
                  </a:lnTo>
                  <a:lnTo>
                    <a:pt x="521" y="1185"/>
                  </a:lnTo>
                  <a:lnTo>
                    <a:pt x="493" y="1208"/>
                  </a:lnTo>
                  <a:lnTo>
                    <a:pt x="477" y="1206"/>
                  </a:lnTo>
                  <a:lnTo>
                    <a:pt x="468" y="1217"/>
                  </a:lnTo>
                  <a:lnTo>
                    <a:pt x="447" y="1285"/>
                  </a:lnTo>
                  <a:lnTo>
                    <a:pt x="459" y="1367"/>
                  </a:lnTo>
                  <a:lnTo>
                    <a:pt x="473" y="1376"/>
                  </a:lnTo>
                  <a:lnTo>
                    <a:pt x="493" y="1362"/>
                  </a:lnTo>
                  <a:lnTo>
                    <a:pt x="489" y="1327"/>
                  </a:lnTo>
                  <a:lnTo>
                    <a:pt x="484" y="1252"/>
                  </a:lnTo>
                  <a:lnTo>
                    <a:pt x="493" y="1208"/>
                  </a:lnTo>
                  <a:lnTo>
                    <a:pt x="521" y="1185"/>
                  </a:lnTo>
                  <a:lnTo>
                    <a:pt x="544" y="1168"/>
                  </a:lnTo>
                  <a:lnTo>
                    <a:pt x="551" y="1159"/>
                  </a:lnTo>
                  <a:lnTo>
                    <a:pt x="572" y="1213"/>
                  </a:lnTo>
                  <a:lnTo>
                    <a:pt x="572" y="1264"/>
                  </a:lnTo>
                  <a:lnTo>
                    <a:pt x="583" y="1280"/>
                  </a:lnTo>
                  <a:lnTo>
                    <a:pt x="671" y="1243"/>
                  </a:lnTo>
                  <a:lnTo>
                    <a:pt x="682" y="1276"/>
                  </a:lnTo>
                  <a:lnTo>
                    <a:pt x="588" y="1549"/>
                  </a:lnTo>
                  <a:lnTo>
                    <a:pt x="611" y="1600"/>
                  </a:lnTo>
                  <a:lnTo>
                    <a:pt x="579" y="1679"/>
                  </a:lnTo>
                  <a:lnTo>
                    <a:pt x="560" y="1658"/>
                  </a:lnTo>
                  <a:lnTo>
                    <a:pt x="512" y="1747"/>
                  </a:lnTo>
                  <a:lnTo>
                    <a:pt x="440" y="1754"/>
                  </a:lnTo>
                  <a:lnTo>
                    <a:pt x="399" y="1899"/>
                  </a:lnTo>
                  <a:lnTo>
                    <a:pt x="362" y="1896"/>
                  </a:lnTo>
                  <a:lnTo>
                    <a:pt x="339" y="1959"/>
                  </a:lnTo>
                  <a:lnTo>
                    <a:pt x="270" y="1934"/>
                  </a:lnTo>
                  <a:lnTo>
                    <a:pt x="270" y="2001"/>
                  </a:lnTo>
                  <a:lnTo>
                    <a:pt x="205" y="2111"/>
                  </a:lnTo>
                  <a:lnTo>
                    <a:pt x="166" y="2200"/>
                  </a:lnTo>
                  <a:lnTo>
                    <a:pt x="166" y="2246"/>
                  </a:lnTo>
                  <a:lnTo>
                    <a:pt x="120" y="2298"/>
                  </a:lnTo>
                  <a:lnTo>
                    <a:pt x="67" y="2386"/>
                  </a:lnTo>
                  <a:lnTo>
                    <a:pt x="65" y="2431"/>
                  </a:lnTo>
                  <a:lnTo>
                    <a:pt x="25" y="2456"/>
                  </a:lnTo>
                  <a:lnTo>
                    <a:pt x="0" y="2508"/>
                  </a:lnTo>
                  <a:lnTo>
                    <a:pt x="0" y="2552"/>
                  </a:lnTo>
                  <a:lnTo>
                    <a:pt x="51" y="2547"/>
                  </a:lnTo>
                  <a:lnTo>
                    <a:pt x="83" y="2554"/>
                  </a:lnTo>
                  <a:lnTo>
                    <a:pt x="94" y="2585"/>
                  </a:lnTo>
                  <a:lnTo>
                    <a:pt x="118" y="2580"/>
                  </a:lnTo>
                  <a:lnTo>
                    <a:pt x="124" y="2566"/>
                  </a:lnTo>
                  <a:lnTo>
                    <a:pt x="143" y="2568"/>
                  </a:lnTo>
                  <a:lnTo>
                    <a:pt x="164" y="2596"/>
                  </a:lnTo>
                  <a:lnTo>
                    <a:pt x="173" y="2643"/>
                  </a:lnTo>
                  <a:lnTo>
                    <a:pt x="295" y="2648"/>
                  </a:lnTo>
                  <a:lnTo>
                    <a:pt x="454" y="2666"/>
                  </a:lnTo>
                  <a:lnTo>
                    <a:pt x="479" y="2636"/>
                  </a:lnTo>
                  <a:lnTo>
                    <a:pt x="496" y="2666"/>
                  </a:lnTo>
                  <a:lnTo>
                    <a:pt x="544" y="2650"/>
                  </a:lnTo>
                  <a:lnTo>
                    <a:pt x="579" y="2592"/>
                  </a:lnTo>
                  <a:lnTo>
                    <a:pt x="583" y="2547"/>
                  </a:lnTo>
                  <a:lnTo>
                    <a:pt x="549" y="2522"/>
                  </a:lnTo>
                  <a:lnTo>
                    <a:pt x="507" y="2522"/>
                  </a:lnTo>
                  <a:lnTo>
                    <a:pt x="562" y="2424"/>
                  </a:lnTo>
                  <a:lnTo>
                    <a:pt x="634" y="2454"/>
                  </a:lnTo>
                  <a:lnTo>
                    <a:pt x="668" y="2433"/>
                  </a:lnTo>
                  <a:lnTo>
                    <a:pt x="742" y="2424"/>
                  </a:lnTo>
                  <a:lnTo>
                    <a:pt x="768" y="2438"/>
                  </a:lnTo>
                  <a:lnTo>
                    <a:pt x="908" y="2340"/>
                  </a:lnTo>
                  <a:lnTo>
                    <a:pt x="998" y="2046"/>
                  </a:lnTo>
                  <a:lnTo>
                    <a:pt x="1033" y="1941"/>
                  </a:lnTo>
                  <a:lnTo>
                    <a:pt x="1104" y="1826"/>
                  </a:lnTo>
                  <a:lnTo>
                    <a:pt x="1171" y="1871"/>
                  </a:lnTo>
                  <a:lnTo>
                    <a:pt x="1240" y="1843"/>
                  </a:lnTo>
                  <a:lnTo>
                    <a:pt x="1369" y="1831"/>
                  </a:lnTo>
                  <a:lnTo>
                    <a:pt x="1431" y="1845"/>
                  </a:lnTo>
                  <a:lnTo>
                    <a:pt x="1434" y="1864"/>
                  </a:lnTo>
                  <a:lnTo>
                    <a:pt x="1604" y="1924"/>
                  </a:lnTo>
                  <a:lnTo>
                    <a:pt x="1623" y="1973"/>
                  </a:lnTo>
                  <a:lnTo>
                    <a:pt x="1680" y="1950"/>
                  </a:lnTo>
                  <a:lnTo>
                    <a:pt x="1641" y="1768"/>
                  </a:lnTo>
                  <a:lnTo>
                    <a:pt x="1745" y="1691"/>
                  </a:lnTo>
                  <a:lnTo>
                    <a:pt x="1757" y="1654"/>
                  </a:lnTo>
                  <a:lnTo>
                    <a:pt x="1710" y="1509"/>
                  </a:lnTo>
                  <a:lnTo>
                    <a:pt x="1710" y="1509"/>
                  </a:lnTo>
                  <a:lnTo>
                    <a:pt x="1579" y="1439"/>
                  </a:lnTo>
                  <a:lnTo>
                    <a:pt x="1669" y="1199"/>
                  </a:lnTo>
                  <a:lnTo>
                    <a:pt x="1669" y="1154"/>
                  </a:lnTo>
                  <a:lnTo>
                    <a:pt x="1514" y="1068"/>
                  </a:lnTo>
                  <a:lnTo>
                    <a:pt x="1521" y="1042"/>
                  </a:lnTo>
                  <a:lnTo>
                    <a:pt x="1563" y="1012"/>
                  </a:lnTo>
                  <a:lnTo>
                    <a:pt x="1561" y="959"/>
                  </a:lnTo>
                  <a:lnTo>
                    <a:pt x="1584" y="926"/>
                  </a:lnTo>
                  <a:lnTo>
                    <a:pt x="1618" y="879"/>
                  </a:lnTo>
                  <a:lnTo>
                    <a:pt x="1657" y="886"/>
                  </a:lnTo>
                  <a:lnTo>
                    <a:pt x="1807" y="742"/>
                  </a:lnTo>
                  <a:lnTo>
                    <a:pt x="1911" y="312"/>
                  </a:lnTo>
                  <a:lnTo>
                    <a:pt x="1851" y="273"/>
                  </a:lnTo>
                  <a:lnTo>
                    <a:pt x="1895" y="119"/>
                  </a:lnTo>
                  <a:lnTo>
                    <a:pt x="1920" y="107"/>
                  </a:lnTo>
                  <a:lnTo>
                    <a:pt x="1985" y="23"/>
                  </a:lnTo>
                  <a:lnTo>
                    <a:pt x="1943" y="7"/>
                  </a:lnTo>
                  <a:lnTo>
                    <a:pt x="1893" y="7"/>
                  </a:lnTo>
                  <a:lnTo>
                    <a:pt x="1858" y="42"/>
                  </a:lnTo>
                  <a:lnTo>
                    <a:pt x="1789" y="100"/>
                  </a:lnTo>
                  <a:lnTo>
                    <a:pt x="1754" y="107"/>
                  </a:lnTo>
                  <a:lnTo>
                    <a:pt x="1710" y="98"/>
                  </a:lnTo>
                  <a:lnTo>
                    <a:pt x="1685" y="74"/>
                  </a:lnTo>
                  <a:lnTo>
                    <a:pt x="1662" y="37"/>
                  </a:lnTo>
                  <a:lnTo>
                    <a:pt x="1563" y="28"/>
                  </a:lnTo>
                  <a:lnTo>
                    <a:pt x="1547" y="0"/>
                  </a:lnTo>
                  <a:lnTo>
                    <a:pt x="1459" y="0"/>
                  </a:lnTo>
                  <a:lnTo>
                    <a:pt x="1459" y="79"/>
                  </a:lnTo>
                  <a:lnTo>
                    <a:pt x="1342" y="137"/>
                  </a:lnTo>
                  <a:lnTo>
                    <a:pt x="1330" y="331"/>
                  </a:lnTo>
                  <a:lnTo>
                    <a:pt x="1240" y="373"/>
                  </a:lnTo>
                  <a:lnTo>
                    <a:pt x="1238" y="429"/>
                  </a:lnTo>
                  <a:lnTo>
                    <a:pt x="1030" y="618"/>
                  </a:lnTo>
                  <a:lnTo>
                    <a:pt x="1049" y="676"/>
                  </a:lnTo>
                  <a:lnTo>
                    <a:pt x="991" y="735"/>
                  </a:lnTo>
                  <a:lnTo>
                    <a:pt x="943" y="714"/>
                  </a:lnTo>
                  <a:lnTo>
                    <a:pt x="862" y="707"/>
                  </a:lnTo>
                  <a:lnTo>
                    <a:pt x="731" y="658"/>
                  </a:lnTo>
                  <a:lnTo>
                    <a:pt x="687" y="714"/>
                  </a:lnTo>
                  <a:lnTo>
                    <a:pt x="650" y="732"/>
                  </a:lnTo>
                  <a:lnTo>
                    <a:pt x="611" y="79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54054" y="4316389"/>
              <a:ext cx="801689" cy="803276"/>
            </a:xfrm>
            <a:custGeom>
              <a:avLst/>
              <a:gdLst/>
              <a:ahLst/>
              <a:cxnLst>
                <a:cxn ang="0">
                  <a:pos x="1037" y="308"/>
                </a:cxn>
                <a:cxn ang="0">
                  <a:pos x="1049" y="395"/>
                </a:cxn>
                <a:cxn ang="0">
                  <a:pos x="1065" y="479"/>
                </a:cxn>
                <a:cxn ang="0">
                  <a:pos x="1088" y="588"/>
                </a:cxn>
                <a:cxn ang="0">
                  <a:pos x="1178" y="628"/>
                </a:cxn>
                <a:cxn ang="0">
                  <a:pos x="1252" y="712"/>
                </a:cxn>
                <a:cxn ang="0">
                  <a:pos x="1141" y="836"/>
                </a:cxn>
                <a:cxn ang="0">
                  <a:pos x="1164" y="1048"/>
                </a:cxn>
                <a:cxn ang="0">
                  <a:pos x="1169" y="1116"/>
                </a:cxn>
                <a:cxn ang="0">
                  <a:pos x="1095" y="1167"/>
                </a:cxn>
                <a:cxn ang="0">
                  <a:pos x="1033" y="1207"/>
                </a:cxn>
                <a:cxn ang="0">
                  <a:pos x="993" y="1256"/>
                </a:cxn>
                <a:cxn ang="0">
                  <a:pos x="892" y="1251"/>
                </a:cxn>
                <a:cxn ang="0">
                  <a:pos x="841" y="1155"/>
                </a:cxn>
                <a:cxn ang="0">
                  <a:pos x="719" y="1242"/>
                </a:cxn>
                <a:cxn ang="0">
                  <a:pos x="650" y="1116"/>
                </a:cxn>
                <a:cxn ang="0">
                  <a:pos x="521" y="1165"/>
                </a:cxn>
                <a:cxn ang="0">
                  <a:pos x="472" y="1242"/>
                </a:cxn>
                <a:cxn ang="0">
                  <a:pos x="357" y="1153"/>
                </a:cxn>
                <a:cxn ang="0">
                  <a:pos x="244" y="1197"/>
                </a:cxn>
                <a:cxn ang="0">
                  <a:pos x="154" y="1167"/>
                </a:cxn>
                <a:cxn ang="0">
                  <a:pos x="138" y="1099"/>
                </a:cxn>
                <a:cxn ang="0">
                  <a:pos x="159" y="1053"/>
                </a:cxn>
                <a:cxn ang="0">
                  <a:pos x="196" y="976"/>
                </a:cxn>
                <a:cxn ang="0">
                  <a:pos x="182" y="934"/>
                </a:cxn>
                <a:cxn ang="0">
                  <a:pos x="157" y="857"/>
                </a:cxn>
                <a:cxn ang="0">
                  <a:pos x="198" y="831"/>
                </a:cxn>
                <a:cxn ang="0">
                  <a:pos x="258" y="726"/>
                </a:cxn>
                <a:cxn ang="0">
                  <a:pos x="214" y="724"/>
                </a:cxn>
                <a:cxn ang="0">
                  <a:pos x="154" y="647"/>
                </a:cxn>
                <a:cxn ang="0">
                  <a:pos x="226" y="609"/>
                </a:cxn>
                <a:cxn ang="0">
                  <a:pos x="230" y="488"/>
                </a:cxn>
                <a:cxn ang="0">
                  <a:pos x="196" y="518"/>
                </a:cxn>
                <a:cxn ang="0">
                  <a:pos x="90" y="451"/>
                </a:cxn>
                <a:cxn ang="0">
                  <a:pos x="51" y="500"/>
                </a:cxn>
                <a:cxn ang="0">
                  <a:pos x="11" y="413"/>
                </a:cxn>
                <a:cxn ang="0">
                  <a:pos x="150" y="283"/>
                </a:cxn>
                <a:cxn ang="0">
                  <a:pos x="228" y="248"/>
                </a:cxn>
                <a:cxn ang="0">
                  <a:pos x="267" y="245"/>
                </a:cxn>
                <a:cxn ang="0">
                  <a:pos x="330" y="222"/>
                </a:cxn>
                <a:cxn ang="0">
                  <a:pos x="410" y="222"/>
                </a:cxn>
                <a:cxn ang="0">
                  <a:pos x="433" y="269"/>
                </a:cxn>
                <a:cxn ang="0">
                  <a:pos x="484" y="343"/>
                </a:cxn>
                <a:cxn ang="0">
                  <a:pos x="551" y="320"/>
                </a:cxn>
                <a:cxn ang="0">
                  <a:pos x="606" y="220"/>
                </a:cxn>
                <a:cxn ang="0">
                  <a:pos x="648" y="187"/>
                </a:cxn>
                <a:cxn ang="0">
                  <a:pos x="629" y="126"/>
                </a:cxn>
                <a:cxn ang="0">
                  <a:pos x="675" y="171"/>
                </a:cxn>
                <a:cxn ang="0">
                  <a:pos x="724" y="89"/>
                </a:cxn>
                <a:cxn ang="0">
                  <a:pos x="770" y="45"/>
                </a:cxn>
                <a:cxn ang="0">
                  <a:pos x="830" y="0"/>
                </a:cxn>
                <a:cxn ang="0">
                  <a:pos x="848" y="105"/>
                </a:cxn>
                <a:cxn ang="0">
                  <a:pos x="795" y="112"/>
                </a:cxn>
                <a:cxn ang="0">
                  <a:pos x="814" y="180"/>
                </a:cxn>
                <a:cxn ang="0">
                  <a:pos x="867" y="229"/>
                </a:cxn>
                <a:cxn ang="0">
                  <a:pos x="936" y="325"/>
                </a:cxn>
              </a:cxnLst>
              <a:rect l="0" t="0" r="r" b="b"/>
              <a:pathLst>
                <a:path w="1252" h="1267">
                  <a:moveTo>
                    <a:pt x="1012" y="290"/>
                  </a:moveTo>
                  <a:lnTo>
                    <a:pt x="1037" y="308"/>
                  </a:lnTo>
                  <a:lnTo>
                    <a:pt x="1035" y="374"/>
                  </a:lnTo>
                  <a:lnTo>
                    <a:pt x="1049" y="395"/>
                  </a:lnTo>
                  <a:lnTo>
                    <a:pt x="1093" y="418"/>
                  </a:lnTo>
                  <a:lnTo>
                    <a:pt x="1065" y="479"/>
                  </a:lnTo>
                  <a:lnTo>
                    <a:pt x="1086" y="535"/>
                  </a:lnTo>
                  <a:lnTo>
                    <a:pt x="1088" y="588"/>
                  </a:lnTo>
                  <a:lnTo>
                    <a:pt x="1141" y="637"/>
                  </a:lnTo>
                  <a:lnTo>
                    <a:pt x="1178" y="628"/>
                  </a:lnTo>
                  <a:lnTo>
                    <a:pt x="1182" y="668"/>
                  </a:lnTo>
                  <a:lnTo>
                    <a:pt x="1252" y="712"/>
                  </a:lnTo>
                  <a:lnTo>
                    <a:pt x="1063" y="773"/>
                  </a:lnTo>
                  <a:lnTo>
                    <a:pt x="1141" y="836"/>
                  </a:lnTo>
                  <a:lnTo>
                    <a:pt x="1182" y="1001"/>
                  </a:lnTo>
                  <a:lnTo>
                    <a:pt x="1164" y="1048"/>
                  </a:lnTo>
                  <a:lnTo>
                    <a:pt x="1203" y="1083"/>
                  </a:lnTo>
                  <a:lnTo>
                    <a:pt x="1169" y="1116"/>
                  </a:lnTo>
                  <a:lnTo>
                    <a:pt x="1134" y="1090"/>
                  </a:lnTo>
                  <a:lnTo>
                    <a:pt x="1095" y="1167"/>
                  </a:lnTo>
                  <a:lnTo>
                    <a:pt x="1044" y="1176"/>
                  </a:lnTo>
                  <a:lnTo>
                    <a:pt x="1033" y="1207"/>
                  </a:lnTo>
                  <a:lnTo>
                    <a:pt x="998" y="1218"/>
                  </a:lnTo>
                  <a:lnTo>
                    <a:pt x="993" y="1256"/>
                  </a:lnTo>
                  <a:lnTo>
                    <a:pt x="934" y="1225"/>
                  </a:lnTo>
                  <a:lnTo>
                    <a:pt x="892" y="1251"/>
                  </a:lnTo>
                  <a:lnTo>
                    <a:pt x="864" y="1158"/>
                  </a:lnTo>
                  <a:lnTo>
                    <a:pt x="841" y="1155"/>
                  </a:lnTo>
                  <a:lnTo>
                    <a:pt x="761" y="1267"/>
                  </a:lnTo>
                  <a:lnTo>
                    <a:pt x="719" y="1242"/>
                  </a:lnTo>
                  <a:lnTo>
                    <a:pt x="717" y="1195"/>
                  </a:lnTo>
                  <a:lnTo>
                    <a:pt x="650" y="1116"/>
                  </a:lnTo>
                  <a:lnTo>
                    <a:pt x="595" y="1106"/>
                  </a:lnTo>
                  <a:lnTo>
                    <a:pt x="521" y="1165"/>
                  </a:lnTo>
                  <a:lnTo>
                    <a:pt x="542" y="1235"/>
                  </a:lnTo>
                  <a:lnTo>
                    <a:pt x="472" y="1242"/>
                  </a:lnTo>
                  <a:lnTo>
                    <a:pt x="396" y="1153"/>
                  </a:lnTo>
                  <a:lnTo>
                    <a:pt x="357" y="1153"/>
                  </a:lnTo>
                  <a:lnTo>
                    <a:pt x="295" y="1211"/>
                  </a:lnTo>
                  <a:lnTo>
                    <a:pt x="244" y="1197"/>
                  </a:lnTo>
                  <a:lnTo>
                    <a:pt x="244" y="1151"/>
                  </a:lnTo>
                  <a:lnTo>
                    <a:pt x="154" y="1167"/>
                  </a:lnTo>
                  <a:lnTo>
                    <a:pt x="122" y="1123"/>
                  </a:lnTo>
                  <a:lnTo>
                    <a:pt x="138" y="1099"/>
                  </a:lnTo>
                  <a:lnTo>
                    <a:pt x="124" y="1060"/>
                  </a:lnTo>
                  <a:lnTo>
                    <a:pt x="159" y="1053"/>
                  </a:lnTo>
                  <a:lnTo>
                    <a:pt x="182" y="999"/>
                  </a:lnTo>
                  <a:lnTo>
                    <a:pt x="196" y="976"/>
                  </a:lnTo>
                  <a:lnTo>
                    <a:pt x="182" y="957"/>
                  </a:lnTo>
                  <a:lnTo>
                    <a:pt x="182" y="934"/>
                  </a:lnTo>
                  <a:lnTo>
                    <a:pt x="198" y="906"/>
                  </a:lnTo>
                  <a:lnTo>
                    <a:pt x="157" y="857"/>
                  </a:lnTo>
                  <a:lnTo>
                    <a:pt x="173" y="831"/>
                  </a:lnTo>
                  <a:lnTo>
                    <a:pt x="198" y="831"/>
                  </a:lnTo>
                  <a:lnTo>
                    <a:pt x="198" y="798"/>
                  </a:lnTo>
                  <a:lnTo>
                    <a:pt x="258" y="726"/>
                  </a:lnTo>
                  <a:lnTo>
                    <a:pt x="240" y="705"/>
                  </a:lnTo>
                  <a:lnTo>
                    <a:pt x="214" y="724"/>
                  </a:lnTo>
                  <a:lnTo>
                    <a:pt x="141" y="677"/>
                  </a:lnTo>
                  <a:lnTo>
                    <a:pt x="154" y="647"/>
                  </a:lnTo>
                  <a:lnTo>
                    <a:pt x="200" y="649"/>
                  </a:lnTo>
                  <a:lnTo>
                    <a:pt x="226" y="609"/>
                  </a:lnTo>
                  <a:lnTo>
                    <a:pt x="226" y="549"/>
                  </a:lnTo>
                  <a:lnTo>
                    <a:pt x="230" y="488"/>
                  </a:lnTo>
                  <a:lnTo>
                    <a:pt x="200" y="488"/>
                  </a:lnTo>
                  <a:lnTo>
                    <a:pt x="196" y="518"/>
                  </a:lnTo>
                  <a:lnTo>
                    <a:pt x="90" y="518"/>
                  </a:lnTo>
                  <a:lnTo>
                    <a:pt x="90" y="451"/>
                  </a:lnTo>
                  <a:lnTo>
                    <a:pt x="64" y="444"/>
                  </a:lnTo>
                  <a:lnTo>
                    <a:pt x="51" y="500"/>
                  </a:lnTo>
                  <a:lnTo>
                    <a:pt x="0" y="446"/>
                  </a:lnTo>
                  <a:lnTo>
                    <a:pt x="11" y="413"/>
                  </a:lnTo>
                  <a:lnTo>
                    <a:pt x="41" y="343"/>
                  </a:lnTo>
                  <a:lnTo>
                    <a:pt x="150" y="283"/>
                  </a:lnTo>
                  <a:lnTo>
                    <a:pt x="157" y="257"/>
                  </a:lnTo>
                  <a:lnTo>
                    <a:pt x="228" y="248"/>
                  </a:lnTo>
                  <a:lnTo>
                    <a:pt x="242" y="252"/>
                  </a:lnTo>
                  <a:lnTo>
                    <a:pt x="267" y="245"/>
                  </a:lnTo>
                  <a:lnTo>
                    <a:pt x="283" y="213"/>
                  </a:lnTo>
                  <a:lnTo>
                    <a:pt x="330" y="222"/>
                  </a:lnTo>
                  <a:lnTo>
                    <a:pt x="341" y="192"/>
                  </a:lnTo>
                  <a:lnTo>
                    <a:pt x="410" y="222"/>
                  </a:lnTo>
                  <a:lnTo>
                    <a:pt x="396" y="243"/>
                  </a:lnTo>
                  <a:lnTo>
                    <a:pt x="433" y="269"/>
                  </a:lnTo>
                  <a:lnTo>
                    <a:pt x="449" y="325"/>
                  </a:lnTo>
                  <a:lnTo>
                    <a:pt x="484" y="343"/>
                  </a:lnTo>
                  <a:lnTo>
                    <a:pt x="509" y="315"/>
                  </a:lnTo>
                  <a:lnTo>
                    <a:pt x="551" y="320"/>
                  </a:lnTo>
                  <a:lnTo>
                    <a:pt x="588" y="248"/>
                  </a:lnTo>
                  <a:lnTo>
                    <a:pt x="606" y="220"/>
                  </a:lnTo>
                  <a:lnTo>
                    <a:pt x="652" y="206"/>
                  </a:lnTo>
                  <a:lnTo>
                    <a:pt x="648" y="187"/>
                  </a:lnTo>
                  <a:lnTo>
                    <a:pt x="622" y="175"/>
                  </a:lnTo>
                  <a:lnTo>
                    <a:pt x="629" y="126"/>
                  </a:lnTo>
                  <a:lnTo>
                    <a:pt x="668" y="124"/>
                  </a:lnTo>
                  <a:lnTo>
                    <a:pt x="675" y="171"/>
                  </a:lnTo>
                  <a:lnTo>
                    <a:pt x="717" y="140"/>
                  </a:lnTo>
                  <a:lnTo>
                    <a:pt x="724" y="89"/>
                  </a:lnTo>
                  <a:lnTo>
                    <a:pt x="756" y="84"/>
                  </a:lnTo>
                  <a:lnTo>
                    <a:pt x="770" y="45"/>
                  </a:lnTo>
                  <a:lnTo>
                    <a:pt x="804" y="35"/>
                  </a:lnTo>
                  <a:lnTo>
                    <a:pt x="830" y="0"/>
                  </a:lnTo>
                  <a:lnTo>
                    <a:pt x="883" y="89"/>
                  </a:lnTo>
                  <a:lnTo>
                    <a:pt x="848" y="105"/>
                  </a:lnTo>
                  <a:lnTo>
                    <a:pt x="830" y="91"/>
                  </a:lnTo>
                  <a:lnTo>
                    <a:pt x="795" y="112"/>
                  </a:lnTo>
                  <a:lnTo>
                    <a:pt x="823" y="164"/>
                  </a:lnTo>
                  <a:lnTo>
                    <a:pt x="814" y="180"/>
                  </a:lnTo>
                  <a:lnTo>
                    <a:pt x="837" y="224"/>
                  </a:lnTo>
                  <a:lnTo>
                    <a:pt x="867" y="229"/>
                  </a:lnTo>
                  <a:lnTo>
                    <a:pt x="897" y="266"/>
                  </a:lnTo>
                  <a:lnTo>
                    <a:pt x="936" y="325"/>
                  </a:lnTo>
                  <a:lnTo>
                    <a:pt x="982" y="32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427142" y="4252889"/>
              <a:ext cx="1109663" cy="768351"/>
            </a:xfrm>
            <a:custGeom>
              <a:avLst/>
              <a:gdLst/>
              <a:ahLst/>
              <a:cxnLst>
                <a:cxn ang="0">
                  <a:pos x="251" y="653"/>
                </a:cxn>
                <a:cxn ang="0">
                  <a:pos x="345" y="648"/>
                </a:cxn>
                <a:cxn ang="0">
                  <a:pos x="507" y="653"/>
                </a:cxn>
                <a:cxn ang="0">
                  <a:pos x="558" y="667"/>
                </a:cxn>
                <a:cxn ang="0">
                  <a:pos x="682" y="718"/>
                </a:cxn>
                <a:cxn ang="0">
                  <a:pos x="617" y="798"/>
                </a:cxn>
                <a:cxn ang="0">
                  <a:pos x="691" y="774"/>
                </a:cxn>
                <a:cxn ang="0">
                  <a:pos x="783" y="795"/>
                </a:cxn>
                <a:cxn ang="0">
                  <a:pos x="873" y="830"/>
                </a:cxn>
                <a:cxn ang="0">
                  <a:pos x="949" y="879"/>
                </a:cxn>
                <a:cxn ang="0">
                  <a:pos x="1058" y="882"/>
                </a:cxn>
                <a:cxn ang="0">
                  <a:pos x="1164" y="1022"/>
                </a:cxn>
                <a:cxn ang="0">
                  <a:pos x="1214" y="1145"/>
                </a:cxn>
                <a:cxn ang="0">
                  <a:pos x="1261" y="1108"/>
                </a:cxn>
                <a:cxn ang="0">
                  <a:pos x="1334" y="1157"/>
                </a:cxn>
                <a:cxn ang="0">
                  <a:pos x="1422" y="1143"/>
                </a:cxn>
                <a:cxn ang="0">
                  <a:pos x="1512" y="1215"/>
                </a:cxn>
                <a:cxn ang="0">
                  <a:pos x="1581" y="1127"/>
                </a:cxn>
                <a:cxn ang="0">
                  <a:pos x="1558" y="1047"/>
                </a:cxn>
                <a:cxn ang="0">
                  <a:pos x="1662" y="1068"/>
                </a:cxn>
                <a:cxn ang="0">
                  <a:pos x="1712" y="1036"/>
                </a:cxn>
                <a:cxn ang="0">
                  <a:pos x="1733" y="938"/>
                </a:cxn>
                <a:cxn ang="0">
                  <a:pos x="1699" y="772"/>
                </a:cxn>
                <a:cxn ang="0">
                  <a:pos x="1680" y="707"/>
                </a:cxn>
                <a:cxn ang="0">
                  <a:pos x="1622" y="578"/>
                </a:cxn>
                <a:cxn ang="0">
                  <a:pos x="1652" y="539"/>
                </a:cxn>
                <a:cxn ang="0">
                  <a:pos x="1692" y="424"/>
                </a:cxn>
                <a:cxn ang="0">
                  <a:pos x="1604" y="473"/>
                </a:cxn>
                <a:cxn ang="0">
                  <a:pos x="1549" y="494"/>
                </a:cxn>
                <a:cxn ang="0">
                  <a:pos x="1489" y="457"/>
                </a:cxn>
                <a:cxn ang="0">
                  <a:pos x="1424" y="497"/>
                </a:cxn>
                <a:cxn ang="0">
                  <a:pos x="1378" y="445"/>
                </a:cxn>
                <a:cxn ang="0">
                  <a:pos x="1265" y="417"/>
                </a:cxn>
                <a:cxn ang="0">
                  <a:pos x="1168" y="308"/>
                </a:cxn>
                <a:cxn ang="0">
                  <a:pos x="1076" y="315"/>
                </a:cxn>
                <a:cxn ang="0">
                  <a:pos x="1002" y="212"/>
                </a:cxn>
                <a:cxn ang="0">
                  <a:pos x="938" y="137"/>
                </a:cxn>
                <a:cxn ang="0">
                  <a:pos x="843" y="151"/>
                </a:cxn>
                <a:cxn ang="0">
                  <a:pos x="770" y="172"/>
                </a:cxn>
                <a:cxn ang="0">
                  <a:pos x="717" y="158"/>
                </a:cxn>
                <a:cxn ang="0">
                  <a:pos x="652" y="44"/>
                </a:cxn>
                <a:cxn ang="0">
                  <a:pos x="567" y="114"/>
                </a:cxn>
                <a:cxn ang="0">
                  <a:pos x="643" y="135"/>
                </a:cxn>
                <a:cxn ang="0">
                  <a:pos x="585" y="179"/>
                </a:cxn>
                <a:cxn ang="0">
                  <a:pos x="530" y="186"/>
                </a:cxn>
                <a:cxn ang="0">
                  <a:pos x="514" y="140"/>
                </a:cxn>
                <a:cxn ang="0">
                  <a:pos x="451" y="151"/>
                </a:cxn>
                <a:cxn ang="0">
                  <a:pos x="389" y="42"/>
                </a:cxn>
                <a:cxn ang="0">
                  <a:pos x="292" y="107"/>
                </a:cxn>
                <a:cxn ang="0">
                  <a:pos x="230" y="205"/>
                </a:cxn>
                <a:cxn ang="0">
                  <a:pos x="78" y="303"/>
                </a:cxn>
                <a:cxn ang="0">
                  <a:pos x="39" y="427"/>
                </a:cxn>
                <a:cxn ang="0">
                  <a:pos x="115" y="392"/>
                </a:cxn>
                <a:cxn ang="0">
                  <a:pos x="138" y="476"/>
                </a:cxn>
                <a:cxn ang="0">
                  <a:pos x="196" y="520"/>
                </a:cxn>
                <a:cxn ang="0">
                  <a:pos x="189" y="637"/>
                </a:cxn>
              </a:cxnLst>
              <a:rect l="0" t="0" r="r" b="b"/>
              <a:pathLst>
                <a:path w="1733" h="1215">
                  <a:moveTo>
                    <a:pt x="221" y="609"/>
                  </a:moveTo>
                  <a:lnTo>
                    <a:pt x="251" y="653"/>
                  </a:lnTo>
                  <a:lnTo>
                    <a:pt x="297" y="613"/>
                  </a:lnTo>
                  <a:lnTo>
                    <a:pt x="345" y="648"/>
                  </a:lnTo>
                  <a:lnTo>
                    <a:pt x="472" y="707"/>
                  </a:lnTo>
                  <a:lnTo>
                    <a:pt x="507" y="653"/>
                  </a:lnTo>
                  <a:lnTo>
                    <a:pt x="516" y="697"/>
                  </a:lnTo>
                  <a:lnTo>
                    <a:pt x="558" y="667"/>
                  </a:lnTo>
                  <a:lnTo>
                    <a:pt x="670" y="679"/>
                  </a:lnTo>
                  <a:lnTo>
                    <a:pt x="682" y="718"/>
                  </a:lnTo>
                  <a:lnTo>
                    <a:pt x="601" y="770"/>
                  </a:lnTo>
                  <a:lnTo>
                    <a:pt x="617" y="798"/>
                  </a:lnTo>
                  <a:lnTo>
                    <a:pt x="694" y="749"/>
                  </a:lnTo>
                  <a:lnTo>
                    <a:pt x="691" y="774"/>
                  </a:lnTo>
                  <a:lnTo>
                    <a:pt x="760" y="774"/>
                  </a:lnTo>
                  <a:lnTo>
                    <a:pt x="783" y="795"/>
                  </a:lnTo>
                  <a:lnTo>
                    <a:pt x="816" y="784"/>
                  </a:lnTo>
                  <a:lnTo>
                    <a:pt x="873" y="830"/>
                  </a:lnTo>
                  <a:lnTo>
                    <a:pt x="942" y="928"/>
                  </a:lnTo>
                  <a:lnTo>
                    <a:pt x="949" y="879"/>
                  </a:lnTo>
                  <a:lnTo>
                    <a:pt x="1002" y="886"/>
                  </a:lnTo>
                  <a:lnTo>
                    <a:pt x="1058" y="882"/>
                  </a:lnTo>
                  <a:lnTo>
                    <a:pt x="1072" y="931"/>
                  </a:lnTo>
                  <a:lnTo>
                    <a:pt x="1164" y="1022"/>
                  </a:lnTo>
                  <a:lnTo>
                    <a:pt x="1138" y="1050"/>
                  </a:lnTo>
                  <a:lnTo>
                    <a:pt x="1214" y="1145"/>
                  </a:lnTo>
                  <a:lnTo>
                    <a:pt x="1221" y="1115"/>
                  </a:lnTo>
                  <a:lnTo>
                    <a:pt x="1261" y="1108"/>
                  </a:lnTo>
                  <a:lnTo>
                    <a:pt x="1330" y="1183"/>
                  </a:lnTo>
                  <a:lnTo>
                    <a:pt x="1334" y="1157"/>
                  </a:lnTo>
                  <a:lnTo>
                    <a:pt x="1415" y="1166"/>
                  </a:lnTo>
                  <a:lnTo>
                    <a:pt x="1422" y="1143"/>
                  </a:lnTo>
                  <a:lnTo>
                    <a:pt x="1507" y="1164"/>
                  </a:lnTo>
                  <a:lnTo>
                    <a:pt x="1512" y="1215"/>
                  </a:lnTo>
                  <a:lnTo>
                    <a:pt x="1583" y="1190"/>
                  </a:lnTo>
                  <a:lnTo>
                    <a:pt x="1581" y="1127"/>
                  </a:lnTo>
                  <a:lnTo>
                    <a:pt x="1526" y="1094"/>
                  </a:lnTo>
                  <a:lnTo>
                    <a:pt x="1558" y="1047"/>
                  </a:lnTo>
                  <a:lnTo>
                    <a:pt x="1632" y="1064"/>
                  </a:lnTo>
                  <a:lnTo>
                    <a:pt x="1662" y="1068"/>
                  </a:lnTo>
                  <a:lnTo>
                    <a:pt x="1689" y="1057"/>
                  </a:lnTo>
                  <a:lnTo>
                    <a:pt x="1712" y="1036"/>
                  </a:lnTo>
                  <a:lnTo>
                    <a:pt x="1715" y="970"/>
                  </a:lnTo>
                  <a:lnTo>
                    <a:pt x="1733" y="938"/>
                  </a:lnTo>
                  <a:lnTo>
                    <a:pt x="1726" y="795"/>
                  </a:lnTo>
                  <a:lnTo>
                    <a:pt x="1699" y="772"/>
                  </a:lnTo>
                  <a:lnTo>
                    <a:pt x="1692" y="735"/>
                  </a:lnTo>
                  <a:lnTo>
                    <a:pt x="1680" y="707"/>
                  </a:lnTo>
                  <a:lnTo>
                    <a:pt x="1657" y="681"/>
                  </a:lnTo>
                  <a:lnTo>
                    <a:pt x="1622" y="578"/>
                  </a:lnTo>
                  <a:lnTo>
                    <a:pt x="1636" y="539"/>
                  </a:lnTo>
                  <a:lnTo>
                    <a:pt x="1652" y="539"/>
                  </a:lnTo>
                  <a:lnTo>
                    <a:pt x="1662" y="487"/>
                  </a:lnTo>
                  <a:lnTo>
                    <a:pt x="1692" y="424"/>
                  </a:lnTo>
                  <a:lnTo>
                    <a:pt x="1604" y="436"/>
                  </a:lnTo>
                  <a:lnTo>
                    <a:pt x="1604" y="473"/>
                  </a:lnTo>
                  <a:lnTo>
                    <a:pt x="1583" y="494"/>
                  </a:lnTo>
                  <a:lnTo>
                    <a:pt x="1549" y="494"/>
                  </a:lnTo>
                  <a:lnTo>
                    <a:pt x="1546" y="455"/>
                  </a:lnTo>
                  <a:lnTo>
                    <a:pt x="1489" y="457"/>
                  </a:lnTo>
                  <a:lnTo>
                    <a:pt x="1489" y="504"/>
                  </a:lnTo>
                  <a:lnTo>
                    <a:pt x="1424" y="497"/>
                  </a:lnTo>
                  <a:lnTo>
                    <a:pt x="1422" y="448"/>
                  </a:lnTo>
                  <a:lnTo>
                    <a:pt x="1378" y="445"/>
                  </a:lnTo>
                  <a:lnTo>
                    <a:pt x="1374" y="504"/>
                  </a:lnTo>
                  <a:lnTo>
                    <a:pt x="1265" y="417"/>
                  </a:lnTo>
                  <a:lnTo>
                    <a:pt x="1201" y="301"/>
                  </a:lnTo>
                  <a:lnTo>
                    <a:pt x="1168" y="308"/>
                  </a:lnTo>
                  <a:lnTo>
                    <a:pt x="1125" y="310"/>
                  </a:lnTo>
                  <a:lnTo>
                    <a:pt x="1076" y="315"/>
                  </a:lnTo>
                  <a:lnTo>
                    <a:pt x="1035" y="322"/>
                  </a:lnTo>
                  <a:lnTo>
                    <a:pt x="1002" y="212"/>
                  </a:lnTo>
                  <a:lnTo>
                    <a:pt x="966" y="203"/>
                  </a:lnTo>
                  <a:lnTo>
                    <a:pt x="938" y="137"/>
                  </a:lnTo>
                  <a:lnTo>
                    <a:pt x="855" y="128"/>
                  </a:lnTo>
                  <a:lnTo>
                    <a:pt x="843" y="151"/>
                  </a:lnTo>
                  <a:lnTo>
                    <a:pt x="770" y="154"/>
                  </a:lnTo>
                  <a:lnTo>
                    <a:pt x="770" y="172"/>
                  </a:lnTo>
                  <a:lnTo>
                    <a:pt x="742" y="177"/>
                  </a:lnTo>
                  <a:lnTo>
                    <a:pt x="717" y="158"/>
                  </a:lnTo>
                  <a:lnTo>
                    <a:pt x="687" y="81"/>
                  </a:lnTo>
                  <a:lnTo>
                    <a:pt x="652" y="44"/>
                  </a:lnTo>
                  <a:lnTo>
                    <a:pt x="636" y="0"/>
                  </a:lnTo>
                  <a:lnTo>
                    <a:pt x="567" y="114"/>
                  </a:lnTo>
                  <a:lnTo>
                    <a:pt x="583" y="133"/>
                  </a:lnTo>
                  <a:lnTo>
                    <a:pt x="643" y="135"/>
                  </a:lnTo>
                  <a:lnTo>
                    <a:pt x="622" y="186"/>
                  </a:lnTo>
                  <a:lnTo>
                    <a:pt x="585" y="179"/>
                  </a:lnTo>
                  <a:lnTo>
                    <a:pt x="576" y="198"/>
                  </a:lnTo>
                  <a:lnTo>
                    <a:pt x="530" y="186"/>
                  </a:lnTo>
                  <a:lnTo>
                    <a:pt x="534" y="151"/>
                  </a:lnTo>
                  <a:lnTo>
                    <a:pt x="514" y="140"/>
                  </a:lnTo>
                  <a:lnTo>
                    <a:pt x="498" y="170"/>
                  </a:lnTo>
                  <a:lnTo>
                    <a:pt x="451" y="151"/>
                  </a:lnTo>
                  <a:lnTo>
                    <a:pt x="477" y="98"/>
                  </a:lnTo>
                  <a:lnTo>
                    <a:pt x="389" y="42"/>
                  </a:lnTo>
                  <a:lnTo>
                    <a:pt x="313" y="116"/>
                  </a:lnTo>
                  <a:lnTo>
                    <a:pt x="292" y="107"/>
                  </a:lnTo>
                  <a:lnTo>
                    <a:pt x="216" y="184"/>
                  </a:lnTo>
                  <a:lnTo>
                    <a:pt x="230" y="205"/>
                  </a:lnTo>
                  <a:lnTo>
                    <a:pt x="126" y="294"/>
                  </a:lnTo>
                  <a:lnTo>
                    <a:pt x="78" y="303"/>
                  </a:lnTo>
                  <a:lnTo>
                    <a:pt x="0" y="368"/>
                  </a:lnTo>
                  <a:lnTo>
                    <a:pt x="39" y="427"/>
                  </a:lnTo>
                  <a:lnTo>
                    <a:pt x="85" y="424"/>
                  </a:lnTo>
                  <a:lnTo>
                    <a:pt x="115" y="392"/>
                  </a:lnTo>
                  <a:lnTo>
                    <a:pt x="140" y="410"/>
                  </a:lnTo>
                  <a:lnTo>
                    <a:pt x="138" y="476"/>
                  </a:lnTo>
                  <a:lnTo>
                    <a:pt x="152" y="497"/>
                  </a:lnTo>
                  <a:lnTo>
                    <a:pt x="196" y="520"/>
                  </a:lnTo>
                  <a:lnTo>
                    <a:pt x="168" y="581"/>
                  </a:lnTo>
                  <a:lnTo>
                    <a:pt x="189" y="637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855894" y="5313341"/>
              <a:ext cx="1165226" cy="1171576"/>
            </a:xfrm>
            <a:custGeom>
              <a:avLst/>
              <a:gdLst/>
              <a:ahLst/>
              <a:cxnLst>
                <a:cxn ang="0">
                  <a:pos x="37" y="1257"/>
                </a:cxn>
                <a:cxn ang="0">
                  <a:pos x="85" y="1162"/>
                </a:cxn>
                <a:cxn ang="0">
                  <a:pos x="21" y="1108"/>
                </a:cxn>
                <a:cxn ang="0">
                  <a:pos x="14" y="984"/>
                </a:cxn>
                <a:cxn ang="0">
                  <a:pos x="97" y="968"/>
                </a:cxn>
                <a:cxn ang="0">
                  <a:pos x="143" y="919"/>
                </a:cxn>
                <a:cxn ang="0">
                  <a:pos x="23" y="870"/>
                </a:cxn>
                <a:cxn ang="0">
                  <a:pos x="120" y="758"/>
                </a:cxn>
                <a:cxn ang="0">
                  <a:pos x="81" y="709"/>
                </a:cxn>
                <a:cxn ang="0">
                  <a:pos x="51" y="616"/>
                </a:cxn>
                <a:cxn ang="0">
                  <a:pos x="104" y="532"/>
                </a:cxn>
                <a:cxn ang="0">
                  <a:pos x="106" y="483"/>
                </a:cxn>
                <a:cxn ang="0">
                  <a:pos x="182" y="471"/>
                </a:cxn>
                <a:cxn ang="0">
                  <a:pos x="242" y="406"/>
                </a:cxn>
                <a:cxn ang="0">
                  <a:pos x="219" y="354"/>
                </a:cxn>
                <a:cxn ang="0">
                  <a:pos x="320" y="427"/>
                </a:cxn>
                <a:cxn ang="0">
                  <a:pos x="364" y="450"/>
                </a:cxn>
                <a:cxn ang="0">
                  <a:pos x="436" y="508"/>
                </a:cxn>
                <a:cxn ang="0">
                  <a:pos x="484" y="375"/>
                </a:cxn>
                <a:cxn ang="0">
                  <a:pos x="581" y="259"/>
                </a:cxn>
                <a:cxn ang="0">
                  <a:pos x="662" y="303"/>
                </a:cxn>
                <a:cxn ang="0">
                  <a:pos x="708" y="364"/>
                </a:cxn>
                <a:cxn ang="0">
                  <a:pos x="779" y="198"/>
                </a:cxn>
                <a:cxn ang="0">
                  <a:pos x="816" y="291"/>
                </a:cxn>
                <a:cxn ang="0">
                  <a:pos x="867" y="380"/>
                </a:cxn>
                <a:cxn ang="0">
                  <a:pos x="897" y="303"/>
                </a:cxn>
                <a:cxn ang="0">
                  <a:pos x="947" y="243"/>
                </a:cxn>
                <a:cxn ang="0">
                  <a:pos x="848" y="191"/>
                </a:cxn>
                <a:cxn ang="0">
                  <a:pos x="915" y="126"/>
                </a:cxn>
                <a:cxn ang="0">
                  <a:pos x="1220" y="63"/>
                </a:cxn>
                <a:cxn ang="0">
                  <a:pos x="1385" y="2"/>
                </a:cxn>
                <a:cxn ang="0">
                  <a:pos x="1482" y="117"/>
                </a:cxn>
                <a:cxn ang="0">
                  <a:pos x="1415" y="224"/>
                </a:cxn>
                <a:cxn ang="0">
                  <a:pos x="1563" y="298"/>
                </a:cxn>
                <a:cxn ang="0">
                  <a:pos x="1713" y="294"/>
                </a:cxn>
                <a:cxn ang="0">
                  <a:pos x="1759" y="492"/>
                </a:cxn>
                <a:cxn ang="0">
                  <a:pos x="1734" y="669"/>
                </a:cxn>
                <a:cxn ang="0">
                  <a:pos x="1750" y="763"/>
                </a:cxn>
                <a:cxn ang="0">
                  <a:pos x="1757" y="933"/>
                </a:cxn>
                <a:cxn ang="0">
                  <a:pos x="1681" y="1010"/>
                </a:cxn>
                <a:cxn ang="0">
                  <a:pos x="1687" y="1087"/>
                </a:cxn>
                <a:cxn ang="0">
                  <a:pos x="1556" y="1101"/>
                </a:cxn>
                <a:cxn ang="0">
                  <a:pos x="1517" y="1218"/>
                </a:cxn>
                <a:cxn ang="0">
                  <a:pos x="1390" y="1283"/>
                </a:cxn>
                <a:cxn ang="0">
                  <a:pos x="1392" y="1376"/>
                </a:cxn>
                <a:cxn ang="0">
                  <a:pos x="1344" y="1505"/>
                </a:cxn>
                <a:cxn ang="0">
                  <a:pos x="657" y="1554"/>
                </a:cxn>
                <a:cxn ang="0">
                  <a:pos x="710" y="1645"/>
                </a:cxn>
                <a:cxn ang="0">
                  <a:pos x="673" y="1789"/>
                </a:cxn>
                <a:cxn ang="0">
                  <a:pos x="602" y="1848"/>
                </a:cxn>
                <a:cxn ang="0">
                  <a:pos x="367" y="1766"/>
                </a:cxn>
                <a:cxn ang="0">
                  <a:pos x="399" y="1645"/>
                </a:cxn>
                <a:cxn ang="0">
                  <a:pos x="422" y="1584"/>
                </a:cxn>
                <a:cxn ang="0">
                  <a:pos x="51" y="1533"/>
                </a:cxn>
              </a:cxnLst>
              <a:rect l="0" t="0" r="r" b="b"/>
              <a:pathLst>
                <a:path w="1819" h="1852">
                  <a:moveTo>
                    <a:pt x="35" y="1306"/>
                  </a:moveTo>
                  <a:lnTo>
                    <a:pt x="51" y="1297"/>
                  </a:lnTo>
                  <a:lnTo>
                    <a:pt x="37" y="1257"/>
                  </a:lnTo>
                  <a:lnTo>
                    <a:pt x="28" y="1218"/>
                  </a:lnTo>
                  <a:lnTo>
                    <a:pt x="35" y="1192"/>
                  </a:lnTo>
                  <a:lnTo>
                    <a:pt x="85" y="1162"/>
                  </a:lnTo>
                  <a:lnTo>
                    <a:pt x="37" y="1148"/>
                  </a:lnTo>
                  <a:lnTo>
                    <a:pt x="2" y="1127"/>
                  </a:lnTo>
                  <a:lnTo>
                    <a:pt x="21" y="1108"/>
                  </a:lnTo>
                  <a:lnTo>
                    <a:pt x="0" y="1024"/>
                  </a:lnTo>
                  <a:lnTo>
                    <a:pt x="30" y="998"/>
                  </a:lnTo>
                  <a:lnTo>
                    <a:pt x="14" y="984"/>
                  </a:lnTo>
                  <a:lnTo>
                    <a:pt x="32" y="966"/>
                  </a:lnTo>
                  <a:lnTo>
                    <a:pt x="69" y="984"/>
                  </a:lnTo>
                  <a:lnTo>
                    <a:pt x="97" y="968"/>
                  </a:lnTo>
                  <a:lnTo>
                    <a:pt x="115" y="949"/>
                  </a:lnTo>
                  <a:lnTo>
                    <a:pt x="138" y="947"/>
                  </a:lnTo>
                  <a:lnTo>
                    <a:pt x="143" y="919"/>
                  </a:lnTo>
                  <a:lnTo>
                    <a:pt x="118" y="896"/>
                  </a:lnTo>
                  <a:lnTo>
                    <a:pt x="78" y="889"/>
                  </a:lnTo>
                  <a:lnTo>
                    <a:pt x="23" y="870"/>
                  </a:lnTo>
                  <a:lnTo>
                    <a:pt x="28" y="814"/>
                  </a:lnTo>
                  <a:lnTo>
                    <a:pt x="113" y="784"/>
                  </a:lnTo>
                  <a:lnTo>
                    <a:pt x="120" y="758"/>
                  </a:lnTo>
                  <a:lnTo>
                    <a:pt x="134" y="735"/>
                  </a:lnTo>
                  <a:lnTo>
                    <a:pt x="111" y="728"/>
                  </a:lnTo>
                  <a:lnTo>
                    <a:pt x="81" y="709"/>
                  </a:lnTo>
                  <a:lnTo>
                    <a:pt x="74" y="669"/>
                  </a:lnTo>
                  <a:lnTo>
                    <a:pt x="44" y="648"/>
                  </a:lnTo>
                  <a:lnTo>
                    <a:pt x="51" y="616"/>
                  </a:lnTo>
                  <a:lnTo>
                    <a:pt x="58" y="585"/>
                  </a:lnTo>
                  <a:lnTo>
                    <a:pt x="83" y="562"/>
                  </a:lnTo>
                  <a:lnTo>
                    <a:pt x="104" y="532"/>
                  </a:lnTo>
                  <a:lnTo>
                    <a:pt x="88" y="515"/>
                  </a:lnTo>
                  <a:lnTo>
                    <a:pt x="78" y="499"/>
                  </a:lnTo>
                  <a:lnTo>
                    <a:pt x="106" y="483"/>
                  </a:lnTo>
                  <a:lnTo>
                    <a:pt x="141" y="464"/>
                  </a:lnTo>
                  <a:lnTo>
                    <a:pt x="168" y="457"/>
                  </a:lnTo>
                  <a:lnTo>
                    <a:pt x="182" y="471"/>
                  </a:lnTo>
                  <a:lnTo>
                    <a:pt x="201" y="466"/>
                  </a:lnTo>
                  <a:lnTo>
                    <a:pt x="226" y="443"/>
                  </a:lnTo>
                  <a:lnTo>
                    <a:pt x="242" y="406"/>
                  </a:lnTo>
                  <a:lnTo>
                    <a:pt x="224" y="392"/>
                  </a:lnTo>
                  <a:lnTo>
                    <a:pt x="214" y="371"/>
                  </a:lnTo>
                  <a:lnTo>
                    <a:pt x="219" y="354"/>
                  </a:lnTo>
                  <a:lnTo>
                    <a:pt x="272" y="368"/>
                  </a:lnTo>
                  <a:lnTo>
                    <a:pt x="281" y="427"/>
                  </a:lnTo>
                  <a:lnTo>
                    <a:pt x="320" y="427"/>
                  </a:lnTo>
                  <a:lnTo>
                    <a:pt x="323" y="403"/>
                  </a:lnTo>
                  <a:lnTo>
                    <a:pt x="334" y="406"/>
                  </a:lnTo>
                  <a:lnTo>
                    <a:pt x="364" y="450"/>
                  </a:lnTo>
                  <a:lnTo>
                    <a:pt x="390" y="483"/>
                  </a:lnTo>
                  <a:lnTo>
                    <a:pt x="397" y="506"/>
                  </a:lnTo>
                  <a:lnTo>
                    <a:pt x="436" y="508"/>
                  </a:lnTo>
                  <a:lnTo>
                    <a:pt x="429" y="452"/>
                  </a:lnTo>
                  <a:lnTo>
                    <a:pt x="433" y="403"/>
                  </a:lnTo>
                  <a:lnTo>
                    <a:pt x="484" y="375"/>
                  </a:lnTo>
                  <a:lnTo>
                    <a:pt x="530" y="315"/>
                  </a:lnTo>
                  <a:lnTo>
                    <a:pt x="546" y="271"/>
                  </a:lnTo>
                  <a:lnTo>
                    <a:pt x="581" y="259"/>
                  </a:lnTo>
                  <a:lnTo>
                    <a:pt x="627" y="271"/>
                  </a:lnTo>
                  <a:lnTo>
                    <a:pt x="662" y="280"/>
                  </a:lnTo>
                  <a:lnTo>
                    <a:pt x="662" y="303"/>
                  </a:lnTo>
                  <a:lnTo>
                    <a:pt x="655" y="371"/>
                  </a:lnTo>
                  <a:lnTo>
                    <a:pt x="669" y="371"/>
                  </a:lnTo>
                  <a:lnTo>
                    <a:pt x="708" y="364"/>
                  </a:lnTo>
                  <a:lnTo>
                    <a:pt x="740" y="352"/>
                  </a:lnTo>
                  <a:lnTo>
                    <a:pt x="770" y="308"/>
                  </a:lnTo>
                  <a:lnTo>
                    <a:pt x="779" y="198"/>
                  </a:lnTo>
                  <a:lnTo>
                    <a:pt x="798" y="194"/>
                  </a:lnTo>
                  <a:lnTo>
                    <a:pt x="809" y="203"/>
                  </a:lnTo>
                  <a:lnTo>
                    <a:pt x="816" y="291"/>
                  </a:lnTo>
                  <a:lnTo>
                    <a:pt x="837" y="329"/>
                  </a:lnTo>
                  <a:lnTo>
                    <a:pt x="839" y="380"/>
                  </a:lnTo>
                  <a:lnTo>
                    <a:pt x="867" y="380"/>
                  </a:lnTo>
                  <a:lnTo>
                    <a:pt x="869" y="350"/>
                  </a:lnTo>
                  <a:lnTo>
                    <a:pt x="881" y="350"/>
                  </a:lnTo>
                  <a:lnTo>
                    <a:pt x="897" y="303"/>
                  </a:lnTo>
                  <a:lnTo>
                    <a:pt x="938" y="287"/>
                  </a:lnTo>
                  <a:lnTo>
                    <a:pt x="964" y="264"/>
                  </a:lnTo>
                  <a:lnTo>
                    <a:pt x="947" y="243"/>
                  </a:lnTo>
                  <a:lnTo>
                    <a:pt x="883" y="224"/>
                  </a:lnTo>
                  <a:lnTo>
                    <a:pt x="851" y="215"/>
                  </a:lnTo>
                  <a:lnTo>
                    <a:pt x="848" y="191"/>
                  </a:lnTo>
                  <a:lnTo>
                    <a:pt x="871" y="133"/>
                  </a:lnTo>
                  <a:lnTo>
                    <a:pt x="885" y="152"/>
                  </a:lnTo>
                  <a:lnTo>
                    <a:pt x="915" y="126"/>
                  </a:lnTo>
                  <a:lnTo>
                    <a:pt x="998" y="166"/>
                  </a:lnTo>
                  <a:lnTo>
                    <a:pt x="1024" y="126"/>
                  </a:lnTo>
                  <a:lnTo>
                    <a:pt x="1220" y="63"/>
                  </a:lnTo>
                  <a:lnTo>
                    <a:pt x="1275" y="79"/>
                  </a:lnTo>
                  <a:lnTo>
                    <a:pt x="1342" y="44"/>
                  </a:lnTo>
                  <a:lnTo>
                    <a:pt x="1385" y="2"/>
                  </a:lnTo>
                  <a:lnTo>
                    <a:pt x="1471" y="0"/>
                  </a:lnTo>
                  <a:lnTo>
                    <a:pt x="1498" y="26"/>
                  </a:lnTo>
                  <a:lnTo>
                    <a:pt x="1482" y="117"/>
                  </a:lnTo>
                  <a:lnTo>
                    <a:pt x="1436" y="166"/>
                  </a:lnTo>
                  <a:lnTo>
                    <a:pt x="1397" y="184"/>
                  </a:lnTo>
                  <a:lnTo>
                    <a:pt x="1415" y="224"/>
                  </a:lnTo>
                  <a:lnTo>
                    <a:pt x="1349" y="261"/>
                  </a:lnTo>
                  <a:lnTo>
                    <a:pt x="1356" y="298"/>
                  </a:lnTo>
                  <a:lnTo>
                    <a:pt x="1563" y="298"/>
                  </a:lnTo>
                  <a:lnTo>
                    <a:pt x="1618" y="303"/>
                  </a:lnTo>
                  <a:lnTo>
                    <a:pt x="1653" y="289"/>
                  </a:lnTo>
                  <a:lnTo>
                    <a:pt x="1713" y="294"/>
                  </a:lnTo>
                  <a:lnTo>
                    <a:pt x="1796" y="301"/>
                  </a:lnTo>
                  <a:lnTo>
                    <a:pt x="1729" y="462"/>
                  </a:lnTo>
                  <a:lnTo>
                    <a:pt x="1759" y="492"/>
                  </a:lnTo>
                  <a:lnTo>
                    <a:pt x="1757" y="529"/>
                  </a:lnTo>
                  <a:lnTo>
                    <a:pt x="1724" y="529"/>
                  </a:lnTo>
                  <a:lnTo>
                    <a:pt x="1734" y="669"/>
                  </a:lnTo>
                  <a:lnTo>
                    <a:pt x="1812" y="658"/>
                  </a:lnTo>
                  <a:lnTo>
                    <a:pt x="1819" y="746"/>
                  </a:lnTo>
                  <a:lnTo>
                    <a:pt x="1750" y="763"/>
                  </a:lnTo>
                  <a:lnTo>
                    <a:pt x="1782" y="842"/>
                  </a:lnTo>
                  <a:lnTo>
                    <a:pt x="1757" y="868"/>
                  </a:lnTo>
                  <a:lnTo>
                    <a:pt x="1757" y="933"/>
                  </a:lnTo>
                  <a:lnTo>
                    <a:pt x="1738" y="949"/>
                  </a:lnTo>
                  <a:lnTo>
                    <a:pt x="1699" y="970"/>
                  </a:lnTo>
                  <a:lnTo>
                    <a:pt x="1681" y="1010"/>
                  </a:lnTo>
                  <a:lnTo>
                    <a:pt x="1694" y="1040"/>
                  </a:lnTo>
                  <a:lnTo>
                    <a:pt x="1701" y="1068"/>
                  </a:lnTo>
                  <a:lnTo>
                    <a:pt x="1687" y="1087"/>
                  </a:lnTo>
                  <a:lnTo>
                    <a:pt x="1657" y="1103"/>
                  </a:lnTo>
                  <a:lnTo>
                    <a:pt x="1632" y="1089"/>
                  </a:lnTo>
                  <a:lnTo>
                    <a:pt x="1556" y="1101"/>
                  </a:lnTo>
                  <a:lnTo>
                    <a:pt x="1540" y="1127"/>
                  </a:lnTo>
                  <a:lnTo>
                    <a:pt x="1519" y="1113"/>
                  </a:lnTo>
                  <a:lnTo>
                    <a:pt x="1517" y="1218"/>
                  </a:lnTo>
                  <a:lnTo>
                    <a:pt x="1457" y="1239"/>
                  </a:lnTo>
                  <a:lnTo>
                    <a:pt x="1462" y="1281"/>
                  </a:lnTo>
                  <a:lnTo>
                    <a:pt x="1390" y="1283"/>
                  </a:lnTo>
                  <a:lnTo>
                    <a:pt x="1390" y="1344"/>
                  </a:lnTo>
                  <a:lnTo>
                    <a:pt x="1402" y="1353"/>
                  </a:lnTo>
                  <a:lnTo>
                    <a:pt x="1392" y="1376"/>
                  </a:lnTo>
                  <a:lnTo>
                    <a:pt x="1399" y="1423"/>
                  </a:lnTo>
                  <a:lnTo>
                    <a:pt x="1365" y="1411"/>
                  </a:lnTo>
                  <a:lnTo>
                    <a:pt x="1344" y="1505"/>
                  </a:lnTo>
                  <a:lnTo>
                    <a:pt x="1286" y="1512"/>
                  </a:lnTo>
                  <a:lnTo>
                    <a:pt x="1282" y="1666"/>
                  </a:lnTo>
                  <a:lnTo>
                    <a:pt x="657" y="1554"/>
                  </a:lnTo>
                  <a:lnTo>
                    <a:pt x="652" y="1605"/>
                  </a:lnTo>
                  <a:lnTo>
                    <a:pt x="671" y="1633"/>
                  </a:lnTo>
                  <a:lnTo>
                    <a:pt x="710" y="1645"/>
                  </a:lnTo>
                  <a:lnTo>
                    <a:pt x="710" y="1766"/>
                  </a:lnTo>
                  <a:lnTo>
                    <a:pt x="710" y="1766"/>
                  </a:lnTo>
                  <a:lnTo>
                    <a:pt x="673" y="1789"/>
                  </a:lnTo>
                  <a:lnTo>
                    <a:pt x="671" y="1824"/>
                  </a:lnTo>
                  <a:lnTo>
                    <a:pt x="641" y="1824"/>
                  </a:lnTo>
                  <a:lnTo>
                    <a:pt x="602" y="1848"/>
                  </a:lnTo>
                  <a:lnTo>
                    <a:pt x="526" y="1852"/>
                  </a:lnTo>
                  <a:lnTo>
                    <a:pt x="489" y="1796"/>
                  </a:lnTo>
                  <a:lnTo>
                    <a:pt x="367" y="1766"/>
                  </a:lnTo>
                  <a:lnTo>
                    <a:pt x="383" y="1701"/>
                  </a:lnTo>
                  <a:lnTo>
                    <a:pt x="369" y="1621"/>
                  </a:lnTo>
                  <a:lnTo>
                    <a:pt x="399" y="1645"/>
                  </a:lnTo>
                  <a:lnTo>
                    <a:pt x="397" y="1614"/>
                  </a:lnTo>
                  <a:lnTo>
                    <a:pt x="436" y="1607"/>
                  </a:lnTo>
                  <a:lnTo>
                    <a:pt x="422" y="1584"/>
                  </a:lnTo>
                  <a:lnTo>
                    <a:pt x="390" y="1577"/>
                  </a:lnTo>
                  <a:lnTo>
                    <a:pt x="374" y="1526"/>
                  </a:lnTo>
                  <a:lnTo>
                    <a:pt x="51" y="1533"/>
                  </a:lnTo>
                  <a:lnTo>
                    <a:pt x="53" y="1451"/>
                  </a:lnTo>
                  <a:lnTo>
                    <a:pt x="44" y="137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473306" y="6053116"/>
              <a:ext cx="1277940" cy="914401"/>
            </a:xfrm>
            <a:custGeom>
              <a:avLst/>
              <a:gdLst/>
              <a:ahLst/>
              <a:cxnLst>
                <a:cxn ang="0">
                  <a:pos x="652" y="282"/>
                </a:cxn>
                <a:cxn ang="0">
                  <a:pos x="989" y="408"/>
                </a:cxn>
                <a:cxn ang="0">
                  <a:pos x="996" y="445"/>
                </a:cxn>
                <a:cxn ang="0">
                  <a:pos x="982" y="532"/>
                </a:cxn>
                <a:cxn ang="0">
                  <a:pos x="1125" y="683"/>
                </a:cxn>
                <a:cxn ang="0">
                  <a:pos x="1270" y="655"/>
                </a:cxn>
                <a:cxn ang="0">
                  <a:pos x="1309" y="597"/>
                </a:cxn>
                <a:cxn ang="0">
                  <a:pos x="1251" y="436"/>
                </a:cxn>
                <a:cxn ang="0">
                  <a:pos x="1925" y="506"/>
                </a:cxn>
                <a:cxn ang="0">
                  <a:pos x="1945" y="749"/>
                </a:cxn>
                <a:cxn ang="0">
                  <a:pos x="1943" y="1038"/>
                </a:cxn>
                <a:cxn ang="0">
                  <a:pos x="1968" y="1073"/>
                </a:cxn>
                <a:cxn ang="0">
                  <a:pos x="1952" y="1124"/>
                </a:cxn>
                <a:cxn ang="0">
                  <a:pos x="1959" y="1208"/>
                </a:cxn>
                <a:cxn ang="0">
                  <a:pos x="1908" y="1264"/>
                </a:cxn>
                <a:cxn ang="0">
                  <a:pos x="1812" y="1199"/>
                </a:cxn>
                <a:cxn ang="0">
                  <a:pos x="1784" y="1138"/>
                </a:cxn>
                <a:cxn ang="0">
                  <a:pos x="1712" y="1052"/>
                </a:cxn>
                <a:cxn ang="0">
                  <a:pos x="1606" y="1036"/>
                </a:cxn>
                <a:cxn ang="0">
                  <a:pos x="1586" y="1124"/>
                </a:cxn>
                <a:cxn ang="0">
                  <a:pos x="1560" y="1101"/>
                </a:cxn>
                <a:cxn ang="0">
                  <a:pos x="1530" y="1038"/>
                </a:cxn>
                <a:cxn ang="0">
                  <a:pos x="1457" y="1008"/>
                </a:cxn>
                <a:cxn ang="0">
                  <a:pos x="1383" y="1045"/>
                </a:cxn>
                <a:cxn ang="0">
                  <a:pos x="1392" y="1099"/>
                </a:cxn>
                <a:cxn ang="0">
                  <a:pos x="1298" y="1141"/>
                </a:cxn>
                <a:cxn ang="0">
                  <a:pos x="1201" y="1122"/>
                </a:cxn>
                <a:cxn ang="0">
                  <a:pos x="1191" y="1215"/>
                </a:cxn>
                <a:cxn ang="0">
                  <a:pos x="1083" y="1269"/>
                </a:cxn>
                <a:cxn ang="0">
                  <a:pos x="998" y="1271"/>
                </a:cxn>
                <a:cxn ang="0">
                  <a:pos x="899" y="1334"/>
                </a:cxn>
                <a:cxn ang="0">
                  <a:pos x="862" y="1341"/>
                </a:cxn>
                <a:cxn ang="0">
                  <a:pos x="793" y="1385"/>
                </a:cxn>
                <a:cxn ang="0">
                  <a:pos x="747" y="1395"/>
                </a:cxn>
                <a:cxn ang="0">
                  <a:pos x="689" y="1411"/>
                </a:cxn>
                <a:cxn ang="0">
                  <a:pos x="588" y="1346"/>
                </a:cxn>
                <a:cxn ang="0">
                  <a:pos x="493" y="1264"/>
                </a:cxn>
                <a:cxn ang="0">
                  <a:pos x="378" y="1259"/>
                </a:cxn>
                <a:cxn ang="0">
                  <a:pos x="375" y="1173"/>
                </a:cxn>
                <a:cxn ang="0">
                  <a:pos x="226" y="1250"/>
                </a:cxn>
                <a:cxn ang="0">
                  <a:pos x="216" y="1332"/>
                </a:cxn>
                <a:cxn ang="0">
                  <a:pos x="64" y="1213"/>
                </a:cxn>
                <a:cxn ang="0">
                  <a:pos x="23" y="889"/>
                </a:cxn>
                <a:cxn ang="0">
                  <a:pos x="113" y="851"/>
                </a:cxn>
                <a:cxn ang="0">
                  <a:pos x="159" y="718"/>
                </a:cxn>
                <a:cxn ang="0">
                  <a:pos x="117" y="623"/>
                </a:cxn>
                <a:cxn ang="0">
                  <a:pos x="189" y="539"/>
                </a:cxn>
                <a:cxn ang="0">
                  <a:pos x="115" y="455"/>
                </a:cxn>
                <a:cxn ang="0">
                  <a:pos x="50" y="301"/>
                </a:cxn>
                <a:cxn ang="0">
                  <a:pos x="0" y="175"/>
                </a:cxn>
                <a:cxn ang="0">
                  <a:pos x="205" y="107"/>
                </a:cxn>
                <a:cxn ang="0">
                  <a:pos x="233" y="2"/>
                </a:cxn>
                <a:cxn ang="0">
                  <a:pos x="431" y="0"/>
                </a:cxn>
                <a:cxn ang="0">
                  <a:pos x="588" y="142"/>
                </a:cxn>
              </a:cxnLst>
              <a:rect l="0" t="0" r="r" b="b"/>
              <a:pathLst>
                <a:path w="1996" h="1446">
                  <a:moveTo>
                    <a:pt x="634" y="137"/>
                  </a:moveTo>
                  <a:lnTo>
                    <a:pt x="643" y="203"/>
                  </a:lnTo>
                  <a:lnTo>
                    <a:pt x="652" y="282"/>
                  </a:lnTo>
                  <a:lnTo>
                    <a:pt x="650" y="364"/>
                  </a:lnTo>
                  <a:lnTo>
                    <a:pt x="973" y="357"/>
                  </a:lnTo>
                  <a:lnTo>
                    <a:pt x="989" y="408"/>
                  </a:lnTo>
                  <a:lnTo>
                    <a:pt x="1021" y="415"/>
                  </a:lnTo>
                  <a:lnTo>
                    <a:pt x="1035" y="438"/>
                  </a:lnTo>
                  <a:lnTo>
                    <a:pt x="996" y="445"/>
                  </a:lnTo>
                  <a:lnTo>
                    <a:pt x="998" y="476"/>
                  </a:lnTo>
                  <a:lnTo>
                    <a:pt x="968" y="452"/>
                  </a:lnTo>
                  <a:lnTo>
                    <a:pt x="982" y="532"/>
                  </a:lnTo>
                  <a:lnTo>
                    <a:pt x="966" y="597"/>
                  </a:lnTo>
                  <a:lnTo>
                    <a:pt x="1088" y="627"/>
                  </a:lnTo>
                  <a:lnTo>
                    <a:pt x="1125" y="683"/>
                  </a:lnTo>
                  <a:lnTo>
                    <a:pt x="1201" y="679"/>
                  </a:lnTo>
                  <a:lnTo>
                    <a:pt x="1240" y="655"/>
                  </a:lnTo>
                  <a:lnTo>
                    <a:pt x="1270" y="655"/>
                  </a:lnTo>
                  <a:lnTo>
                    <a:pt x="1272" y="620"/>
                  </a:lnTo>
                  <a:lnTo>
                    <a:pt x="1309" y="597"/>
                  </a:lnTo>
                  <a:lnTo>
                    <a:pt x="1309" y="597"/>
                  </a:lnTo>
                  <a:lnTo>
                    <a:pt x="1309" y="476"/>
                  </a:lnTo>
                  <a:lnTo>
                    <a:pt x="1270" y="464"/>
                  </a:lnTo>
                  <a:lnTo>
                    <a:pt x="1251" y="436"/>
                  </a:lnTo>
                  <a:lnTo>
                    <a:pt x="1256" y="385"/>
                  </a:lnTo>
                  <a:lnTo>
                    <a:pt x="1881" y="497"/>
                  </a:lnTo>
                  <a:lnTo>
                    <a:pt x="1925" y="506"/>
                  </a:lnTo>
                  <a:lnTo>
                    <a:pt x="1931" y="602"/>
                  </a:lnTo>
                  <a:lnTo>
                    <a:pt x="1931" y="602"/>
                  </a:lnTo>
                  <a:lnTo>
                    <a:pt x="1945" y="749"/>
                  </a:lnTo>
                  <a:lnTo>
                    <a:pt x="1996" y="1008"/>
                  </a:lnTo>
                  <a:lnTo>
                    <a:pt x="1959" y="1017"/>
                  </a:lnTo>
                  <a:lnTo>
                    <a:pt x="1943" y="1038"/>
                  </a:lnTo>
                  <a:lnTo>
                    <a:pt x="1952" y="1045"/>
                  </a:lnTo>
                  <a:lnTo>
                    <a:pt x="1971" y="1052"/>
                  </a:lnTo>
                  <a:lnTo>
                    <a:pt x="1968" y="1073"/>
                  </a:lnTo>
                  <a:lnTo>
                    <a:pt x="1966" y="1113"/>
                  </a:lnTo>
                  <a:lnTo>
                    <a:pt x="1966" y="1124"/>
                  </a:lnTo>
                  <a:lnTo>
                    <a:pt x="1952" y="1124"/>
                  </a:lnTo>
                  <a:lnTo>
                    <a:pt x="1925" y="1131"/>
                  </a:lnTo>
                  <a:lnTo>
                    <a:pt x="1929" y="1182"/>
                  </a:lnTo>
                  <a:lnTo>
                    <a:pt x="1959" y="1208"/>
                  </a:lnTo>
                  <a:lnTo>
                    <a:pt x="1955" y="1231"/>
                  </a:lnTo>
                  <a:lnTo>
                    <a:pt x="1927" y="1241"/>
                  </a:lnTo>
                  <a:lnTo>
                    <a:pt x="1908" y="1264"/>
                  </a:lnTo>
                  <a:lnTo>
                    <a:pt x="1878" y="1259"/>
                  </a:lnTo>
                  <a:lnTo>
                    <a:pt x="1823" y="1224"/>
                  </a:lnTo>
                  <a:lnTo>
                    <a:pt x="1812" y="1199"/>
                  </a:lnTo>
                  <a:lnTo>
                    <a:pt x="1825" y="1178"/>
                  </a:lnTo>
                  <a:lnTo>
                    <a:pt x="1793" y="1173"/>
                  </a:lnTo>
                  <a:lnTo>
                    <a:pt x="1784" y="1138"/>
                  </a:lnTo>
                  <a:lnTo>
                    <a:pt x="1733" y="1113"/>
                  </a:lnTo>
                  <a:lnTo>
                    <a:pt x="1712" y="1089"/>
                  </a:lnTo>
                  <a:lnTo>
                    <a:pt x="1712" y="1052"/>
                  </a:lnTo>
                  <a:lnTo>
                    <a:pt x="1664" y="1045"/>
                  </a:lnTo>
                  <a:lnTo>
                    <a:pt x="1618" y="1026"/>
                  </a:lnTo>
                  <a:lnTo>
                    <a:pt x="1606" y="1036"/>
                  </a:lnTo>
                  <a:lnTo>
                    <a:pt x="1618" y="1085"/>
                  </a:lnTo>
                  <a:lnTo>
                    <a:pt x="1604" y="1122"/>
                  </a:lnTo>
                  <a:lnTo>
                    <a:pt x="1586" y="1124"/>
                  </a:lnTo>
                  <a:lnTo>
                    <a:pt x="1586" y="1103"/>
                  </a:lnTo>
                  <a:lnTo>
                    <a:pt x="1572" y="1092"/>
                  </a:lnTo>
                  <a:lnTo>
                    <a:pt x="1560" y="1101"/>
                  </a:lnTo>
                  <a:lnTo>
                    <a:pt x="1542" y="1094"/>
                  </a:lnTo>
                  <a:lnTo>
                    <a:pt x="1542" y="1066"/>
                  </a:lnTo>
                  <a:lnTo>
                    <a:pt x="1530" y="1038"/>
                  </a:lnTo>
                  <a:lnTo>
                    <a:pt x="1519" y="998"/>
                  </a:lnTo>
                  <a:lnTo>
                    <a:pt x="1493" y="996"/>
                  </a:lnTo>
                  <a:lnTo>
                    <a:pt x="1457" y="1008"/>
                  </a:lnTo>
                  <a:lnTo>
                    <a:pt x="1424" y="998"/>
                  </a:lnTo>
                  <a:lnTo>
                    <a:pt x="1408" y="1017"/>
                  </a:lnTo>
                  <a:lnTo>
                    <a:pt x="1383" y="1045"/>
                  </a:lnTo>
                  <a:lnTo>
                    <a:pt x="1383" y="1066"/>
                  </a:lnTo>
                  <a:lnTo>
                    <a:pt x="1404" y="1080"/>
                  </a:lnTo>
                  <a:lnTo>
                    <a:pt x="1392" y="1099"/>
                  </a:lnTo>
                  <a:lnTo>
                    <a:pt x="1367" y="1115"/>
                  </a:lnTo>
                  <a:lnTo>
                    <a:pt x="1346" y="1141"/>
                  </a:lnTo>
                  <a:lnTo>
                    <a:pt x="1298" y="1141"/>
                  </a:lnTo>
                  <a:lnTo>
                    <a:pt x="1277" y="1120"/>
                  </a:lnTo>
                  <a:lnTo>
                    <a:pt x="1240" y="1124"/>
                  </a:lnTo>
                  <a:lnTo>
                    <a:pt x="1201" y="1122"/>
                  </a:lnTo>
                  <a:lnTo>
                    <a:pt x="1194" y="1148"/>
                  </a:lnTo>
                  <a:lnTo>
                    <a:pt x="1198" y="1192"/>
                  </a:lnTo>
                  <a:lnTo>
                    <a:pt x="1191" y="1215"/>
                  </a:lnTo>
                  <a:lnTo>
                    <a:pt x="1196" y="1257"/>
                  </a:lnTo>
                  <a:lnTo>
                    <a:pt x="1132" y="1269"/>
                  </a:lnTo>
                  <a:lnTo>
                    <a:pt x="1083" y="1269"/>
                  </a:lnTo>
                  <a:lnTo>
                    <a:pt x="1051" y="1273"/>
                  </a:lnTo>
                  <a:lnTo>
                    <a:pt x="1030" y="1266"/>
                  </a:lnTo>
                  <a:lnTo>
                    <a:pt x="998" y="1271"/>
                  </a:lnTo>
                  <a:lnTo>
                    <a:pt x="956" y="1285"/>
                  </a:lnTo>
                  <a:lnTo>
                    <a:pt x="910" y="1306"/>
                  </a:lnTo>
                  <a:lnTo>
                    <a:pt x="899" y="1334"/>
                  </a:lnTo>
                  <a:lnTo>
                    <a:pt x="871" y="1318"/>
                  </a:lnTo>
                  <a:lnTo>
                    <a:pt x="848" y="1318"/>
                  </a:lnTo>
                  <a:lnTo>
                    <a:pt x="862" y="1341"/>
                  </a:lnTo>
                  <a:lnTo>
                    <a:pt x="855" y="1385"/>
                  </a:lnTo>
                  <a:lnTo>
                    <a:pt x="813" y="1399"/>
                  </a:lnTo>
                  <a:lnTo>
                    <a:pt x="793" y="1385"/>
                  </a:lnTo>
                  <a:lnTo>
                    <a:pt x="786" y="1362"/>
                  </a:lnTo>
                  <a:lnTo>
                    <a:pt x="740" y="1367"/>
                  </a:lnTo>
                  <a:lnTo>
                    <a:pt x="747" y="1395"/>
                  </a:lnTo>
                  <a:lnTo>
                    <a:pt x="733" y="1444"/>
                  </a:lnTo>
                  <a:lnTo>
                    <a:pt x="710" y="1446"/>
                  </a:lnTo>
                  <a:lnTo>
                    <a:pt x="689" y="1411"/>
                  </a:lnTo>
                  <a:lnTo>
                    <a:pt x="636" y="1385"/>
                  </a:lnTo>
                  <a:lnTo>
                    <a:pt x="620" y="1371"/>
                  </a:lnTo>
                  <a:lnTo>
                    <a:pt x="588" y="1346"/>
                  </a:lnTo>
                  <a:lnTo>
                    <a:pt x="588" y="1311"/>
                  </a:lnTo>
                  <a:lnTo>
                    <a:pt x="551" y="1241"/>
                  </a:lnTo>
                  <a:lnTo>
                    <a:pt x="493" y="1264"/>
                  </a:lnTo>
                  <a:lnTo>
                    <a:pt x="479" y="1248"/>
                  </a:lnTo>
                  <a:lnTo>
                    <a:pt x="389" y="1273"/>
                  </a:lnTo>
                  <a:lnTo>
                    <a:pt x="378" y="1259"/>
                  </a:lnTo>
                  <a:lnTo>
                    <a:pt x="389" y="1245"/>
                  </a:lnTo>
                  <a:lnTo>
                    <a:pt x="428" y="1231"/>
                  </a:lnTo>
                  <a:lnTo>
                    <a:pt x="375" y="1173"/>
                  </a:lnTo>
                  <a:lnTo>
                    <a:pt x="345" y="1210"/>
                  </a:lnTo>
                  <a:lnTo>
                    <a:pt x="290" y="1227"/>
                  </a:lnTo>
                  <a:lnTo>
                    <a:pt x="226" y="1250"/>
                  </a:lnTo>
                  <a:lnTo>
                    <a:pt x="263" y="1348"/>
                  </a:lnTo>
                  <a:lnTo>
                    <a:pt x="233" y="1364"/>
                  </a:lnTo>
                  <a:lnTo>
                    <a:pt x="216" y="1332"/>
                  </a:lnTo>
                  <a:lnTo>
                    <a:pt x="124" y="1336"/>
                  </a:lnTo>
                  <a:lnTo>
                    <a:pt x="138" y="1297"/>
                  </a:lnTo>
                  <a:lnTo>
                    <a:pt x="64" y="1213"/>
                  </a:lnTo>
                  <a:lnTo>
                    <a:pt x="80" y="1189"/>
                  </a:lnTo>
                  <a:lnTo>
                    <a:pt x="60" y="1138"/>
                  </a:lnTo>
                  <a:lnTo>
                    <a:pt x="23" y="889"/>
                  </a:lnTo>
                  <a:lnTo>
                    <a:pt x="62" y="851"/>
                  </a:lnTo>
                  <a:lnTo>
                    <a:pt x="94" y="828"/>
                  </a:lnTo>
                  <a:lnTo>
                    <a:pt x="113" y="851"/>
                  </a:lnTo>
                  <a:lnTo>
                    <a:pt x="117" y="805"/>
                  </a:lnTo>
                  <a:lnTo>
                    <a:pt x="115" y="767"/>
                  </a:lnTo>
                  <a:lnTo>
                    <a:pt x="159" y="718"/>
                  </a:lnTo>
                  <a:lnTo>
                    <a:pt x="103" y="709"/>
                  </a:lnTo>
                  <a:lnTo>
                    <a:pt x="108" y="688"/>
                  </a:lnTo>
                  <a:lnTo>
                    <a:pt x="117" y="623"/>
                  </a:lnTo>
                  <a:lnTo>
                    <a:pt x="108" y="578"/>
                  </a:lnTo>
                  <a:lnTo>
                    <a:pt x="126" y="520"/>
                  </a:lnTo>
                  <a:lnTo>
                    <a:pt x="189" y="539"/>
                  </a:lnTo>
                  <a:lnTo>
                    <a:pt x="193" y="480"/>
                  </a:lnTo>
                  <a:lnTo>
                    <a:pt x="131" y="429"/>
                  </a:lnTo>
                  <a:lnTo>
                    <a:pt x="115" y="455"/>
                  </a:lnTo>
                  <a:lnTo>
                    <a:pt x="18" y="408"/>
                  </a:lnTo>
                  <a:lnTo>
                    <a:pt x="23" y="338"/>
                  </a:lnTo>
                  <a:lnTo>
                    <a:pt x="50" y="301"/>
                  </a:lnTo>
                  <a:lnTo>
                    <a:pt x="14" y="228"/>
                  </a:lnTo>
                  <a:lnTo>
                    <a:pt x="20" y="203"/>
                  </a:lnTo>
                  <a:lnTo>
                    <a:pt x="0" y="175"/>
                  </a:lnTo>
                  <a:lnTo>
                    <a:pt x="67" y="100"/>
                  </a:lnTo>
                  <a:lnTo>
                    <a:pt x="150" y="128"/>
                  </a:lnTo>
                  <a:lnTo>
                    <a:pt x="205" y="107"/>
                  </a:lnTo>
                  <a:lnTo>
                    <a:pt x="221" y="65"/>
                  </a:lnTo>
                  <a:lnTo>
                    <a:pt x="233" y="2"/>
                  </a:lnTo>
                  <a:lnTo>
                    <a:pt x="233" y="2"/>
                  </a:lnTo>
                  <a:lnTo>
                    <a:pt x="283" y="67"/>
                  </a:lnTo>
                  <a:lnTo>
                    <a:pt x="306" y="16"/>
                  </a:lnTo>
                  <a:lnTo>
                    <a:pt x="431" y="0"/>
                  </a:lnTo>
                  <a:lnTo>
                    <a:pt x="493" y="81"/>
                  </a:lnTo>
                  <a:lnTo>
                    <a:pt x="491" y="154"/>
                  </a:lnTo>
                  <a:lnTo>
                    <a:pt x="588" y="142"/>
                  </a:lnTo>
                  <a:lnTo>
                    <a:pt x="594" y="98"/>
                  </a:lnTo>
                  <a:lnTo>
                    <a:pt x="611" y="9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52908" y="6367442"/>
              <a:ext cx="1489077" cy="1508127"/>
            </a:xfrm>
            <a:custGeom>
              <a:avLst/>
              <a:gdLst/>
              <a:ahLst/>
              <a:cxnLst>
                <a:cxn ang="0">
                  <a:pos x="1341" y="130"/>
                </a:cxn>
                <a:cxn ang="0">
                  <a:pos x="1369" y="371"/>
                </a:cxn>
                <a:cxn ang="0">
                  <a:pos x="1585" y="518"/>
                </a:cxn>
                <a:cxn ang="0">
                  <a:pos x="1735" y="581"/>
                </a:cxn>
                <a:cxn ang="0">
                  <a:pos x="1908" y="704"/>
                </a:cxn>
                <a:cxn ang="0">
                  <a:pos x="1984" y="839"/>
                </a:cxn>
                <a:cxn ang="0">
                  <a:pos x="2021" y="1040"/>
                </a:cxn>
                <a:cxn ang="0">
                  <a:pos x="2023" y="1329"/>
                </a:cxn>
                <a:cxn ang="0">
                  <a:pos x="2033" y="1472"/>
                </a:cxn>
                <a:cxn ang="0">
                  <a:pos x="2102" y="1584"/>
                </a:cxn>
                <a:cxn ang="0">
                  <a:pos x="2047" y="1698"/>
                </a:cxn>
                <a:cxn ang="0">
                  <a:pos x="2072" y="1938"/>
                </a:cxn>
                <a:cxn ang="0">
                  <a:pos x="2325" y="2139"/>
                </a:cxn>
                <a:cxn ang="0">
                  <a:pos x="2289" y="2204"/>
                </a:cxn>
                <a:cxn ang="0">
                  <a:pos x="2291" y="2305"/>
                </a:cxn>
                <a:cxn ang="0">
                  <a:pos x="2238" y="2335"/>
                </a:cxn>
                <a:cxn ang="0">
                  <a:pos x="2093" y="2382"/>
                </a:cxn>
                <a:cxn ang="0">
                  <a:pos x="1917" y="2307"/>
                </a:cxn>
                <a:cxn ang="0">
                  <a:pos x="1671" y="2216"/>
                </a:cxn>
                <a:cxn ang="0">
                  <a:pos x="1611" y="2237"/>
                </a:cxn>
                <a:cxn ang="0">
                  <a:pos x="1484" y="2113"/>
                </a:cxn>
                <a:cxn ang="0">
                  <a:pos x="1311" y="2034"/>
                </a:cxn>
                <a:cxn ang="0">
                  <a:pos x="1279" y="2141"/>
                </a:cxn>
                <a:cxn ang="0">
                  <a:pos x="1138" y="2004"/>
                </a:cxn>
                <a:cxn ang="0">
                  <a:pos x="991" y="2092"/>
                </a:cxn>
                <a:cxn ang="0">
                  <a:pos x="1025" y="1973"/>
                </a:cxn>
                <a:cxn ang="0">
                  <a:pos x="931" y="1941"/>
                </a:cxn>
                <a:cxn ang="0">
                  <a:pos x="790" y="2106"/>
                </a:cxn>
                <a:cxn ang="0">
                  <a:pos x="613" y="1987"/>
                </a:cxn>
                <a:cxn ang="0">
                  <a:pos x="276" y="2085"/>
                </a:cxn>
                <a:cxn ang="0">
                  <a:pos x="145" y="2036"/>
                </a:cxn>
                <a:cxn ang="0">
                  <a:pos x="96" y="1892"/>
                </a:cxn>
                <a:cxn ang="0">
                  <a:pos x="129" y="1756"/>
                </a:cxn>
                <a:cxn ang="0">
                  <a:pos x="2" y="1707"/>
                </a:cxn>
                <a:cxn ang="0">
                  <a:pos x="239" y="1411"/>
                </a:cxn>
                <a:cxn ang="0">
                  <a:pos x="548" y="1024"/>
                </a:cxn>
                <a:cxn ang="0">
                  <a:pos x="437" y="821"/>
                </a:cxn>
                <a:cxn ang="0">
                  <a:pos x="437" y="716"/>
                </a:cxn>
                <a:cxn ang="0">
                  <a:pos x="472" y="564"/>
                </a:cxn>
                <a:cxn ang="0">
                  <a:pos x="677" y="431"/>
                </a:cxn>
                <a:cxn ang="0">
                  <a:pos x="624" y="357"/>
                </a:cxn>
                <a:cxn ang="0">
                  <a:pos x="698" y="221"/>
                </a:cxn>
                <a:cxn ang="0">
                  <a:pos x="894" y="191"/>
                </a:cxn>
                <a:cxn ang="0">
                  <a:pos x="1002" y="273"/>
                </a:cxn>
                <a:cxn ang="0">
                  <a:pos x="1046" y="112"/>
                </a:cxn>
              </a:cxnLst>
              <a:rect l="0" t="0" r="r" b="b"/>
              <a:pathLst>
                <a:path w="2325" h="2382">
                  <a:moveTo>
                    <a:pt x="986" y="0"/>
                  </a:moveTo>
                  <a:lnTo>
                    <a:pt x="1260" y="105"/>
                  </a:lnTo>
                  <a:lnTo>
                    <a:pt x="1341" y="130"/>
                  </a:lnTo>
                  <a:lnTo>
                    <a:pt x="1325" y="186"/>
                  </a:lnTo>
                  <a:lnTo>
                    <a:pt x="1406" y="364"/>
                  </a:lnTo>
                  <a:lnTo>
                    <a:pt x="1369" y="371"/>
                  </a:lnTo>
                  <a:lnTo>
                    <a:pt x="1380" y="457"/>
                  </a:lnTo>
                  <a:lnTo>
                    <a:pt x="1461" y="441"/>
                  </a:lnTo>
                  <a:lnTo>
                    <a:pt x="1585" y="518"/>
                  </a:lnTo>
                  <a:lnTo>
                    <a:pt x="1643" y="529"/>
                  </a:lnTo>
                  <a:lnTo>
                    <a:pt x="1705" y="550"/>
                  </a:lnTo>
                  <a:lnTo>
                    <a:pt x="1735" y="581"/>
                  </a:lnTo>
                  <a:lnTo>
                    <a:pt x="1763" y="639"/>
                  </a:lnTo>
                  <a:lnTo>
                    <a:pt x="1848" y="692"/>
                  </a:lnTo>
                  <a:lnTo>
                    <a:pt x="1908" y="704"/>
                  </a:lnTo>
                  <a:lnTo>
                    <a:pt x="1922" y="786"/>
                  </a:lnTo>
                  <a:lnTo>
                    <a:pt x="1894" y="816"/>
                  </a:lnTo>
                  <a:lnTo>
                    <a:pt x="1984" y="839"/>
                  </a:lnTo>
                  <a:lnTo>
                    <a:pt x="1968" y="898"/>
                  </a:lnTo>
                  <a:lnTo>
                    <a:pt x="1977" y="949"/>
                  </a:lnTo>
                  <a:lnTo>
                    <a:pt x="2021" y="1040"/>
                  </a:lnTo>
                  <a:lnTo>
                    <a:pt x="2051" y="1257"/>
                  </a:lnTo>
                  <a:lnTo>
                    <a:pt x="2033" y="1257"/>
                  </a:lnTo>
                  <a:lnTo>
                    <a:pt x="2023" y="1329"/>
                  </a:lnTo>
                  <a:lnTo>
                    <a:pt x="1968" y="1334"/>
                  </a:lnTo>
                  <a:lnTo>
                    <a:pt x="1980" y="1467"/>
                  </a:lnTo>
                  <a:lnTo>
                    <a:pt x="2033" y="1472"/>
                  </a:lnTo>
                  <a:lnTo>
                    <a:pt x="2033" y="1509"/>
                  </a:lnTo>
                  <a:lnTo>
                    <a:pt x="2095" y="1514"/>
                  </a:lnTo>
                  <a:lnTo>
                    <a:pt x="2102" y="1584"/>
                  </a:lnTo>
                  <a:lnTo>
                    <a:pt x="2125" y="1591"/>
                  </a:lnTo>
                  <a:lnTo>
                    <a:pt x="2118" y="1691"/>
                  </a:lnTo>
                  <a:lnTo>
                    <a:pt x="2047" y="1698"/>
                  </a:lnTo>
                  <a:lnTo>
                    <a:pt x="2035" y="1845"/>
                  </a:lnTo>
                  <a:lnTo>
                    <a:pt x="2072" y="1852"/>
                  </a:lnTo>
                  <a:lnTo>
                    <a:pt x="2072" y="1938"/>
                  </a:lnTo>
                  <a:lnTo>
                    <a:pt x="2153" y="1941"/>
                  </a:lnTo>
                  <a:lnTo>
                    <a:pt x="2162" y="2132"/>
                  </a:lnTo>
                  <a:lnTo>
                    <a:pt x="2325" y="2139"/>
                  </a:lnTo>
                  <a:lnTo>
                    <a:pt x="2309" y="2169"/>
                  </a:lnTo>
                  <a:lnTo>
                    <a:pt x="2279" y="2186"/>
                  </a:lnTo>
                  <a:lnTo>
                    <a:pt x="2289" y="2204"/>
                  </a:lnTo>
                  <a:lnTo>
                    <a:pt x="2293" y="2270"/>
                  </a:lnTo>
                  <a:lnTo>
                    <a:pt x="2295" y="2295"/>
                  </a:lnTo>
                  <a:lnTo>
                    <a:pt x="2291" y="2305"/>
                  </a:lnTo>
                  <a:lnTo>
                    <a:pt x="2254" y="2288"/>
                  </a:lnTo>
                  <a:lnTo>
                    <a:pt x="2242" y="2305"/>
                  </a:lnTo>
                  <a:lnTo>
                    <a:pt x="2238" y="2335"/>
                  </a:lnTo>
                  <a:lnTo>
                    <a:pt x="2222" y="2358"/>
                  </a:lnTo>
                  <a:lnTo>
                    <a:pt x="2222" y="2379"/>
                  </a:lnTo>
                  <a:lnTo>
                    <a:pt x="2093" y="2382"/>
                  </a:lnTo>
                  <a:lnTo>
                    <a:pt x="1991" y="2377"/>
                  </a:lnTo>
                  <a:lnTo>
                    <a:pt x="1950" y="2305"/>
                  </a:lnTo>
                  <a:lnTo>
                    <a:pt x="1917" y="2307"/>
                  </a:lnTo>
                  <a:lnTo>
                    <a:pt x="1890" y="2270"/>
                  </a:lnTo>
                  <a:lnTo>
                    <a:pt x="1853" y="2286"/>
                  </a:lnTo>
                  <a:lnTo>
                    <a:pt x="1671" y="2216"/>
                  </a:lnTo>
                  <a:lnTo>
                    <a:pt x="1652" y="2218"/>
                  </a:lnTo>
                  <a:lnTo>
                    <a:pt x="1638" y="2242"/>
                  </a:lnTo>
                  <a:lnTo>
                    <a:pt x="1611" y="2237"/>
                  </a:lnTo>
                  <a:lnTo>
                    <a:pt x="1606" y="2134"/>
                  </a:lnTo>
                  <a:lnTo>
                    <a:pt x="1530" y="2179"/>
                  </a:lnTo>
                  <a:lnTo>
                    <a:pt x="1484" y="2113"/>
                  </a:lnTo>
                  <a:lnTo>
                    <a:pt x="1429" y="2088"/>
                  </a:lnTo>
                  <a:lnTo>
                    <a:pt x="1449" y="2064"/>
                  </a:lnTo>
                  <a:lnTo>
                    <a:pt x="1311" y="2034"/>
                  </a:lnTo>
                  <a:lnTo>
                    <a:pt x="1300" y="2057"/>
                  </a:lnTo>
                  <a:lnTo>
                    <a:pt x="1300" y="2106"/>
                  </a:lnTo>
                  <a:lnTo>
                    <a:pt x="1279" y="2141"/>
                  </a:lnTo>
                  <a:lnTo>
                    <a:pt x="1171" y="2064"/>
                  </a:lnTo>
                  <a:lnTo>
                    <a:pt x="1166" y="2006"/>
                  </a:lnTo>
                  <a:lnTo>
                    <a:pt x="1138" y="2004"/>
                  </a:lnTo>
                  <a:lnTo>
                    <a:pt x="1120" y="2039"/>
                  </a:lnTo>
                  <a:lnTo>
                    <a:pt x="1062" y="2071"/>
                  </a:lnTo>
                  <a:lnTo>
                    <a:pt x="991" y="2092"/>
                  </a:lnTo>
                  <a:lnTo>
                    <a:pt x="975" y="2022"/>
                  </a:lnTo>
                  <a:lnTo>
                    <a:pt x="1014" y="1999"/>
                  </a:lnTo>
                  <a:lnTo>
                    <a:pt x="1025" y="1973"/>
                  </a:lnTo>
                  <a:lnTo>
                    <a:pt x="1005" y="1941"/>
                  </a:lnTo>
                  <a:lnTo>
                    <a:pt x="958" y="1927"/>
                  </a:lnTo>
                  <a:lnTo>
                    <a:pt x="931" y="1941"/>
                  </a:lnTo>
                  <a:lnTo>
                    <a:pt x="894" y="1973"/>
                  </a:lnTo>
                  <a:lnTo>
                    <a:pt x="809" y="1985"/>
                  </a:lnTo>
                  <a:lnTo>
                    <a:pt x="790" y="2106"/>
                  </a:lnTo>
                  <a:lnTo>
                    <a:pt x="703" y="2102"/>
                  </a:lnTo>
                  <a:lnTo>
                    <a:pt x="606" y="2081"/>
                  </a:lnTo>
                  <a:lnTo>
                    <a:pt x="613" y="1987"/>
                  </a:lnTo>
                  <a:lnTo>
                    <a:pt x="493" y="1931"/>
                  </a:lnTo>
                  <a:lnTo>
                    <a:pt x="352" y="2090"/>
                  </a:lnTo>
                  <a:lnTo>
                    <a:pt x="276" y="2085"/>
                  </a:lnTo>
                  <a:lnTo>
                    <a:pt x="237" y="2029"/>
                  </a:lnTo>
                  <a:lnTo>
                    <a:pt x="163" y="2062"/>
                  </a:lnTo>
                  <a:lnTo>
                    <a:pt x="145" y="2036"/>
                  </a:lnTo>
                  <a:lnTo>
                    <a:pt x="140" y="1978"/>
                  </a:lnTo>
                  <a:lnTo>
                    <a:pt x="122" y="1910"/>
                  </a:lnTo>
                  <a:lnTo>
                    <a:pt x="96" y="1892"/>
                  </a:lnTo>
                  <a:lnTo>
                    <a:pt x="80" y="1843"/>
                  </a:lnTo>
                  <a:lnTo>
                    <a:pt x="99" y="1794"/>
                  </a:lnTo>
                  <a:lnTo>
                    <a:pt x="129" y="1756"/>
                  </a:lnTo>
                  <a:lnTo>
                    <a:pt x="64" y="1759"/>
                  </a:lnTo>
                  <a:lnTo>
                    <a:pt x="0" y="1759"/>
                  </a:lnTo>
                  <a:lnTo>
                    <a:pt x="2" y="1707"/>
                  </a:lnTo>
                  <a:lnTo>
                    <a:pt x="239" y="1509"/>
                  </a:lnTo>
                  <a:lnTo>
                    <a:pt x="251" y="1418"/>
                  </a:lnTo>
                  <a:lnTo>
                    <a:pt x="239" y="1411"/>
                  </a:lnTo>
                  <a:lnTo>
                    <a:pt x="278" y="1105"/>
                  </a:lnTo>
                  <a:lnTo>
                    <a:pt x="555" y="1119"/>
                  </a:lnTo>
                  <a:lnTo>
                    <a:pt x="548" y="1024"/>
                  </a:lnTo>
                  <a:lnTo>
                    <a:pt x="403" y="916"/>
                  </a:lnTo>
                  <a:lnTo>
                    <a:pt x="449" y="874"/>
                  </a:lnTo>
                  <a:lnTo>
                    <a:pt x="437" y="821"/>
                  </a:lnTo>
                  <a:lnTo>
                    <a:pt x="530" y="748"/>
                  </a:lnTo>
                  <a:lnTo>
                    <a:pt x="516" y="702"/>
                  </a:lnTo>
                  <a:lnTo>
                    <a:pt x="437" y="716"/>
                  </a:lnTo>
                  <a:lnTo>
                    <a:pt x="428" y="681"/>
                  </a:lnTo>
                  <a:lnTo>
                    <a:pt x="484" y="613"/>
                  </a:lnTo>
                  <a:lnTo>
                    <a:pt x="472" y="564"/>
                  </a:lnTo>
                  <a:lnTo>
                    <a:pt x="495" y="532"/>
                  </a:lnTo>
                  <a:lnTo>
                    <a:pt x="576" y="585"/>
                  </a:lnTo>
                  <a:lnTo>
                    <a:pt x="677" y="431"/>
                  </a:lnTo>
                  <a:lnTo>
                    <a:pt x="599" y="427"/>
                  </a:lnTo>
                  <a:lnTo>
                    <a:pt x="578" y="380"/>
                  </a:lnTo>
                  <a:lnTo>
                    <a:pt x="624" y="357"/>
                  </a:lnTo>
                  <a:lnTo>
                    <a:pt x="587" y="277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67" y="175"/>
                  </a:lnTo>
                  <a:lnTo>
                    <a:pt x="839" y="156"/>
                  </a:lnTo>
                  <a:lnTo>
                    <a:pt x="894" y="191"/>
                  </a:lnTo>
                  <a:lnTo>
                    <a:pt x="949" y="296"/>
                  </a:lnTo>
                  <a:lnTo>
                    <a:pt x="982" y="343"/>
                  </a:lnTo>
                  <a:lnTo>
                    <a:pt x="1002" y="273"/>
                  </a:lnTo>
                  <a:lnTo>
                    <a:pt x="1053" y="212"/>
                  </a:lnTo>
                  <a:lnTo>
                    <a:pt x="1078" y="140"/>
                  </a:lnTo>
                  <a:lnTo>
                    <a:pt x="1046" y="11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66969" y="1371574"/>
              <a:ext cx="782638" cy="846138"/>
            </a:xfrm>
            <a:custGeom>
              <a:avLst/>
              <a:gdLst/>
              <a:ahLst/>
              <a:cxnLst>
                <a:cxn ang="0">
                  <a:pos x="1190" y="996"/>
                </a:cxn>
                <a:cxn ang="0">
                  <a:pos x="1146" y="1073"/>
                </a:cxn>
                <a:cxn ang="0">
                  <a:pos x="1118" y="1145"/>
                </a:cxn>
                <a:cxn ang="0">
                  <a:pos x="1068" y="1166"/>
                </a:cxn>
                <a:cxn ang="0">
                  <a:pos x="975" y="1119"/>
                </a:cxn>
                <a:cxn ang="0">
                  <a:pos x="943" y="1145"/>
                </a:cxn>
                <a:cxn ang="0">
                  <a:pos x="855" y="1145"/>
                </a:cxn>
                <a:cxn ang="0">
                  <a:pos x="855" y="1236"/>
                </a:cxn>
                <a:cxn ang="0">
                  <a:pos x="819" y="1250"/>
                </a:cxn>
                <a:cxn ang="0">
                  <a:pos x="706" y="1262"/>
                </a:cxn>
                <a:cxn ang="0">
                  <a:pos x="680" y="1280"/>
                </a:cxn>
                <a:cxn ang="0">
                  <a:pos x="733" y="1332"/>
                </a:cxn>
                <a:cxn ang="0">
                  <a:pos x="521" y="1297"/>
                </a:cxn>
                <a:cxn ang="0">
                  <a:pos x="434" y="1285"/>
                </a:cxn>
                <a:cxn ang="0">
                  <a:pos x="284" y="1327"/>
                </a:cxn>
                <a:cxn ang="0">
                  <a:pos x="318" y="1273"/>
                </a:cxn>
                <a:cxn ang="0">
                  <a:pos x="376" y="1150"/>
                </a:cxn>
                <a:cxn ang="0">
                  <a:pos x="348" y="1070"/>
                </a:cxn>
                <a:cxn ang="0">
                  <a:pos x="381" y="1010"/>
                </a:cxn>
                <a:cxn ang="0">
                  <a:pos x="318" y="1007"/>
                </a:cxn>
                <a:cxn ang="0">
                  <a:pos x="256" y="998"/>
                </a:cxn>
                <a:cxn ang="0">
                  <a:pos x="217" y="970"/>
                </a:cxn>
                <a:cxn ang="0">
                  <a:pos x="279" y="877"/>
                </a:cxn>
                <a:cxn ang="0">
                  <a:pos x="263" y="755"/>
                </a:cxn>
                <a:cxn ang="0">
                  <a:pos x="150" y="669"/>
                </a:cxn>
                <a:cxn ang="0">
                  <a:pos x="72" y="601"/>
                </a:cxn>
                <a:cxn ang="0">
                  <a:pos x="42" y="597"/>
                </a:cxn>
                <a:cxn ang="0">
                  <a:pos x="7" y="475"/>
                </a:cxn>
                <a:cxn ang="0">
                  <a:pos x="145" y="410"/>
                </a:cxn>
                <a:cxn ang="0">
                  <a:pos x="171" y="294"/>
                </a:cxn>
                <a:cxn ang="0">
                  <a:pos x="212" y="203"/>
                </a:cxn>
                <a:cxn ang="0">
                  <a:pos x="316" y="193"/>
                </a:cxn>
                <a:cxn ang="0">
                  <a:pos x="452" y="149"/>
                </a:cxn>
                <a:cxn ang="0">
                  <a:pos x="551" y="58"/>
                </a:cxn>
                <a:cxn ang="0">
                  <a:pos x="602" y="25"/>
                </a:cxn>
                <a:cxn ang="0">
                  <a:pos x="655" y="63"/>
                </a:cxn>
                <a:cxn ang="0">
                  <a:pos x="689" y="114"/>
                </a:cxn>
                <a:cxn ang="0">
                  <a:pos x="738" y="79"/>
                </a:cxn>
                <a:cxn ang="0">
                  <a:pos x="821" y="37"/>
                </a:cxn>
                <a:cxn ang="0">
                  <a:pos x="865" y="0"/>
                </a:cxn>
                <a:cxn ang="0">
                  <a:pos x="1008" y="149"/>
                </a:cxn>
                <a:cxn ang="0">
                  <a:pos x="925" y="238"/>
                </a:cxn>
                <a:cxn ang="0">
                  <a:pos x="1047" y="417"/>
                </a:cxn>
                <a:cxn ang="0">
                  <a:pos x="1038" y="573"/>
                </a:cxn>
                <a:cxn ang="0">
                  <a:pos x="1070" y="655"/>
                </a:cxn>
              </a:cxnLst>
              <a:rect l="0" t="0" r="r" b="b"/>
              <a:pathLst>
                <a:path w="1222" h="1336">
                  <a:moveTo>
                    <a:pt x="1222" y="818"/>
                  </a:moveTo>
                  <a:lnTo>
                    <a:pt x="1222" y="828"/>
                  </a:lnTo>
                  <a:lnTo>
                    <a:pt x="1190" y="996"/>
                  </a:lnTo>
                  <a:lnTo>
                    <a:pt x="1176" y="1012"/>
                  </a:lnTo>
                  <a:lnTo>
                    <a:pt x="1155" y="1035"/>
                  </a:lnTo>
                  <a:lnTo>
                    <a:pt x="1146" y="1073"/>
                  </a:lnTo>
                  <a:lnTo>
                    <a:pt x="1155" y="1108"/>
                  </a:lnTo>
                  <a:lnTo>
                    <a:pt x="1125" y="1115"/>
                  </a:lnTo>
                  <a:lnTo>
                    <a:pt x="1118" y="1145"/>
                  </a:lnTo>
                  <a:lnTo>
                    <a:pt x="1104" y="1147"/>
                  </a:lnTo>
                  <a:lnTo>
                    <a:pt x="1086" y="1166"/>
                  </a:lnTo>
                  <a:lnTo>
                    <a:pt x="1068" y="1166"/>
                  </a:lnTo>
                  <a:lnTo>
                    <a:pt x="1054" y="1171"/>
                  </a:lnTo>
                  <a:lnTo>
                    <a:pt x="1033" y="1119"/>
                  </a:lnTo>
                  <a:lnTo>
                    <a:pt x="975" y="1119"/>
                  </a:lnTo>
                  <a:lnTo>
                    <a:pt x="932" y="1084"/>
                  </a:lnTo>
                  <a:lnTo>
                    <a:pt x="932" y="1112"/>
                  </a:lnTo>
                  <a:lnTo>
                    <a:pt x="943" y="1145"/>
                  </a:lnTo>
                  <a:lnTo>
                    <a:pt x="925" y="1152"/>
                  </a:lnTo>
                  <a:lnTo>
                    <a:pt x="895" y="1129"/>
                  </a:lnTo>
                  <a:lnTo>
                    <a:pt x="855" y="1145"/>
                  </a:lnTo>
                  <a:lnTo>
                    <a:pt x="885" y="1180"/>
                  </a:lnTo>
                  <a:lnTo>
                    <a:pt x="883" y="1243"/>
                  </a:lnTo>
                  <a:lnTo>
                    <a:pt x="855" y="1236"/>
                  </a:lnTo>
                  <a:lnTo>
                    <a:pt x="844" y="1182"/>
                  </a:lnTo>
                  <a:lnTo>
                    <a:pt x="828" y="1182"/>
                  </a:lnTo>
                  <a:lnTo>
                    <a:pt x="819" y="1250"/>
                  </a:lnTo>
                  <a:lnTo>
                    <a:pt x="805" y="1224"/>
                  </a:lnTo>
                  <a:lnTo>
                    <a:pt x="777" y="1276"/>
                  </a:lnTo>
                  <a:lnTo>
                    <a:pt x="706" y="1262"/>
                  </a:lnTo>
                  <a:lnTo>
                    <a:pt x="699" y="1250"/>
                  </a:lnTo>
                  <a:lnTo>
                    <a:pt x="678" y="1255"/>
                  </a:lnTo>
                  <a:lnTo>
                    <a:pt x="680" y="1280"/>
                  </a:lnTo>
                  <a:lnTo>
                    <a:pt x="729" y="1297"/>
                  </a:lnTo>
                  <a:lnTo>
                    <a:pt x="740" y="1304"/>
                  </a:lnTo>
                  <a:lnTo>
                    <a:pt x="733" y="1332"/>
                  </a:lnTo>
                  <a:lnTo>
                    <a:pt x="618" y="1299"/>
                  </a:lnTo>
                  <a:lnTo>
                    <a:pt x="572" y="1229"/>
                  </a:lnTo>
                  <a:lnTo>
                    <a:pt x="521" y="1297"/>
                  </a:lnTo>
                  <a:lnTo>
                    <a:pt x="498" y="1285"/>
                  </a:lnTo>
                  <a:lnTo>
                    <a:pt x="464" y="1278"/>
                  </a:lnTo>
                  <a:lnTo>
                    <a:pt x="434" y="1285"/>
                  </a:lnTo>
                  <a:lnTo>
                    <a:pt x="358" y="1336"/>
                  </a:lnTo>
                  <a:lnTo>
                    <a:pt x="334" y="1313"/>
                  </a:lnTo>
                  <a:lnTo>
                    <a:pt x="284" y="1327"/>
                  </a:lnTo>
                  <a:lnTo>
                    <a:pt x="279" y="1273"/>
                  </a:lnTo>
                  <a:lnTo>
                    <a:pt x="279" y="1273"/>
                  </a:lnTo>
                  <a:lnTo>
                    <a:pt x="318" y="1273"/>
                  </a:lnTo>
                  <a:lnTo>
                    <a:pt x="337" y="1206"/>
                  </a:lnTo>
                  <a:lnTo>
                    <a:pt x="328" y="1180"/>
                  </a:lnTo>
                  <a:lnTo>
                    <a:pt x="376" y="1150"/>
                  </a:lnTo>
                  <a:lnTo>
                    <a:pt x="381" y="1103"/>
                  </a:lnTo>
                  <a:lnTo>
                    <a:pt x="346" y="1087"/>
                  </a:lnTo>
                  <a:lnTo>
                    <a:pt x="348" y="1070"/>
                  </a:lnTo>
                  <a:lnTo>
                    <a:pt x="417" y="1073"/>
                  </a:lnTo>
                  <a:lnTo>
                    <a:pt x="406" y="1012"/>
                  </a:lnTo>
                  <a:lnTo>
                    <a:pt x="381" y="1010"/>
                  </a:lnTo>
                  <a:lnTo>
                    <a:pt x="383" y="1031"/>
                  </a:lnTo>
                  <a:lnTo>
                    <a:pt x="332" y="1038"/>
                  </a:lnTo>
                  <a:lnTo>
                    <a:pt x="318" y="1007"/>
                  </a:lnTo>
                  <a:lnTo>
                    <a:pt x="307" y="998"/>
                  </a:lnTo>
                  <a:lnTo>
                    <a:pt x="268" y="1028"/>
                  </a:lnTo>
                  <a:lnTo>
                    <a:pt x="256" y="998"/>
                  </a:lnTo>
                  <a:lnTo>
                    <a:pt x="279" y="970"/>
                  </a:lnTo>
                  <a:lnTo>
                    <a:pt x="261" y="956"/>
                  </a:lnTo>
                  <a:lnTo>
                    <a:pt x="217" y="970"/>
                  </a:lnTo>
                  <a:lnTo>
                    <a:pt x="219" y="916"/>
                  </a:lnTo>
                  <a:lnTo>
                    <a:pt x="231" y="881"/>
                  </a:lnTo>
                  <a:lnTo>
                    <a:pt x="279" y="877"/>
                  </a:lnTo>
                  <a:lnTo>
                    <a:pt x="298" y="839"/>
                  </a:lnTo>
                  <a:lnTo>
                    <a:pt x="279" y="755"/>
                  </a:lnTo>
                  <a:lnTo>
                    <a:pt x="263" y="755"/>
                  </a:lnTo>
                  <a:lnTo>
                    <a:pt x="258" y="713"/>
                  </a:lnTo>
                  <a:lnTo>
                    <a:pt x="189" y="709"/>
                  </a:lnTo>
                  <a:lnTo>
                    <a:pt x="150" y="669"/>
                  </a:lnTo>
                  <a:lnTo>
                    <a:pt x="150" y="639"/>
                  </a:lnTo>
                  <a:lnTo>
                    <a:pt x="139" y="646"/>
                  </a:lnTo>
                  <a:lnTo>
                    <a:pt x="72" y="601"/>
                  </a:lnTo>
                  <a:lnTo>
                    <a:pt x="53" y="632"/>
                  </a:lnTo>
                  <a:lnTo>
                    <a:pt x="35" y="622"/>
                  </a:lnTo>
                  <a:lnTo>
                    <a:pt x="42" y="597"/>
                  </a:lnTo>
                  <a:lnTo>
                    <a:pt x="0" y="559"/>
                  </a:lnTo>
                  <a:lnTo>
                    <a:pt x="7" y="513"/>
                  </a:lnTo>
                  <a:lnTo>
                    <a:pt x="7" y="475"/>
                  </a:lnTo>
                  <a:lnTo>
                    <a:pt x="136" y="475"/>
                  </a:lnTo>
                  <a:lnTo>
                    <a:pt x="159" y="438"/>
                  </a:lnTo>
                  <a:lnTo>
                    <a:pt x="145" y="410"/>
                  </a:lnTo>
                  <a:lnTo>
                    <a:pt x="125" y="405"/>
                  </a:lnTo>
                  <a:lnTo>
                    <a:pt x="129" y="326"/>
                  </a:lnTo>
                  <a:lnTo>
                    <a:pt x="171" y="294"/>
                  </a:lnTo>
                  <a:lnTo>
                    <a:pt x="169" y="256"/>
                  </a:lnTo>
                  <a:lnTo>
                    <a:pt x="212" y="233"/>
                  </a:lnTo>
                  <a:lnTo>
                    <a:pt x="212" y="203"/>
                  </a:lnTo>
                  <a:lnTo>
                    <a:pt x="242" y="193"/>
                  </a:lnTo>
                  <a:lnTo>
                    <a:pt x="268" y="224"/>
                  </a:lnTo>
                  <a:lnTo>
                    <a:pt x="316" y="193"/>
                  </a:lnTo>
                  <a:lnTo>
                    <a:pt x="353" y="217"/>
                  </a:lnTo>
                  <a:lnTo>
                    <a:pt x="406" y="144"/>
                  </a:lnTo>
                  <a:lnTo>
                    <a:pt x="452" y="149"/>
                  </a:lnTo>
                  <a:lnTo>
                    <a:pt x="487" y="102"/>
                  </a:lnTo>
                  <a:lnTo>
                    <a:pt x="526" y="100"/>
                  </a:lnTo>
                  <a:lnTo>
                    <a:pt x="551" y="58"/>
                  </a:lnTo>
                  <a:lnTo>
                    <a:pt x="574" y="49"/>
                  </a:lnTo>
                  <a:lnTo>
                    <a:pt x="577" y="25"/>
                  </a:lnTo>
                  <a:lnTo>
                    <a:pt x="602" y="25"/>
                  </a:lnTo>
                  <a:lnTo>
                    <a:pt x="620" y="51"/>
                  </a:lnTo>
                  <a:lnTo>
                    <a:pt x="636" y="63"/>
                  </a:lnTo>
                  <a:lnTo>
                    <a:pt x="655" y="63"/>
                  </a:lnTo>
                  <a:lnTo>
                    <a:pt x="657" y="98"/>
                  </a:lnTo>
                  <a:lnTo>
                    <a:pt x="669" y="107"/>
                  </a:lnTo>
                  <a:lnTo>
                    <a:pt x="689" y="114"/>
                  </a:lnTo>
                  <a:lnTo>
                    <a:pt x="710" y="114"/>
                  </a:lnTo>
                  <a:lnTo>
                    <a:pt x="722" y="98"/>
                  </a:lnTo>
                  <a:lnTo>
                    <a:pt x="738" y="79"/>
                  </a:lnTo>
                  <a:lnTo>
                    <a:pt x="772" y="79"/>
                  </a:lnTo>
                  <a:lnTo>
                    <a:pt x="796" y="51"/>
                  </a:lnTo>
                  <a:lnTo>
                    <a:pt x="821" y="37"/>
                  </a:lnTo>
                  <a:lnTo>
                    <a:pt x="832" y="14"/>
                  </a:lnTo>
                  <a:lnTo>
                    <a:pt x="842" y="0"/>
                  </a:lnTo>
                  <a:lnTo>
                    <a:pt x="865" y="0"/>
                  </a:lnTo>
                  <a:lnTo>
                    <a:pt x="869" y="144"/>
                  </a:lnTo>
                  <a:lnTo>
                    <a:pt x="1008" y="182"/>
                  </a:lnTo>
                  <a:lnTo>
                    <a:pt x="1008" y="149"/>
                  </a:lnTo>
                  <a:lnTo>
                    <a:pt x="1042" y="144"/>
                  </a:lnTo>
                  <a:lnTo>
                    <a:pt x="1047" y="193"/>
                  </a:lnTo>
                  <a:lnTo>
                    <a:pt x="925" y="238"/>
                  </a:lnTo>
                  <a:lnTo>
                    <a:pt x="1111" y="384"/>
                  </a:lnTo>
                  <a:lnTo>
                    <a:pt x="1104" y="412"/>
                  </a:lnTo>
                  <a:lnTo>
                    <a:pt x="1047" y="417"/>
                  </a:lnTo>
                  <a:lnTo>
                    <a:pt x="1010" y="496"/>
                  </a:lnTo>
                  <a:lnTo>
                    <a:pt x="1026" y="503"/>
                  </a:lnTo>
                  <a:lnTo>
                    <a:pt x="1038" y="573"/>
                  </a:lnTo>
                  <a:lnTo>
                    <a:pt x="1084" y="590"/>
                  </a:lnTo>
                  <a:lnTo>
                    <a:pt x="1054" y="620"/>
                  </a:lnTo>
                  <a:lnTo>
                    <a:pt x="1070" y="655"/>
                  </a:lnTo>
                  <a:lnTo>
                    <a:pt x="1107" y="646"/>
                  </a:lnTo>
                  <a:lnTo>
                    <a:pt x="1123" y="70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21007" y="979460"/>
              <a:ext cx="1314452" cy="914401"/>
            </a:xfrm>
            <a:custGeom>
              <a:avLst/>
              <a:gdLst/>
              <a:ahLst/>
              <a:cxnLst>
                <a:cxn ang="0">
                  <a:pos x="1913" y="957"/>
                </a:cxn>
                <a:cxn ang="0">
                  <a:pos x="1832" y="1094"/>
                </a:cxn>
                <a:cxn ang="0">
                  <a:pos x="1754" y="1122"/>
                </a:cxn>
                <a:cxn ang="0">
                  <a:pos x="1738" y="1017"/>
                </a:cxn>
                <a:cxn ang="0">
                  <a:pos x="1710" y="936"/>
                </a:cxn>
                <a:cxn ang="0">
                  <a:pos x="1673" y="987"/>
                </a:cxn>
                <a:cxn ang="0">
                  <a:pos x="1505" y="950"/>
                </a:cxn>
                <a:cxn ang="0">
                  <a:pos x="1500" y="1192"/>
                </a:cxn>
                <a:cxn ang="0">
                  <a:pos x="1503" y="1279"/>
                </a:cxn>
                <a:cxn ang="0">
                  <a:pos x="1355" y="1255"/>
                </a:cxn>
                <a:cxn ang="0">
                  <a:pos x="1256" y="1400"/>
                </a:cxn>
                <a:cxn ang="0">
                  <a:pos x="1185" y="1393"/>
                </a:cxn>
                <a:cxn ang="0">
                  <a:pos x="1161" y="1248"/>
                </a:cxn>
                <a:cxn ang="0">
                  <a:pos x="977" y="1216"/>
                </a:cxn>
                <a:cxn ang="0">
                  <a:pos x="866" y="1248"/>
                </a:cxn>
                <a:cxn ang="0">
                  <a:pos x="613" y="1318"/>
                </a:cxn>
                <a:cxn ang="0">
                  <a:pos x="396" y="1414"/>
                </a:cxn>
                <a:cxn ang="0">
                  <a:pos x="242" y="1265"/>
                </a:cxn>
                <a:cxn ang="0">
                  <a:pos x="173" y="1192"/>
                </a:cxn>
                <a:cxn ang="0">
                  <a:pos x="239" y="1031"/>
                </a:cxn>
                <a:cxn ang="0">
                  <a:pos x="177" y="763"/>
                </a:cxn>
                <a:cxn ang="0">
                  <a:pos x="0" y="619"/>
                </a:cxn>
                <a:cxn ang="0">
                  <a:pos x="57" y="507"/>
                </a:cxn>
                <a:cxn ang="0">
                  <a:pos x="43" y="332"/>
                </a:cxn>
                <a:cxn ang="0">
                  <a:pos x="34" y="250"/>
                </a:cxn>
                <a:cxn ang="0">
                  <a:pos x="122" y="255"/>
                </a:cxn>
                <a:cxn ang="0">
                  <a:pos x="249" y="96"/>
                </a:cxn>
                <a:cxn ang="0">
                  <a:pos x="401" y="31"/>
                </a:cxn>
                <a:cxn ang="0">
                  <a:pos x="521" y="68"/>
                </a:cxn>
                <a:cxn ang="0">
                  <a:pos x="558" y="140"/>
                </a:cxn>
                <a:cxn ang="0">
                  <a:pos x="698" y="313"/>
                </a:cxn>
                <a:cxn ang="0">
                  <a:pos x="749" y="465"/>
                </a:cxn>
                <a:cxn ang="0">
                  <a:pos x="915" y="644"/>
                </a:cxn>
                <a:cxn ang="0">
                  <a:pos x="1104" y="784"/>
                </a:cxn>
                <a:cxn ang="0">
                  <a:pos x="1281" y="675"/>
                </a:cxn>
                <a:cxn ang="0">
                  <a:pos x="1503" y="623"/>
                </a:cxn>
                <a:cxn ang="0">
                  <a:pos x="1535" y="565"/>
                </a:cxn>
                <a:cxn ang="0">
                  <a:pos x="1516" y="523"/>
                </a:cxn>
                <a:cxn ang="0">
                  <a:pos x="1533" y="465"/>
                </a:cxn>
                <a:cxn ang="0">
                  <a:pos x="1572" y="397"/>
                </a:cxn>
                <a:cxn ang="0">
                  <a:pos x="1664" y="320"/>
                </a:cxn>
                <a:cxn ang="0">
                  <a:pos x="1676" y="243"/>
                </a:cxn>
                <a:cxn ang="0">
                  <a:pos x="1763" y="224"/>
                </a:cxn>
                <a:cxn ang="0">
                  <a:pos x="1899" y="217"/>
                </a:cxn>
                <a:cxn ang="0">
                  <a:pos x="1908" y="409"/>
                </a:cxn>
                <a:cxn ang="0">
                  <a:pos x="1980" y="549"/>
                </a:cxn>
                <a:cxn ang="0">
                  <a:pos x="1936" y="679"/>
                </a:cxn>
                <a:cxn ang="0">
                  <a:pos x="2017" y="833"/>
                </a:cxn>
                <a:cxn ang="0">
                  <a:pos x="1987" y="989"/>
                </a:cxn>
              </a:cxnLst>
              <a:rect l="0" t="0" r="r" b="b"/>
              <a:pathLst>
                <a:path w="2054" h="1442">
                  <a:moveTo>
                    <a:pt x="1957" y="966"/>
                  </a:moveTo>
                  <a:lnTo>
                    <a:pt x="1945" y="938"/>
                  </a:lnTo>
                  <a:lnTo>
                    <a:pt x="1934" y="938"/>
                  </a:lnTo>
                  <a:lnTo>
                    <a:pt x="1913" y="957"/>
                  </a:lnTo>
                  <a:lnTo>
                    <a:pt x="1904" y="989"/>
                  </a:lnTo>
                  <a:lnTo>
                    <a:pt x="1865" y="1036"/>
                  </a:lnTo>
                  <a:lnTo>
                    <a:pt x="1855" y="1080"/>
                  </a:lnTo>
                  <a:lnTo>
                    <a:pt x="1832" y="1094"/>
                  </a:lnTo>
                  <a:lnTo>
                    <a:pt x="1812" y="1125"/>
                  </a:lnTo>
                  <a:lnTo>
                    <a:pt x="1802" y="1148"/>
                  </a:lnTo>
                  <a:lnTo>
                    <a:pt x="1782" y="1150"/>
                  </a:lnTo>
                  <a:lnTo>
                    <a:pt x="1754" y="1122"/>
                  </a:lnTo>
                  <a:lnTo>
                    <a:pt x="1738" y="1080"/>
                  </a:lnTo>
                  <a:lnTo>
                    <a:pt x="1715" y="1057"/>
                  </a:lnTo>
                  <a:lnTo>
                    <a:pt x="1717" y="1038"/>
                  </a:lnTo>
                  <a:lnTo>
                    <a:pt x="1738" y="1017"/>
                  </a:lnTo>
                  <a:lnTo>
                    <a:pt x="1749" y="964"/>
                  </a:lnTo>
                  <a:lnTo>
                    <a:pt x="1731" y="950"/>
                  </a:lnTo>
                  <a:lnTo>
                    <a:pt x="1708" y="964"/>
                  </a:lnTo>
                  <a:lnTo>
                    <a:pt x="1710" y="936"/>
                  </a:lnTo>
                  <a:lnTo>
                    <a:pt x="1749" y="894"/>
                  </a:lnTo>
                  <a:lnTo>
                    <a:pt x="1738" y="880"/>
                  </a:lnTo>
                  <a:lnTo>
                    <a:pt x="1682" y="936"/>
                  </a:lnTo>
                  <a:lnTo>
                    <a:pt x="1673" y="987"/>
                  </a:lnTo>
                  <a:lnTo>
                    <a:pt x="1616" y="966"/>
                  </a:lnTo>
                  <a:lnTo>
                    <a:pt x="1609" y="927"/>
                  </a:lnTo>
                  <a:lnTo>
                    <a:pt x="1574" y="920"/>
                  </a:lnTo>
                  <a:lnTo>
                    <a:pt x="1505" y="950"/>
                  </a:lnTo>
                  <a:lnTo>
                    <a:pt x="1535" y="1080"/>
                  </a:lnTo>
                  <a:lnTo>
                    <a:pt x="1512" y="1099"/>
                  </a:lnTo>
                  <a:lnTo>
                    <a:pt x="1498" y="1160"/>
                  </a:lnTo>
                  <a:lnTo>
                    <a:pt x="1500" y="1192"/>
                  </a:lnTo>
                  <a:lnTo>
                    <a:pt x="1526" y="1230"/>
                  </a:lnTo>
                  <a:lnTo>
                    <a:pt x="1553" y="1246"/>
                  </a:lnTo>
                  <a:lnTo>
                    <a:pt x="1544" y="1269"/>
                  </a:lnTo>
                  <a:lnTo>
                    <a:pt x="1503" y="1279"/>
                  </a:lnTo>
                  <a:lnTo>
                    <a:pt x="1466" y="1293"/>
                  </a:lnTo>
                  <a:lnTo>
                    <a:pt x="1417" y="1295"/>
                  </a:lnTo>
                  <a:lnTo>
                    <a:pt x="1383" y="1269"/>
                  </a:lnTo>
                  <a:lnTo>
                    <a:pt x="1355" y="1255"/>
                  </a:lnTo>
                  <a:lnTo>
                    <a:pt x="1325" y="1262"/>
                  </a:lnTo>
                  <a:lnTo>
                    <a:pt x="1298" y="1293"/>
                  </a:lnTo>
                  <a:lnTo>
                    <a:pt x="1277" y="1372"/>
                  </a:lnTo>
                  <a:lnTo>
                    <a:pt x="1256" y="1400"/>
                  </a:lnTo>
                  <a:lnTo>
                    <a:pt x="1198" y="1442"/>
                  </a:lnTo>
                  <a:lnTo>
                    <a:pt x="1187" y="1423"/>
                  </a:lnTo>
                  <a:lnTo>
                    <a:pt x="1196" y="1402"/>
                  </a:lnTo>
                  <a:lnTo>
                    <a:pt x="1185" y="1393"/>
                  </a:lnTo>
                  <a:lnTo>
                    <a:pt x="1210" y="1318"/>
                  </a:lnTo>
                  <a:lnTo>
                    <a:pt x="1191" y="1302"/>
                  </a:lnTo>
                  <a:lnTo>
                    <a:pt x="1189" y="1248"/>
                  </a:lnTo>
                  <a:lnTo>
                    <a:pt x="1161" y="1248"/>
                  </a:lnTo>
                  <a:lnTo>
                    <a:pt x="1150" y="1304"/>
                  </a:lnTo>
                  <a:lnTo>
                    <a:pt x="1060" y="1267"/>
                  </a:lnTo>
                  <a:lnTo>
                    <a:pt x="984" y="1258"/>
                  </a:lnTo>
                  <a:lnTo>
                    <a:pt x="977" y="1216"/>
                  </a:lnTo>
                  <a:lnTo>
                    <a:pt x="915" y="1204"/>
                  </a:lnTo>
                  <a:lnTo>
                    <a:pt x="906" y="1169"/>
                  </a:lnTo>
                  <a:lnTo>
                    <a:pt x="880" y="1162"/>
                  </a:lnTo>
                  <a:lnTo>
                    <a:pt x="866" y="1248"/>
                  </a:lnTo>
                  <a:lnTo>
                    <a:pt x="809" y="1265"/>
                  </a:lnTo>
                  <a:lnTo>
                    <a:pt x="779" y="1237"/>
                  </a:lnTo>
                  <a:lnTo>
                    <a:pt x="744" y="1323"/>
                  </a:lnTo>
                  <a:lnTo>
                    <a:pt x="613" y="1318"/>
                  </a:lnTo>
                  <a:lnTo>
                    <a:pt x="578" y="1353"/>
                  </a:lnTo>
                  <a:lnTo>
                    <a:pt x="419" y="1346"/>
                  </a:lnTo>
                  <a:lnTo>
                    <a:pt x="403" y="1365"/>
                  </a:lnTo>
                  <a:lnTo>
                    <a:pt x="396" y="1414"/>
                  </a:lnTo>
                  <a:lnTo>
                    <a:pt x="375" y="1437"/>
                  </a:lnTo>
                  <a:lnTo>
                    <a:pt x="357" y="1437"/>
                  </a:lnTo>
                  <a:lnTo>
                    <a:pt x="258" y="1323"/>
                  </a:lnTo>
                  <a:lnTo>
                    <a:pt x="242" y="1265"/>
                  </a:lnTo>
                  <a:lnTo>
                    <a:pt x="205" y="1274"/>
                  </a:lnTo>
                  <a:lnTo>
                    <a:pt x="189" y="1239"/>
                  </a:lnTo>
                  <a:lnTo>
                    <a:pt x="219" y="1209"/>
                  </a:lnTo>
                  <a:lnTo>
                    <a:pt x="173" y="1192"/>
                  </a:lnTo>
                  <a:lnTo>
                    <a:pt x="161" y="1122"/>
                  </a:lnTo>
                  <a:lnTo>
                    <a:pt x="145" y="1115"/>
                  </a:lnTo>
                  <a:lnTo>
                    <a:pt x="182" y="1036"/>
                  </a:lnTo>
                  <a:lnTo>
                    <a:pt x="239" y="1031"/>
                  </a:lnTo>
                  <a:lnTo>
                    <a:pt x="246" y="1003"/>
                  </a:lnTo>
                  <a:lnTo>
                    <a:pt x="60" y="857"/>
                  </a:lnTo>
                  <a:lnTo>
                    <a:pt x="182" y="812"/>
                  </a:lnTo>
                  <a:lnTo>
                    <a:pt x="177" y="763"/>
                  </a:lnTo>
                  <a:lnTo>
                    <a:pt x="143" y="768"/>
                  </a:lnTo>
                  <a:lnTo>
                    <a:pt x="143" y="801"/>
                  </a:lnTo>
                  <a:lnTo>
                    <a:pt x="4" y="763"/>
                  </a:lnTo>
                  <a:lnTo>
                    <a:pt x="0" y="619"/>
                  </a:lnTo>
                  <a:lnTo>
                    <a:pt x="14" y="558"/>
                  </a:lnTo>
                  <a:lnTo>
                    <a:pt x="41" y="553"/>
                  </a:lnTo>
                  <a:lnTo>
                    <a:pt x="41" y="535"/>
                  </a:lnTo>
                  <a:lnTo>
                    <a:pt x="57" y="507"/>
                  </a:lnTo>
                  <a:lnTo>
                    <a:pt x="23" y="448"/>
                  </a:lnTo>
                  <a:lnTo>
                    <a:pt x="23" y="409"/>
                  </a:lnTo>
                  <a:lnTo>
                    <a:pt x="37" y="385"/>
                  </a:lnTo>
                  <a:lnTo>
                    <a:pt x="43" y="332"/>
                  </a:lnTo>
                  <a:lnTo>
                    <a:pt x="67" y="320"/>
                  </a:lnTo>
                  <a:lnTo>
                    <a:pt x="64" y="294"/>
                  </a:lnTo>
                  <a:lnTo>
                    <a:pt x="37" y="290"/>
                  </a:lnTo>
                  <a:lnTo>
                    <a:pt x="34" y="250"/>
                  </a:lnTo>
                  <a:lnTo>
                    <a:pt x="73" y="243"/>
                  </a:lnTo>
                  <a:lnTo>
                    <a:pt x="87" y="222"/>
                  </a:lnTo>
                  <a:lnTo>
                    <a:pt x="106" y="222"/>
                  </a:lnTo>
                  <a:lnTo>
                    <a:pt x="122" y="255"/>
                  </a:lnTo>
                  <a:lnTo>
                    <a:pt x="209" y="238"/>
                  </a:lnTo>
                  <a:lnTo>
                    <a:pt x="221" y="206"/>
                  </a:lnTo>
                  <a:lnTo>
                    <a:pt x="246" y="166"/>
                  </a:lnTo>
                  <a:lnTo>
                    <a:pt x="249" y="96"/>
                  </a:lnTo>
                  <a:lnTo>
                    <a:pt x="334" y="91"/>
                  </a:lnTo>
                  <a:lnTo>
                    <a:pt x="306" y="31"/>
                  </a:lnTo>
                  <a:lnTo>
                    <a:pt x="362" y="0"/>
                  </a:lnTo>
                  <a:lnTo>
                    <a:pt x="401" y="31"/>
                  </a:lnTo>
                  <a:lnTo>
                    <a:pt x="392" y="66"/>
                  </a:lnTo>
                  <a:lnTo>
                    <a:pt x="440" y="101"/>
                  </a:lnTo>
                  <a:lnTo>
                    <a:pt x="488" y="56"/>
                  </a:lnTo>
                  <a:lnTo>
                    <a:pt x="521" y="68"/>
                  </a:lnTo>
                  <a:lnTo>
                    <a:pt x="564" y="40"/>
                  </a:lnTo>
                  <a:lnTo>
                    <a:pt x="594" y="84"/>
                  </a:lnTo>
                  <a:lnTo>
                    <a:pt x="558" y="117"/>
                  </a:lnTo>
                  <a:lnTo>
                    <a:pt x="558" y="140"/>
                  </a:lnTo>
                  <a:lnTo>
                    <a:pt x="521" y="145"/>
                  </a:lnTo>
                  <a:lnTo>
                    <a:pt x="560" y="224"/>
                  </a:lnTo>
                  <a:lnTo>
                    <a:pt x="643" y="332"/>
                  </a:lnTo>
                  <a:lnTo>
                    <a:pt x="698" y="313"/>
                  </a:lnTo>
                  <a:lnTo>
                    <a:pt x="735" y="341"/>
                  </a:lnTo>
                  <a:lnTo>
                    <a:pt x="733" y="392"/>
                  </a:lnTo>
                  <a:lnTo>
                    <a:pt x="742" y="427"/>
                  </a:lnTo>
                  <a:lnTo>
                    <a:pt x="749" y="465"/>
                  </a:lnTo>
                  <a:lnTo>
                    <a:pt x="774" y="490"/>
                  </a:lnTo>
                  <a:lnTo>
                    <a:pt x="864" y="474"/>
                  </a:lnTo>
                  <a:lnTo>
                    <a:pt x="894" y="465"/>
                  </a:lnTo>
                  <a:lnTo>
                    <a:pt x="915" y="644"/>
                  </a:lnTo>
                  <a:lnTo>
                    <a:pt x="949" y="649"/>
                  </a:lnTo>
                  <a:lnTo>
                    <a:pt x="1012" y="759"/>
                  </a:lnTo>
                  <a:lnTo>
                    <a:pt x="1049" y="742"/>
                  </a:lnTo>
                  <a:lnTo>
                    <a:pt x="1104" y="784"/>
                  </a:lnTo>
                  <a:lnTo>
                    <a:pt x="1155" y="784"/>
                  </a:lnTo>
                  <a:lnTo>
                    <a:pt x="1228" y="719"/>
                  </a:lnTo>
                  <a:lnTo>
                    <a:pt x="1281" y="747"/>
                  </a:lnTo>
                  <a:lnTo>
                    <a:pt x="1281" y="675"/>
                  </a:lnTo>
                  <a:lnTo>
                    <a:pt x="1334" y="630"/>
                  </a:lnTo>
                  <a:lnTo>
                    <a:pt x="1447" y="640"/>
                  </a:lnTo>
                  <a:lnTo>
                    <a:pt x="1468" y="661"/>
                  </a:lnTo>
                  <a:lnTo>
                    <a:pt x="1503" y="623"/>
                  </a:lnTo>
                  <a:lnTo>
                    <a:pt x="1535" y="626"/>
                  </a:lnTo>
                  <a:lnTo>
                    <a:pt x="1546" y="598"/>
                  </a:lnTo>
                  <a:lnTo>
                    <a:pt x="1530" y="586"/>
                  </a:lnTo>
                  <a:lnTo>
                    <a:pt x="1535" y="565"/>
                  </a:lnTo>
                  <a:lnTo>
                    <a:pt x="1567" y="551"/>
                  </a:lnTo>
                  <a:lnTo>
                    <a:pt x="1560" y="523"/>
                  </a:lnTo>
                  <a:lnTo>
                    <a:pt x="1519" y="542"/>
                  </a:lnTo>
                  <a:lnTo>
                    <a:pt x="1516" y="523"/>
                  </a:lnTo>
                  <a:lnTo>
                    <a:pt x="1535" y="488"/>
                  </a:lnTo>
                  <a:lnTo>
                    <a:pt x="1563" y="483"/>
                  </a:lnTo>
                  <a:lnTo>
                    <a:pt x="1560" y="455"/>
                  </a:lnTo>
                  <a:lnTo>
                    <a:pt x="1533" y="465"/>
                  </a:lnTo>
                  <a:lnTo>
                    <a:pt x="1528" y="448"/>
                  </a:lnTo>
                  <a:lnTo>
                    <a:pt x="1507" y="444"/>
                  </a:lnTo>
                  <a:lnTo>
                    <a:pt x="1516" y="418"/>
                  </a:lnTo>
                  <a:lnTo>
                    <a:pt x="1572" y="397"/>
                  </a:lnTo>
                  <a:lnTo>
                    <a:pt x="1595" y="367"/>
                  </a:lnTo>
                  <a:lnTo>
                    <a:pt x="1664" y="350"/>
                  </a:lnTo>
                  <a:lnTo>
                    <a:pt x="1648" y="334"/>
                  </a:lnTo>
                  <a:lnTo>
                    <a:pt x="1664" y="320"/>
                  </a:lnTo>
                  <a:lnTo>
                    <a:pt x="1643" y="308"/>
                  </a:lnTo>
                  <a:lnTo>
                    <a:pt x="1659" y="297"/>
                  </a:lnTo>
                  <a:lnTo>
                    <a:pt x="1625" y="262"/>
                  </a:lnTo>
                  <a:lnTo>
                    <a:pt x="1676" y="243"/>
                  </a:lnTo>
                  <a:lnTo>
                    <a:pt x="1662" y="217"/>
                  </a:lnTo>
                  <a:lnTo>
                    <a:pt x="1699" y="199"/>
                  </a:lnTo>
                  <a:lnTo>
                    <a:pt x="1717" y="238"/>
                  </a:lnTo>
                  <a:lnTo>
                    <a:pt x="1763" y="224"/>
                  </a:lnTo>
                  <a:lnTo>
                    <a:pt x="1763" y="201"/>
                  </a:lnTo>
                  <a:lnTo>
                    <a:pt x="1828" y="196"/>
                  </a:lnTo>
                  <a:lnTo>
                    <a:pt x="1846" y="154"/>
                  </a:lnTo>
                  <a:lnTo>
                    <a:pt x="1899" y="217"/>
                  </a:lnTo>
                  <a:lnTo>
                    <a:pt x="1842" y="332"/>
                  </a:lnTo>
                  <a:lnTo>
                    <a:pt x="1865" y="360"/>
                  </a:lnTo>
                  <a:lnTo>
                    <a:pt x="1874" y="395"/>
                  </a:lnTo>
                  <a:lnTo>
                    <a:pt x="1908" y="409"/>
                  </a:lnTo>
                  <a:lnTo>
                    <a:pt x="1915" y="448"/>
                  </a:lnTo>
                  <a:lnTo>
                    <a:pt x="1920" y="495"/>
                  </a:lnTo>
                  <a:lnTo>
                    <a:pt x="1952" y="516"/>
                  </a:lnTo>
                  <a:lnTo>
                    <a:pt x="1980" y="549"/>
                  </a:lnTo>
                  <a:lnTo>
                    <a:pt x="1971" y="570"/>
                  </a:lnTo>
                  <a:lnTo>
                    <a:pt x="1954" y="609"/>
                  </a:lnTo>
                  <a:lnTo>
                    <a:pt x="1966" y="651"/>
                  </a:lnTo>
                  <a:lnTo>
                    <a:pt x="1936" y="679"/>
                  </a:lnTo>
                  <a:lnTo>
                    <a:pt x="1927" y="728"/>
                  </a:lnTo>
                  <a:lnTo>
                    <a:pt x="1961" y="747"/>
                  </a:lnTo>
                  <a:lnTo>
                    <a:pt x="2008" y="796"/>
                  </a:lnTo>
                  <a:lnTo>
                    <a:pt x="2017" y="833"/>
                  </a:lnTo>
                  <a:lnTo>
                    <a:pt x="2054" y="838"/>
                  </a:lnTo>
                  <a:lnTo>
                    <a:pt x="2054" y="917"/>
                  </a:lnTo>
                  <a:lnTo>
                    <a:pt x="2037" y="959"/>
                  </a:lnTo>
                  <a:lnTo>
                    <a:pt x="1987" y="989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55654" y="1182661"/>
              <a:ext cx="852489" cy="998539"/>
            </a:xfrm>
            <a:custGeom>
              <a:avLst/>
              <a:gdLst/>
              <a:ahLst/>
              <a:cxnLst>
                <a:cxn ang="0">
                  <a:pos x="1309" y="289"/>
                </a:cxn>
                <a:cxn ang="0">
                  <a:pos x="1296" y="205"/>
                </a:cxn>
                <a:cxn ang="0">
                  <a:pos x="1231" y="161"/>
                </a:cxn>
                <a:cxn ang="0">
                  <a:pos x="1047" y="187"/>
                </a:cxn>
                <a:cxn ang="0">
                  <a:pos x="890" y="152"/>
                </a:cxn>
                <a:cxn ang="0">
                  <a:pos x="901" y="58"/>
                </a:cxn>
                <a:cxn ang="0">
                  <a:pos x="798" y="126"/>
                </a:cxn>
                <a:cxn ang="0">
                  <a:pos x="715" y="107"/>
                </a:cxn>
                <a:cxn ang="0">
                  <a:pos x="639" y="247"/>
                </a:cxn>
                <a:cxn ang="0">
                  <a:pos x="530" y="404"/>
                </a:cxn>
                <a:cxn ang="0">
                  <a:pos x="367" y="607"/>
                </a:cxn>
                <a:cxn ang="0">
                  <a:pos x="247" y="525"/>
                </a:cxn>
                <a:cxn ang="0">
                  <a:pos x="131" y="646"/>
                </a:cxn>
                <a:cxn ang="0">
                  <a:pos x="0" y="837"/>
                </a:cxn>
                <a:cxn ang="0">
                  <a:pos x="51" y="931"/>
                </a:cxn>
                <a:cxn ang="0">
                  <a:pos x="164" y="931"/>
                </a:cxn>
                <a:cxn ang="0">
                  <a:pos x="254" y="1066"/>
                </a:cxn>
                <a:cxn ang="0">
                  <a:pos x="348" y="1082"/>
                </a:cxn>
                <a:cxn ang="0">
                  <a:pos x="309" y="1187"/>
                </a:cxn>
                <a:cxn ang="0">
                  <a:pos x="367" y="1215"/>
                </a:cxn>
                <a:cxn ang="0">
                  <a:pos x="470" y="1234"/>
                </a:cxn>
                <a:cxn ang="0">
                  <a:pos x="401" y="1311"/>
                </a:cxn>
                <a:cxn ang="0">
                  <a:pos x="491" y="1278"/>
                </a:cxn>
                <a:cxn ang="0">
                  <a:pos x="558" y="1269"/>
                </a:cxn>
                <a:cxn ang="0">
                  <a:pos x="592" y="1176"/>
                </a:cxn>
                <a:cxn ang="0">
                  <a:pos x="648" y="1215"/>
                </a:cxn>
                <a:cxn ang="0">
                  <a:pos x="680" y="1295"/>
                </a:cxn>
                <a:cxn ang="0">
                  <a:pos x="791" y="1276"/>
                </a:cxn>
                <a:cxn ang="0">
                  <a:pos x="846" y="1393"/>
                </a:cxn>
                <a:cxn ang="0">
                  <a:pos x="996" y="1423"/>
                </a:cxn>
                <a:cxn ang="0">
                  <a:pos x="1079" y="1481"/>
                </a:cxn>
                <a:cxn ang="0">
                  <a:pos x="1132" y="1544"/>
                </a:cxn>
                <a:cxn ang="0">
                  <a:pos x="1189" y="1544"/>
                </a:cxn>
                <a:cxn ang="0">
                  <a:pos x="1275" y="1481"/>
                </a:cxn>
                <a:cxn ang="0">
                  <a:pos x="1309" y="1449"/>
                </a:cxn>
                <a:cxn ang="0">
                  <a:pos x="1272" y="1274"/>
                </a:cxn>
                <a:cxn ang="0">
                  <a:pos x="1178" y="1234"/>
                </a:cxn>
                <a:cxn ang="0">
                  <a:pos x="1134" y="1157"/>
                </a:cxn>
                <a:cxn ang="0">
                  <a:pos x="1067" y="1101"/>
                </a:cxn>
                <a:cxn ang="0">
                  <a:pos x="1053" y="1213"/>
                </a:cxn>
                <a:cxn ang="0">
                  <a:pos x="1065" y="1001"/>
                </a:cxn>
                <a:cxn ang="0">
                  <a:pos x="1083" y="763"/>
                </a:cxn>
                <a:cxn ang="0">
                  <a:pos x="1111" y="581"/>
                </a:cxn>
                <a:cxn ang="0">
                  <a:pos x="1017" y="464"/>
                </a:cxn>
                <a:cxn ang="0">
                  <a:pos x="1132" y="345"/>
                </a:cxn>
              </a:cxnLst>
              <a:rect l="0" t="0" r="r" b="b"/>
              <a:pathLst>
                <a:path w="1332" h="1577">
                  <a:moveTo>
                    <a:pt x="1261" y="369"/>
                  </a:moveTo>
                  <a:lnTo>
                    <a:pt x="1282" y="310"/>
                  </a:lnTo>
                  <a:lnTo>
                    <a:pt x="1309" y="289"/>
                  </a:lnTo>
                  <a:lnTo>
                    <a:pt x="1323" y="247"/>
                  </a:lnTo>
                  <a:lnTo>
                    <a:pt x="1300" y="240"/>
                  </a:lnTo>
                  <a:lnTo>
                    <a:pt x="1296" y="205"/>
                  </a:lnTo>
                  <a:lnTo>
                    <a:pt x="1259" y="194"/>
                  </a:lnTo>
                  <a:lnTo>
                    <a:pt x="1259" y="182"/>
                  </a:lnTo>
                  <a:lnTo>
                    <a:pt x="1231" y="161"/>
                  </a:lnTo>
                  <a:lnTo>
                    <a:pt x="1111" y="215"/>
                  </a:lnTo>
                  <a:lnTo>
                    <a:pt x="1093" y="187"/>
                  </a:lnTo>
                  <a:lnTo>
                    <a:pt x="1047" y="187"/>
                  </a:lnTo>
                  <a:lnTo>
                    <a:pt x="982" y="149"/>
                  </a:lnTo>
                  <a:lnTo>
                    <a:pt x="901" y="189"/>
                  </a:lnTo>
                  <a:lnTo>
                    <a:pt x="890" y="152"/>
                  </a:lnTo>
                  <a:lnTo>
                    <a:pt x="977" y="54"/>
                  </a:lnTo>
                  <a:lnTo>
                    <a:pt x="950" y="0"/>
                  </a:lnTo>
                  <a:lnTo>
                    <a:pt x="901" y="58"/>
                  </a:lnTo>
                  <a:lnTo>
                    <a:pt x="881" y="47"/>
                  </a:lnTo>
                  <a:lnTo>
                    <a:pt x="804" y="89"/>
                  </a:lnTo>
                  <a:lnTo>
                    <a:pt x="798" y="126"/>
                  </a:lnTo>
                  <a:lnTo>
                    <a:pt x="768" y="128"/>
                  </a:lnTo>
                  <a:lnTo>
                    <a:pt x="765" y="112"/>
                  </a:lnTo>
                  <a:lnTo>
                    <a:pt x="715" y="107"/>
                  </a:lnTo>
                  <a:lnTo>
                    <a:pt x="698" y="133"/>
                  </a:lnTo>
                  <a:lnTo>
                    <a:pt x="673" y="182"/>
                  </a:lnTo>
                  <a:lnTo>
                    <a:pt x="639" y="247"/>
                  </a:lnTo>
                  <a:lnTo>
                    <a:pt x="597" y="303"/>
                  </a:lnTo>
                  <a:lnTo>
                    <a:pt x="549" y="350"/>
                  </a:lnTo>
                  <a:lnTo>
                    <a:pt x="530" y="404"/>
                  </a:lnTo>
                  <a:lnTo>
                    <a:pt x="484" y="541"/>
                  </a:lnTo>
                  <a:lnTo>
                    <a:pt x="431" y="590"/>
                  </a:lnTo>
                  <a:lnTo>
                    <a:pt x="367" y="607"/>
                  </a:lnTo>
                  <a:lnTo>
                    <a:pt x="327" y="595"/>
                  </a:lnTo>
                  <a:lnTo>
                    <a:pt x="281" y="574"/>
                  </a:lnTo>
                  <a:lnTo>
                    <a:pt x="247" y="525"/>
                  </a:lnTo>
                  <a:lnTo>
                    <a:pt x="194" y="509"/>
                  </a:lnTo>
                  <a:lnTo>
                    <a:pt x="180" y="548"/>
                  </a:lnTo>
                  <a:lnTo>
                    <a:pt x="131" y="646"/>
                  </a:lnTo>
                  <a:lnTo>
                    <a:pt x="164" y="707"/>
                  </a:lnTo>
                  <a:lnTo>
                    <a:pt x="37" y="753"/>
                  </a:lnTo>
                  <a:lnTo>
                    <a:pt x="0" y="837"/>
                  </a:lnTo>
                  <a:lnTo>
                    <a:pt x="16" y="879"/>
                  </a:lnTo>
                  <a:lnTo>
                    <a:pt x="25" y="935"/>
                  </a:lnTo>
                  <a:lnTo>
                    <a:pt x="51" y="931"/>
                  </a:lnTo>
                  <a:lnTo>
                    <a:pt x="76" y="954"/>
                  </a:lnTo>
                  <a:lnTo>
                    <a:pt x="115" y="975"/>
                  </a:lnTo>
                  <a:lnTo>
                    <a:pt x="164" y="931"/>
                  </a:lnTo>
                  <a:lnTo>
                    <a:pt x="242" y="961"/>
                  </a:lnTo>
                  <a:lnTo>
                    <a:pt x="272" y="982"/>
                  </a:lnTo>
                  <a:lnTo>
                    <a:pt x="254" y="1066"/>
                  </a:lnTo>
                  <a:lnTo>
                    <a:pt x="272" y="1082"/>
                  </a:lnTo>
                  <a:lnTo>
                    <a:pt x="313" y="1082"/>
                  </a:lnTo>
                  <a:lnTo>
                    <a:pt x="348" y="1082"/>
                  </a:lnTo>
                  <a:lnTo>
                    <a:pt x="362" y="1094"/>
                  </a:lnTo>
                  <a:lnTo>
                    <a:pt x="320" y="1150"/>
                  </a:lnTo>
                  <a:lnTo>
                    <a:pt x="309" y="1187"/>
                  </a:lnTo>
                  <a:lnTo>
                    <a:pt x="323" y="1248"/>
                  </a:lnTo>
                  <a:lnTo>
                    <a:pt x="348" y="1248"/>
                  </a:lnTo>
                  <a:lnTo>
                    <a:pt x="367" y="1215"/>
                  </a:lnTo>
                  <a:lnTo>
                    <a:pt x="415" y="1206"/>
                  </a:lnTo>
                  <a:lnTo>
                    <a:pt x="445" y="1211"/>
                  </a:lnTo>
                  <a:lnTo>
                    <a:pt x="470" y="1234"/>
                  </a:lnTo>
                  <a:lnTo>
                    <a:pt x="452" y="1255"/>
                  </a:lnTo>
                  <a:lnTo>
                    <a:pt x="408" y="1283"/>
                  </a:lnTo>
                  <a:lnTo>
                    <a:pt x="401" y="1311"/>
                  </a:lnTo>
                  <a:lnTo>
                    <a:pt x="424" y="1330"/>
                  </a:lnTo>
                  <a:lnTo>
                    <a:pt x="463" y="1304"/>
                  </a:lnTo>
                  <a:lnTo>
                    <a:pt x="491" y="1278"/>
                  </a:lnTo>
                  <a:lnTo>
                    <a:pt x="519" y="1278"/>
                  </a:lnTo>
                  <a:lnTo>
                    <a:pt x="558" y="1302"/>
                  </a:lnTo>
                  <a:lnTo>
                    <a:pt x="558" y="1269"/>
                  </a:lnTo>
                  <a:lnTo>
                    <a:pt x="556" y="1208"/>
                  </a:lnTo>
                  <a:lnTo>
                    <a:pt x="581" y="1176"/>
                  </a:lnTo>
                  <a:lnTo>
                    <a:pt x="592" y="1176"/>
                  </a:lnTo>
                  <a:lnTo>
                    <a:pt x="595" y="1218"/>
                  </a:lnTo>
                  <a:lnTo>
                    <a:pt x="620" y="1215"/>
                  </a:lnTo>
                  <a:lnTo>
                    <a:pt x="648" y="1215"/>
                  </a:lnTo>
                  <a:lnTo>
                    <a:pt x="632" y="1264"/>
                  </a:lnTo>
                  <a:lnTo>
                    <a:pt x="668" y="1264"/>
                  </a:lnTo>
                  <a:lnTo>
                    <a:pt x="680" y="1295"/>
                  </a:lnTo>
                  <a:lnTo>
                    <a:pt x="738" y="1309"/>
                  </a:lnTo>
                  <a:lnTo>
                    <a:pt x="777" y="1316"/>
                  </a:lnTo>
                  <a:lnTo>
                    <a:pt x="791" y="1276"/>
                  </a:lnTo>
                  <a:lnTo>
                    <a:pt x="830" y="1278"/>
                  </a:lnTo>
                  <a:lnTo>
                    <a:pt x="839" y="1327"/>
                  </a:lnTo>
                  <a:lnTo>
                    <a:pt x="846" y="1393"/>
                  </a:lnTo>
                  <a:lnTo>
                    <a:pt x="887" y="1404"/>
                  </a:lnTo>
                  <a:lnTo>
                    <a:pt x="973" y="1404"/>
                  </a:lnTo>
                  <a:lnTo>
                    <a:pt x="996" y="1423"/>
                  </a:lnTo>
                  <a:lnTo>
                    <a:pt x="1035" y="1421"/>
                  </a:lnTo>
                  <a:lnTo>
                    <a:pt x="1053" y="1446"/>
                  </a:lnTo>
                  <a:lnTo>
                    <a:pt x="1079" y="1481"/>
                  </a:lnTo>
                  <a:lnTo>
                    <a:pt x="1100" y="1544"/>
                  </a:lnTo>
                  <a:lnTo>
                    <a:pt x="1118" y="1577"/>
                  </a:lnTo>
                  <a:lnTo>
                    <a:pt x="1132" y="1544"/>
                  </a:lnTo>
                  <a:lnTo>
                    <a:pt x="1141" y="1528"/>
                  </a:lnTo>
                  <a:lnTo>
                    <a:pt x="1164" y="1528"/>
                  </a:lnTo>
                  <a:lnTo>
                    <a:pt x="1189" y="1544"/>
                  </a:lnTo>
                  <a:lnTo>
                    <a:pt x="1219" y="1565"/>
                  </a:lnTo>
                  <a:lnTo>
                    <a:pt x="1233" y="1514"/>
                  </a:lnTo>
                  <a:lnTo>
                    <a:pt x="1275" y="1481"/>
                  </a:lnTo>
                  <a:lnTo>
                    <a:pt x="1289" y="1509"/>
                  </a:lnTo>
                  <a:lnTo>
                    <a:pt x="1332" y="1486"/>
                  </a:lnTo>
                  <a:lnTo>
                    <a:pt x="1309" y="1449"/>
                  </a:lnTo>
                  <a:lnTo>
                    <a:pt x="1266" y="1353"/>
                  </a:lnTo>
                  <a:lnTo>
                    <a:pt x="1245" y="1323"/>
                  </a:lnTo>
                  <a:lnTo>
                    <a:pt x="1272" y="1274"/>
                  </a:lnTo>
                  <a:lnTo>
                    <a:pt x="1268" y="1246"/>
                  </a:lnTo>
                  <a:lnTo>
                    <a:pt x="1236" y="1246"/>
                  </a:lnTo>
                  <a:lnTo>
                    <a:pt x="1178" y="1234"/>
                  </a:lnTo>
                  <a:lnTo>
                    <a:pt x="1176" y="1190"/>
                  </a:lnTo>
                  <a:lnTo>
                    <a:pt x="1162" y="1155"/>
                  </a:lnTo>
                  <a:lnTo>
                    <a:pt x="1134" y="1157"/>
                  </a:lnTo>
                  <a:lnTo>
                    <a:pt x="1104" y="1157"/>
                  </a:lnTo>
                  <a:lnTo>
                    <a:pt x="1088" y="1096"/>
                  </a:lnTo>
                  <a:lnTo>
                    <a:pt x="1067" y="1101"/>
                  </a:lnTo>
                  <a:lnTo>
                    <a:pt x="1060" y="1138"/>
                  </a:lnTo>
                  <a:lnTo>
                    <a:pt x="1070" y="1155"/>
                  </a:lnTo>
                  <a:lnTo>
                    <a:pt x="1053" y="1213"/>
                  </a:lnTo>
                  <a:lnTo>
                    <a:pt x="1005" y="1199"/>
                  </a:lnTo>
                  <a:lnTo>
                    <a:pt x="1035" y="1073"/>
                  </a:lnTo>
                  <a:lnTo>
                    <a:pt x="1065" y="1001"/>
                  </a:lnTo>
                  <a:lnTo>
                    <a:pt x="1051" y="931"/>
                  </a:lnTo>
                  <a:lnTo>
                    <a:pt x="1074" y="812"/>
                  </a:lnTo>
                  <a:lnTo>
                    <a:pt x="1083" y="763"/>
                  </a:lnTo>
                  <a:lnTo>
                    <a:pt x="1047" y="714"/>
                  </a:lnTo>
                  <a:lnTo>
                    <a:pt x="1102" y="635"/>
                  </a:lnTo>
                  <a:lnTo>
                    <a:pt x="1111" y="581"/>
                  </a:lnTo>
                  <a:lnTo>
                    <a:pt x="1093" y="558"/>
                  </a:lnTo>
                  <a:lnTo>
                    <a:pt x="1028" y="539"/>
                  </a:lnTo>
                  <a:lnTo>
                    <a:pt x="1017" y="464"/>
                  </a:lnTo>
                  <a:lnTo>
                    <a:pt x="1047" y="439"/>
                  </a:lnTo>
                  <a:lnTo>
                    <a:pt x="1111" y="434"/>
                  </a:lnTo>
                  <a:lnTo>
                    <a:pt x="1132" y="34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311507" y="2390750"/>
              <a:ext cx="1073151" cy="1149351"/>
            </a:xfrm>
            <a:custGeom>
              <a:avLst/>
              <a:gdLst/>
              <a:ahLst/>
              <a:cxnLst>
                <a:cxn ang="0">
                  <a:pos x="187" y="413"/>
                </a:cxn>
                <a:cxn ang="0">
                  <a:pos x="321" y="462"/>
                </a:cxn>
                <a:cxn ang="0">
                  <a:pos x="371" y="584"/>
                </a:cxn>
                <a:cxn ang="0">
                  <a:pos x="404" y="651"/>
                </a:cxn>
                <a:cxn ang="0">
                  <a:pos x="464" y="710"/>
                </a:cxn>
                <a:cxn ang="0">
                  <a:pos x="475" y="835"/>
                </a:cxn>
                <a:cxn ang="0">
                  <a:pos x="348" y="810"/>
                </a:cxn>
                <a:cxn ang="0">
                  <a:pos x="238" y="796"/>
                </a:cxn>
                <a:cxn ang="0">
                  <a:pos x="256" y="896"/>
                </a:cxn>
                <a:cxn ang="0">
                  <a:pos x="289" y="994"/>
                </a:cxn>
                <a:cxn ang="0">
                  <a:pos x="259" y="1064"/>
                </a:cxn>
                <a:cxn ang="0">
                  <a:pos x="277" y="1174"/>
                </a:cxn>
                <a:cxn ang="0">
                  <a:pos x="259" y="1262"/>
                </a:cxn>
                <a:cxn ang="0">
                  <a:pos x="127" y="1342"/>
                </a:cxn>
                <a:cxn ang="0">
                  <a:pos x="58" y="1449"/>
                </a:cxn>
                <a:cxn ang="0">
                  <a:pos x="14" y="1566"/>
                </a:cxn>
                <a:cxn ang="0">
                  <a:pos x="123" y="1643"/>
                </a:cxn>
                <a:cxn ang="0">
                  <a:pos x="383" y="1766"/>
                </a:cxn>
                <a:cxn ang="0">
                  <a:pos x="457" y="1685"/>
                </a:cxn>
                <a:cxn ang="0">
                  <a:pos x="616" y="1671"/>
                </a:cxn>
                <a:cxn ang="0">
                  <a:pos x="676" y="1587"/>
                </a:cxn>
                <a:cxn ang="0">
                  <a:pos x="793" y="1573"/>
                </a:cxn>
                <a:cxn ang="0">
                  <a:pos x="918" y="1393"/>
                </a:cxn>
                <a:cxn ang="0">
                  <a:pos x="883" y="1309"/>
                </a:cxn>
                <a:cxn ang="0">
                  <a:pos x="1033" y="1349"/>
                </a:cxn>
                <a:cxn ang="0">
                  <a:pos x="1068" y="1272"/>
                </a:cxn>
                <a:cxn ang="0">
                  <a:pos x="1132" y="1288"/>
                </a:cxn>
                <a:cxn ang="0">
                  <a:pos x="1257" y="1237"/>
                </a:cxn>
                <a:cxn ang="0">
                  <a:pos x="1317" y="1127"/>
                </a:cxn>
                <a:cxn ang="0">
                  <a:pos x="1247" y="1036"/>
                </a:cxn>
                <a:cxn ang="0">
                  <a:pos x="1342" y="1017"/>
                </a:cxn>
                <a:cxn ang="0">
                  <a:pos x="1367" y="889"/>
                </a:cxn>
                <a:cxn ang="0">
                  <a:pos x="1446" y="868"/>
                </a:cxn>
                <a:cxn ang="0">
                  <a:pos x="1524" y="752"/>
                </a:cxn>
                <a:cxn ang="0">
                  <a:pos x="1390" y="427"/>
                </a:cxn>
                <a:cxn ang="0">
                  <a:pos x="1360" y="56"/>
                </a:cxn>
                <a:cxn ang="0">
                  <a:pos x="1349" y="21"/>
                </a:cxn>
                <a:cxn ang="0">
                  <a:pos x="1298" y="42"/>
                </a:cxn>
                <a:cxn ang="0">
                  <a:pos x="1261" y="47"/>
                </a:cxn>
                <a:cxn ang="0">
                  <a:pos x="1224" y="0"/>
                </a:cxn>
                <a:cxn ang="0">
                  <a:pos x="1178" y="42"/>
                </a:cxn>
                <a:cxn ang="0">
                  <a:pos x="1098" y="241"/>
                </a:cxn>
                <a:cxn ang="0">
                  <a:pos x="920" y="276"/>
                </a:cxn>
                <a:cxn ang="0">
                  <a:pos x="886" y="238"/>
                </a:cxn>
                <a:cxn ang="0">
                  <a:pos x="830" y="318"/>
                </a:cxn>
                <a:cxn ang="0">
                  <a:pos x="736" y="238"/>
                </a:cxn>
                <a:cxn ang="0">
                  <a:pos x="650" y="217"/>
                </a:cxn>
                <a:cxn ang="0">
                  <a:pos x="415" y="194"/>
                </a:cxn>
                <a:cxn ang="0">
                  <a:pos x="302" y="178"/>
                </a:cxn>
                <a:cxn ang="0">
                  <a:pos x="254" y="259"/>
                </a:cxn>
              </a:cxnLst>
              <a:rect l="0" t="0" r="r" b="b"/>
              <a:pathLst>
                <a:path w="1674" h="1815">
                  <a:moveTo>
                    <a:pt x="263" y="353"/>
                  </a:moveTo>
                  <a:lnTo>
                    <a:pt x="194" y="381"/>
                  </a:lnTo>
                  <a:lnTo>
                    <a:pt x="187" y="413"/>
                  </a:lnTo>
                  <a:lnTo>
                    <a:pt x="231" y="486"/>
                  </a:lnTo>
                  <a:lnTo>
                    <a:pt x="279" y="486"/>
                  </a:lnTo>
                  <a:lnTo>
                    <a:pt x="321" y="462"/>
                  </a:lnTo>
                  <a:lnTo>
                    <a:pt x="348" y="490"/>
                  </a:lnTo>
                  <a:lnTo>
                    <a:pt x="339" y="544"/>
                  </a:lnTo>
                  <a:lnTo>
                    <a:pt x="371" y="584"/>
                  </a:lnTo>
                  <a:lnTo>
                    <a:pt x="408" y="586"/>
                  </a:lnTo>
                  <a:lnTo>
                    <a:pt x="438" y="602"/>
                  </a:lnTo>
                  <a:lnTo>
                    <a:pt x="404" y="651"/>
                  </a:lnTo>
                  <a:lnTo>
                    <a:pt x="397" y="679"/>
                  </a:lnTo>
                  <a:lnTo>
                    <a:pt x="429" y="705"/>
                  </a:lnTo>
                  <a:lnTo>
                    <a:pt x="464" y="710"/>
                  </a:lnTo>
                  <a:lnTo>
                    <a:pt x="494" y="719"/>
                  </a:lnTo>
                  <a:lnTo>
                    <a:pt x="508" y="773"/>
                  </a:lnTo>
                  <a:lnTo>
                    <a:pt x="475" y="835"/>
                  </a:lnTo>
                  <a:lnTo>
                    <a:pt x="438" y="849"/>
                  </a:lnTo>
                  <a:lnTo>
                    <a:pt x="374" y="817"/>
                  </a:lnTo>
                  <a:lnTo>
                    <a:pt x="348" y="810"/>
                  </a:lnTo>
                  <a:lnTo>
                    <a:pt x="328" y="817"/>
                  </a:lnTo>
                  <a:lnTo>
                    <a:pt x="265" y="759"/>
                  </a:lnTo>
                  <a:lnTo>
                    <a:pt x="238" y="796"/>
                  </a:lnTo>
                  <a:lnTo>
                    <a:pt x="240" y="835"/>
                  </a:lnTo>
                  <a:lnTo>
                    <a:pt x="231" y="866"/>
                  </a:lnTo>
                  <a:lnTo>
                    <a:pt x="256" y="896"/>
                  </a:lnTo>
                  <a:lnTo>
                    <a:pt x="254" y="947"/>
                  </a:lnTo>
                  <a:lnTo>
                    <a:pt x="286" y="954"/>
                  </a:lnTo>
                  <a:lnTo>
                    <a:pt x="289" y="994"/>
                  </a:lnTo>
                  <a:lnTo>
                    <a:pt x="302" y="1020"/>
                  </a:lnTo>
                  <a:lnTo>
                    <a:pt x="289" y="1050"/>
                  </a:lnTo>
                  <a:lnTo>
                    <a:pt x="259" y="1064"/>
                  </a:lnTo>
                  <a:lnTo>
                    <a:pt x="235" y="1106"/>
                  </a:lnTo>
                  <a:lnTo>
                    <a:pt x="265" y="1134"/>
                  </a:lnTo>
                  <a:lnTo>
                    <a:pt x="277" y="1174"/>
                  </a:lnTo>
                  <a:lnTo>
                    <a:pt x="263" y="1199"/>
                  </a:lnTo>
                  <a:lnTo>
                    <a:pt x="289" y="1237"/>
                  </a:lnTo>
                  <a:lnTo>
                    <a:pt x="259" y="1262"/>
                  </a:lnTo>
                  <a:lnTo>
                    <a:pt x="217" y="1283"/>
                  </a:lnTo>
                  <a:lnTo>
                    <a:pt x="166" y="1300"/>
                  </a:lnTo>
                  <a:lnTo>
                    <a:pt x="127" y="1342"/>
                  </a:lnTo>
                  <a:lnTo>
                    <a:pt x="162" y="1419"/>
                  </a:lnTo>
                  <a:lnTo>
                    <a:pt x="139" y="1451"/>
                  </a:lnTo>
                  <a:lnTo>
                    <a:pt x="58" y="1449"/>
                  </a:lnTo>
                  <a:lnTo>
                    <a:pt x="35" y="1470"/>
                  </a:lnTo>
                  <a:lnTo>
                    <a:pt x="23" y="1540"/>
                  </a:lnTo>
                  <a:lnTo>
                    <a:pt x="14" y="1566"/>
                  </a:lnTo>
                  <a:lnTo>
                    <a:pt x="51" y="1612"/>
                  </a:lnTo>
                  <a:lnTo>
                    <a:pt x="0" y="1720"/>
                  </a:lnTo>
                  <a:lnTo>
                    <a:pt x="123" y="1643"/>
                  </a:lnTo>
                  <a:lnTo>
                    <a:pt x="141" y="1703"/>
                  </a:lnTo>
                  <a:lnTo>
                    <a:pt x="312" y="1815"/>
                  </a:lnTo>
                  <a:lnTo>
                    <a:pt x="383" y="1766"/>
                  </a:lnTo>
                  <a:lnTo>
                    <a:pt x="369" y="1720"/>
                  </a:lnTo>
                  <a:lnTo>
                    <a:pt x="443" y="1715"/>
                  </a:lnTo>
                  <a:lnTo>
                    <a:pt x="457" y="1685"/>
                  </a:lnTo>
                  <a:lnTo>
                    <a:pt x="549" y="1699"/>
                  </a:lnTo>
                  <a:lnTo>
                    <a:pt x="588" y="1696"/>
                  </a:lnTo>
                  <a:lnTo>
                    <a:pt x="616" y="1671"/>
                  </a:lnTo>
                  <a:lnTo>
                    <a:pt x="639" y="1608"/>
                  </a:lnTo>
                  <a:lnTo>
                    <a:pt x="669" y="1619"/>
                  </a:lnTo>
                  <a:lnTo>
                    <a:pt x="676" y="1587"/>
                  </a:lnTo>
                  <a:lnTo>
                    <a:pt x="706" y="1580"/>
                  </a:lnTo>
                  <a:lnTo>
                    <a:pt x="724" y="1598"/>
                  </a:lnTo>
                  <a:lnTo>
                    <a:pt x="793" y="1573"/>
                  </a:lnTo>
                  <a:lnTo>
                    <a:pt x="872" y="1507"/>
                  </a:lnTo>
                  <a:lnTo>
                    <a:pt x="922" y="1430"/>
                  </a:lnTo>
                  <a:lnTo>
                    <a:pt x="918" y="1393"/>
                  </a:lnTo>
                  <a:lnTo>
                    <a:pt x="865" y="1370"/>
                  </a:lnTo>
                  <a:lnTo>
                    <a:pt x="858" y="1339"/>
                  </a:lnTo>
                  <a:lnTo>
                    <a:pt x="883" y="1309"/>
                  </a:lnTo>
                  <a:lnTo>
                    <a:pt x="948" y="1309"/>
                  </a:lnTo>
                  <a:lnTo>
                    <a:pt x="1015" y="1342"/>
                  </a:lnTo>
                  <a:lnTo>
                    <a:pt x="1033" y="1349"/>
                  </a:lnTo>
                  <a:lnTo>
                    <a:pt x="1038" y="1314"/>
                  </a:lnTo>
                  <a:lnTo>
                    <a:pt x="1047" y="1276"/>
                  </a:lnTo>
                  <a:lnTo>
                    <a:pt x="1068" y="1272"/>
                  </a:lnTo>
                  <a:lnTo>
                    <a:pt x="1088" y="1220"/>
                  </a:lnTo>
                  <a:lnTo>
                    <a:pt x="1132" y="1223"/>
                  </a:lnTo>
                  <a:lnTo>
                    <a:pt x="1132" y="1288"/>
                  </a:lnTo>
                  <a:lnTo>
                    <a:pt x="1176" y="1295"/>
                  </a:lnTo>
                  <a:lnTo>
                    <a:pt x="1211" y="1260"/>
                  </a:lnTo>
                  <a:lnTo>
                    <a:pt x="1257" y="1237"/>
                  </a:lnTo>
                  <a:lnTo>
                    <a:pt x="1307" y="1218"/>
                  </a:lnTo>
                  <a:lnTo>
                    <a:pt x="1340" y="1174"/>
                  </a:lnTo>
                  <a:lnTo>
                    <a:pt x="1317" y="1127"/>
                  </a:lnTo>
                  <a:lnTo>
                    <a:pt x="1266" y="1127"/>
                  </a:lnTo>
                  <a:lnTo>
                    <a:pt x="1247" y="1097"/>
                  </a:lnTo>
                  <a:lnTo>
                    <a:pt x="1247" y="1036"/>
                  </a:lnTo>
                  <a:lnTo>
                    <a:pt x="1261" y="992"/>
                  </a:lnTo>
                  <a:lnTo>
                    <a:pt x="1310" y="1045"/>
                  </a:lnTo>
                  <a:lnTo>
                    <a:pt x="1342" y="1017"/>
                  </a:lnTo>
                  <a:lnTo>
                    <a:pt x="1298" y="952"/>
                  </a:lnTo>
                  <a:lnTo>
                    <a:pt x="1312" y="903"/>
                  </a:lnTo>
                  <a:lnTo>
                    <a:pt x="1367" y="889"/>
                  </a:lnTo>
                  <a:lnTo>
                    <a:pt x="1395" y="929"/>
                  </a:lnTo>
                  <a:lnTo>
                    <a:pt x="1439" y="912"/>
                  </a:lnTo>
                  <a:lnTo>
                    <a:pt x="1446" y="868"/>
                  </a:lnTo>
                  <a:lnTo>
                    <a:pt x="1466" y="833"/>
                  </a:lnTo>
                  <a:lnTo>
                    <a:pt x="1524" y="794"/>
                  </a:lnTo>
                  <a:lnTo>
                    <a:pt x="1524" y="752"/>
                  </a:lnTo>
                  <a:lnTo>
                    <a:pt x="1672" y="714"/>
                  </a:lnTo>
                  <a:lnTo>
                    <a:pt x="1674" y="497"/>
                  </a:lnTo>
                  <a:lnTo>
                    <a:pt x="1390" y="427"/>
                  </a:lnTo>
                  <a:lnTo>
                    <a:pt x="1409" y="168"/>
                  </a:lnTo>
                  <a:lnTo>
                    <a:pt x="1344" y="136"/>
                  </a:lnTo>
                  <a:lnTo>
                    <a:pt x="1360" y="56"/>
                  </a:lnTo>
                  <a:lnTo>
                    <a:pt x="1402" y="33"/>
                  </a:lnTo>
                  <a:lnTo>
                    <a:pt x="1386" y="5"/>
                  </a:lnTo>
                  <a:lnTo>
                    <a:pt x="1349" y="21"/>
                  </a:lnTo>
                  <a:lnTo>
                    <a:pt x="1342" y="47"/>
                  </a:lnTo>
                  <a:lnTo>
                    <a:pt x="1330" y="59"/>
                  </a:lnTo>
                  <a:lnTo>
                    <a:pt x="1298" y="42"/>
                  </a:lnTo>
                  <a:lnTo>
                    <a:pt x="1282" y="26"/>
                  </a:lnTo>
                  <a:lnTo>
                    <a:pt x="1266" y="26"/>
                  </a:lnTo>
                  <a:lnTo>
                    <a:pt x="1261" y="47"/>
                  </a:lnTo>
                  <a:lnTo>
                    <a:pt x="1241" y="52"/>
                  </a:lnTo>
                  <a:lnTo>
                    <a:pt x="1236" y="24"/>
                  </a:lnTo>
                  <a:lnTo>
                    <a:pt x="1224" y="0"/>
                  </a:lnTo>
                  <a:lnTo>
                    <a:pt x="1206" y="14"/>
                  </a:lnTo>
                  <a:lnTo>
                    <a:pt x="1211" y="42"/>
                  </a:lnTo>
                  <a:lnTo>
                    <a:pt x="1178" y="42"/>
                  </a:lnTo>
                  <a:lnTo>
                    <a:pt x="1095" y="159"/>
                  </a:lnTo>
                  <a:lnTo>
                    <a:pt x="1123" y="182"/>
                  </a:lnTo>
                  <a:lnTo>
                    <a:pt x="1098" y="241"/>
                  </a:lnTo>
                  <a:lnTo>
                    <a:pt x="1045" y="217"/>
                  </a:lnTo>
                  <a:lnTo>
                    <a:pt x="980" y="292"/>
                  </a:lnTo>
                  <a:lnTo>
                    <a:pt x="920" y="276"/>
                  </a:lnTo>
                  <a:lnTo>
                    <a:pt x="902" y="257"/>
                  </a:lnTo>
                  <a:lnTo>
                    <a:pt x="899" y="231"/>
                  </a:lnTo>
                  <a:lnTo>
                    <a:pt x="886" y="238"/>
                  </a:lnTo>
                  <a:lnTo>
                    <a:pt x="872" y="257"/>
                  </a:lnTo>
                  <a:lnTo>
                    <a:pt x="883" y="299"/>
                  </a:lnTo>
                  <a:lnTo>
                    <a:pt x="830" y="318"/>
                  </a:lnTo>
                  <a:lnTo>
                    <a:pt x="796" y="294"/>
                  </a:lnTo>
                  <a:lnTo>
                    <a:pt x="809" y="215"/>
                  </a:lnTo>
                  <a:lnTo>
                    <a:pt x="736" y="238"/>
                  </a:lnTo>
                  <a:lnTo>
                    <a:pt x="722" y="269"/>
                  </a:lnTo>
                  <a:lnTo>
                    <a:pt x="639" y="255"/>
                  </a:lnTo>
                  <a:lnTo>
                    <a:pt x="650" y="217"/>
                  </a:lnTo>
                  <a:lnTo>
                    <a:pt x="501" y="161"/>
                  </a:lnTo>
                  <a:lnTo>
                    <a:pt x="475" y="199"/>
                  </a:lnTo>
                  <a:lnTo>
                    <a:pt x="415" y="194"/>
                  </a:lnTo>
                  <a:lnTo>
                    <a:pt x="401" y="210"/>
                  </a:lnTo>
                  <a:lnTo>
                    <a:pt x="367" y="208"/>
                  </a:lnTo>
                  <a:lnTo>
                    <a:pt x="302" y="178"/>
                  </a:lnTo>
                  <a:lnTo>
                    <a:pt x="272" y="138"/>
                  </a:lnTo>
                  <a:lnTo>
                    <a:pt x="259" y="210"/>
                  </a:lnTo>
                  <a:lnTo>
                    <a:pt x="254" y="259"/>
                  </a:lnTo>
                  <a:lnTo>
                    <a:pt x="291" y="32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189270" y="1536674"/>
              <a:ext cx="1392239" cy="1055688"/>
            </a:xfrm>
            <a:custGeom>
              <a:avLst/>
              <a:gdLst/>
              <a:ahLst/>
              <a:cxnLst>
                <a:cxn ang="0">
                  <a:pos x="1586" y="1304"/>
                </a:cxn>
                <a:cxn ang="0">
                  <a:pos x="1609" y="1085"/>
                </a:cxn>
                <a:cxn ang="0">
                  <a:pos x="1800" y="956"/>
                </a:cxn>
                <a:cxn ang="0">
                  <a:pos x="1920" y="938"/>
                </a:cxn>
                <a:cxn ang="0">
                  <a:pos x="1943" y="730"/>
                </a:cxn>
                <a:cxn ang="0">
                  <a:pos x="2070" y="651"/>
                </a:cxn>
                <a:cxn ang="0">
                  <a:pos x="2160" y="312"/>
                </a:cxn>
                <a:cxn ang="0">
                  <a:pos x="1888" y="175"/>
                </a:cxn>
                <a:cxn ang="0">
                  <a:pos x="1849" y="86"/>
                </a:cxn>
                <a:cxn ang="0">
                  <a:pos x="1805" y="77"/>
                </a:cxn>
                <a:cxn ang="0">
                  <a:pos x="1747" y="200"/>
                </a:cxn>
                <a:cxn ang="0">
                  <a:pos x="1694" y="268"/>
                </a:cxn>
                <a:cxn ang="0">
                  <a:pos x="1630" y="200"/>
                </a:cxn>
                <a:cxn ang="0">
                  <a:pos x="1630" y="137"/>
                </a:cxn>
                <a:cxn ang="0">
                  <a:pos x="1600" y="84"/>
                </a:cxn>
                <a:cxn ang="0">
                  <a:pos x="1630" y="0"/>
                </a:cxn>
                <a:cxn ang="0">
                  <a:pos x="1508" y="86"/>
                </a:cxn>
                <a:cxn ang="0">
                  <a:pos x="1397" y="70"/>
                </a:cxn>
                <a:cxn ang="0">
                  <a:pos x="1390" y="280"/>
                </a:cxn>
                <a:cxn ang="0">
                  <a:pos x="1445" y="366"/>
                </a:cxn>
                <a:cxn ang="0">
                  <a:pos x="1358" y="413"/>
                </a:cxn>
                <a:cxn ang="0">
                  <a:pos x="1247" y="375"/>
                </a:cxn>
                <a:cxn ang="0">
                  <a:pos x="1169" y="492"/>
                </a:cxn>
                <a:cxn ang="0">
                  <a:pos x="1079" y="543"/>
                </a:cxn>
                <a:cxn ang="0">
                  <a:pos x="1102" y="438"/>
                </a:cxn>
                <a:cxn ang="0">
                  <a:pos x="1053" y="368"/>
                </a:cxn>
                <a:cxn ang="0">
                  <a:pos x="876" y="378"/>
                </a:cxn>
                <a:cxn ang="0">
                  <a:pos x="798" y="289"/>
                </a:cxn>
                <a:cxn ang="0">
                  <a:pos x="701" y="385"/>
                </a:cxn>
                <a:cxn ang="0">
                  <a:pos x="505" y="438"/>
                </a:cxn>
                <a:cxn ang="0">
                  <a:pos x="295" y="485"/>
                </a:cxn>
                <a:cxn ang="0">
                  <a:pos x="249" y="557"/>
                </a:cxn>
                <a:cxn ang="0">
                  <a:pos x="203" y="751"/>
                </a:cxn>
                <a:cxn ang="0">
                  <a:pos x="182" y="847"/>
                </a:cxn>
                <a:cxn ang="0">
                  <a:pos x="131" y="886"/>
                </a:cxn>
                <a:cxn ang="0">
                  <a:pos x="106" y="1040"/>
                </a:cxn>
                <a:cxn ang="0">
                  <a:pos x="25" y="1171"/>
                </a:cxn>
                <a:cxn ang="0">
                  <a:pos x="0" y="1309"/>
                </a:cxn>
                <a:cxn ang="0">
                  <a:pos x="81" y="1365"/>
                </a:cxn>
                <a:cxn ang="0">
                  <a:pos x="95" y="1472"/>
                </a:cxn>
                <a:cxn ang="0">
                  <a:pos x="138" y="1537"/>
                </a:cxn>
                <a:cxn ang="0">
                  <a:pos x="187" y="1558"/>
                </a:cxn>
                <a:cxn ang="0">
                  <a:pos x="173" y="1488"/>
                </a:cxn>
                <a:cxn ang="0">
                  <a:pos x="558" y="1556"/>
                </a:cxn>
                <a:cxn ang="0">
                  <a:pos x="666" y="1547"/>
                </a:cxn>
                <a:cxn ang="0">
                  <a:pos x="830" y="1603"/>
                </a:cxn>
                <a:cxn ang="0">
                  <a:pos x="1000" y="1563"/>
                </a:cxn>
                <a:cxn ang="0">
                  <a:pos x="1074" y="1647"/>
                </a:cxn>
                <a:cxn ang="0">
                  <a:pos x="1090" y="1579"/>
                </a:cxn>
                <a:cxn ang="0">
                  <a:pos x="1171" y="1640"/>
                </a:cxn>
                <a:cxn ang="0">
                  <a:pos x="1314" y="1530"/>
                </a:cxn>
                <a:cxn ang="0">
                  <a:pos x="1402" y="1390"/>
                </a:cxn>
                <a:cxn ang="0">
                  <a:pos x="1427" y="1372"/>
                </a:cxn>
                <a:cxn ang="0">
                  <a:pos x="1457" y="1374"/>
                </a:cxn>
                <a:cxn ang="0">
                  <a:pos x="1521" y="1407"/>
                </a:cxn>
                <a:cxn ang="0">
                  <a:pos x="1577" y="1353"/>
                </a:cxn>
              </a:cxnLst>
              <a:rect l="0" t="0" r="r" b="b"/>
              <a:pathLst>
                <a:path w="2174" h="1666">
                  <a:moveTo>
                    <a:pt x="1577" y="1353"/>
                  </a:moveTo>
                  <a:lnTo>
                    <a:pt x="1579" y="1346"/>
                  </a:lnTo>
                  <a:lnTo>
                    <a:pt x="1586" y="1304"/>
                  </a:lnTo>
                  <a:lnTo>
                    <a:pt x="1561" y="1227"/>
                  </a:lnTo>
                  <a:lnTo>
                    <a:pt x="1623" y="1169"/>
                  </a:lnTo>
                  <a:lnTo>
                    <a:pt x="1609" y="1085"/>
                  </a:lnTo>
                  <a:lnTo>
                    <a:pt x="1678" y="1038"/>
                  </a:lnTo>
                  <a:lnTo>
                    <a:pt x="1745" y="975"/>
                  </a:lnTo>
                  <a:lnTo>
                    <a:pt x="1800" y="956"/>
                  </a:lnTo>
                  <a:lnTo>
                    <a:pt x="1863" y="970"/>
                  </a:lnTo>
                  <a:lnTo>
                    <a:pt x="1879" y="940"/>
                  </a:lnTo>
                  <a:lnTo>
                    <a:pt x="1920" y="938"/>
                  </a:lnTo>
                  <a:lnTo>
                    <a:pt x="1941" y="921"/>
                  </a:lnTo>
                  <a:lnTo>
                    <a:pt x="1936" y="849"/>
                  </a:lnTo>
                  <a:lnTo>
                    <a:pt x="1943" y="730"/>
                  </a:lnTo>
                  <a:lnTo>
                    <a:pt x="2022" y="711"/>
                  </a:lnTo>
                  <a:lnTo>
                    <a:pt x="2036" y="651"/>
                  </a:lnTo>
                  <a:lnTo>
                    <a:pt x="2070" y="651"/>
                  </a:lnTo>
                  <a:lnTo>
                    <a:pt x="2072" y="592"/>
                  </a:lnTo>
                  <a:lnTo>
                    <a:pt x="2107" y="590"/>
                  </a:lnTo>
                  <a:lnTo>
                    <a:pt x="2160" y="312"/>
                  </a:lnTo>
                  <a:lnTo>
                    <a:pt x="2174" y="249"/>
                  </a:lnTo>
                  <a:lnTo>
                    <a:pt x="1913" y="172"/>
                  </a:lnTo>
                  <a:lnTo>
                    <a:pt x="1888" y="175"/>
                  </a:lnTo>
                  <a:lnTo>
                    <a:pt x="1874" y="156"/>
                  </a:lnTo>
                  <a:lnTo>
                    <a:pt x="1879" y="109"/>
                  </a:lnTo>
                  <a:lnTo>
                    <a:pt x="1849" y="86"/>
                  </a:lnTo>
                  <a:lnTo>
                    <a:pt x="1837" y="58"/>
                  </a:lnTo>
                  <a:lnTo>
                    <a:pt x="1826" y="58"/>
                  </a:lnTo>
                  <a:lnTo>
                    <a:pt x="1805" y="77"/>
                  </a:lnTo>
                  <a:lnTo>
                    <a:pt x="1796" y="109"/>
                  </a:lnTo>
                  <a:lnTo>
                    <a:pt x="1757" y="156"/>
                  </a:lnTo>
                  <a:lnTo>
                    <a:pt x="1747" y="200"/>
                  </a:lnTo>
                  <a:lnTo>
                    <a:pt x="1724" y="214"/>
                  </a:lnTo>
                  <a:lnTo>
                    <a:pt x="1704" y="245"/>
                  </a:lnTo>
                  <a:lnTo>
                    <a:pt x="1694" y="268"/>
                  </a:lnTo>
                  <a:lnTo>
                    <a:pt x="1674" y="270"/>
                  </a:lnTo>
                  <a:lnTo>
                    <a:pt x="1646" y="242"/>
                  </a:lnTo>
                  <a:lnTo>
                    <a:pt x="1630" y="200"/>
                  </a:lnTo>
                  <a:lnTo>
                    <a:pt x="1607" y="177"/>
                  </a:lnTo>
                  <a:lnTo>
                    <a:pt x="1609" y="158"/>
                  </a:lnTo>
                  <a:lnTo>
                    <a:pt x="1630" y="137"/>
                  </a:lnTo>
                  <a:lnTo>
                    <a:pt x="1641" y="84"/>
                  </a:lnTo>
                  <a:lnTo>
                    <a:pt x="1623" y="70"/>
                  </a:lnTo>
                  <a:lnTo>
                    <a:pt x="1600" y="84"/>
                  </a:lnTo>
                  <a:lnTo>
                    <a:pt x="1602" y="56"/>
                  </a:lnTo>
                  <a:lnTo>
                    <a:pt x="1641" y="14"/>
                  </a:lnTo>
                  <a:lnTo>
                    <a:pt x="1630" y="0"/>
                  </a:lnTo>
                  <a:lnTo>
                    <a:pt x="1574" y="56"/>
                  </a:lnTo>
                  <a:lnTo>
                    <a:pt x="1565" y="107"/>
                  </a:lnTo>
                  <a:lnTo>
                    <a:pt x="1508" y="86"/>
                  </a:lnTo>
                  <a:lnTo>
                    <a:pt x="1501" y="47"/>
                  </a:lnTo>
                  <a:lnTo>
                    <a:pt x="1466" y="40"/>
                  </a:lnTo>
                  <a:lnTo>
                    <a:pt x="1397" y="70"/>
                  </a:lnTo>
                  <a:lnTo>
                    <a:pt x="1427" y="200"/>
                  </a:lnTo>
                  <a:lnTo>
                    <a:pt x="1404" y="219"/>
                  </a:lnTo>
                  <a:lnTo>
                    <a:pt x="1390" y="280"/>
                  </a:lnTo>
                  <a:lnTo>
                    <a:pt x="1392" y="312"/>
                  </a:lnTo>
                  <a:lnTo>
                    <a:pt x="1418" y="350"/>
                  </a:lnTo>
                  <a:lnTo>
                    <a:pt x="1445" y="366"/>
                  </a:lnTo>
                  <a:lnTo>
                    <a:pt x="1436" y="389"/>
                  </a:lnTo>
                  <a:lnTo>
                    <a:pt x="1395" y="399"/>
                  </a:lnTo>
                  <a:lnTo>
                    <a:pt x="1358" y="413"/>
                  </a:lnTo>
                  <a:lnTo>
                    <a:pt x="1309" y="415"/>
                  </a:lnTo>
                  <a:lnTo>
                    <a:pt x="1275" y="389"/>
                  </a:lnTo>
                  <a:lnTo>
                    <a:pt x="1247" y="375"/>
                  </a:lnTo>
                  <a:lnTo>
                    <a:pt x="1217" y="382"/>
                  </a:lnTo>
                  <a:lnTo>
                    <a:pt x="1190" y="413"/>
                  </a:lnTo>
                  <a:lnTo>
                    <a:pt x="1169" y="492"/>
                  </a:lnTo>
                  <a:lnTo>
                    <a:pt x="1148" y="520"/>
                  </a:lnTo>
                  <a:lnTo>
                    <a:pt x="1090" y="562"/>
                  </a:lnTo>
                  <a:lnTo>
                    <a:pt x="1079" y="543"/>
                  </a:lnTo>
                  <a:lnTo>
                    <a:pt x="1088" y="522"/>
                  </a:lnTo>
                  <a:lnTo>
                    <a:pt x="1077" y="513"/>
                  </a:lnTo>
                  <a:lnTo>
                    <a:pt x="1102" y="438"/>
                  </a:lnTo>
                  <a:lnTo>
                    <a:pt x="1083" y="422"/>
                  </a:lnTo>
                  <a:lnTo>
                    <a:pt x="1081" y="368"/>
                  </a:lnTo>
                  <a:lnTo>
                    <a:pt x="1053" y="368"/>
                  </a:lnTo>
                  <a:lnTo>
                    <a:pt x="1042" y="424"/>
                  </a:lnTo>
                  <a:lnTo>
                    <a:pt x="952" y="387"/>
                  </a:lnTo>
                  <a:lnTo>
                    <a:pt x="876" y="378"/>
                  </a:lnTo>
                  <a:lnTo>
                    <a:pt x="869" y="336"/>
                  </a:lnTo>
                  <a:lnTo>
                    <a:pt x="807" y="324"/>
                  </a:lnTo>
                  <a:lnTo>
                    <a:pt x="798" y="289"/>
                  </a:lnTo>
                  <a:lnTo>
                    <a:pt x="772" y="282"/>
                  </a:lnTo>
                  <a:lnTo>
                    <a:pt x="758" y="368"/>
                  </a:lnTo>
                  <a:lnTo>
                    <a:pt x="701" y="385"/>
                  </a:lnTo>
                  <a:lnTo>
                    <a:pt x="671" y="357"/>
                  </a:lnTo>
                  <a:lnTo>
                    <a:pt x="636" y="443"/>
                  </a:lnTo>
                  <a:lnTo>
                    <a:pt x="505" y="438"/>
                  </a:lnTo>
                  <a:lnTo>
                    <a:pt x="470" y="473"/>
                  </a:lnTo>
                  <a:lnTo>
                    <a:pt x="311" y="466"/>
                  </a:lnTo>
                  <a:lnTo>
                    <a:pt x="295" y="485"/>
                  </a:lnTo>
                  <a:lnTo>
                    <a:pt x="288" y="534"/>
                  </a:lnTo>
                  <a:lnTo>
                    <a:pt x="267" y="557"/>
                  </a:lnTo>
                  <a:lnTo>
                    <a:pt x="249" y="557"/>
                  </a:lnTo>
                  <a:lnTo>
                    <a:pt x="249" y="567"/>
                  </a:lnTo>
                  <a:lnTo>
                    <a:pt x="217" y="735"/>
                  </a:lnTo>
                  <a:lnTo>
                    <a:pt x="203" y="751"/>
                  </a:lnTo>
                  <a:lnTo>
                    <a:pt x="182" y="774"/>
                  </a:lnTo>
                  <a:lnTo>
                    <a:pt x="173" y="812"/>
                  </a:lnTo>
                  <a:lnTo>
                    <a:pt x="182" y="847"/>
                  </a:lnTo>
                  <a:lnTo>
                    <a:pt x="152" y="854"/>
                  </a:lnTo>
                  <a:lnTo>
                    <a:pt x="145" y="884"/>
                  </a:lnTo>
                  <a:lnTo>
                    <a:pt x="131" y="886"/>
                  </a:lnTo>
                  <a:lnTo>
                    <a:pt x="113" y="905"/>
                  </a:lnTo>
                  <a:lnTo>
                    <a:pt x="95" y="905"/>
                  </a:lnTo>
                  <a:lnTo>
                    <a:pt x="106" y="1040"/>
                  </a:lnTo>
                  <a:lnTo>
                    <a:pt x="18" y="1082"/>
                  </a:lnTo>
                  <a:lnTo>
                    <a:pt x="25" y="1129"/>
                  </a:lnTo>
                  <a:lnTo>
                    <a:pt x="25" y="1171"/>
                  </a:lnTo>
                  <a:lnTo>
                    <a:pt x="16" y="1236"/>
                  </a:lnTo>
                  <a:lnTo>
                    <a:pt x="39" y="1276"/>
                  </a:lnTo>
                  <a:lnTo>
                    <a:pt x="0" y="1309"/>
                  </a:lnTo>
                  <a:lnTo>
                    <a:pt x="16" y="1341"/>
                  </a:lnTo>
                  <a:lnTo>
                    <a:pt x="62" y="1341"/>
                  </a:lnTo>
                  <a:lnTo>
                    <a:pt x="81" y="1365"/>
                  </a:lnTo>
                  <a:lnTo>
                    <a:pt x="69" y="1409"/>
                  </a:lnTo>
                  <a:lnTo>
                    <a:pt x="71" y="1442"/>
                  </a:lnTo>
                  <a:lnTo>
                    <a:pt x="95" y="1472"/>
                  </a:lnTo>
                  <a:lnTo>
                    <a:pt x="88" y="1507"/>
                  </a:lnTo>
                  <a:lnTo>
                    <a:pt x="120" y="1507"/>
                  </a:lnTo>
                  <a:lnTo>
                    <a:pt x="138" y="1537"/>
                  </a:lnTo>
                  <a:lnTo>
                    <a:pt x="131" y="1563"/>
                  </a:lnTo>
                  <a:lnTo>
                    <a:pt x="157" y="1577"/>
                  </a:lnTo>
                  <a:lnTo>
                    <a:pt x="187" y="1558"/>
                  </a:lnTo>
                  <a:lnTo>
                    <a:pt x="175" y="1542"/>
                  </a:lnTo>
                  <a:lnTo>
                    <a:pt x="154" y="1544"/>
                  </a:lnTo>
                  <a:lnTo>
                    <a:pt x="173" y="1488"/>
                  </a:lnTo>
                  <a:lnTo>
                    <a:pt x="463" y="1486"/>
                  </a:lnTo>
                  <a:lnTo>
                    <a:pt x="493" y="1526"/>
                  </a:lnTo>
                  <a:lnTo>
                    <a:pt x="558" y="1556"/>
                  </a:lnTo>
                  <a:lnTo>
                    <a:pt x="592" y="1558"/>
                  </a:lnTo>
                  <a:lnTo>
                    <a:pt x="606" y="1542"/>
                  </a:lnTo>
                  <a:lnTo>
                    <a:pt x="666" y="1547"/>
                  </a:lnTo>
                  <a:lnTo>
                    <a:pt x="692" y="1509"/>
                  </a:lnTo>
                  <a:lnTo>
                    <a:pt x="841" y="1565"/>
                  </a:lnTo>
                  <a:lnTo>
                    <a:pt x="830" y="1603"/>
                  </a:lnTo>
                  <a:lnTo>
                    <a:pt x="913" y="1617"/>
                  </a:lnTo>
                  <a:lnTo>
                    <a:pt x="927" y="1586"/>
                  </a:lnTo>
                  <a:lnTo>
                    <a:pt x="1000" y="1563"/>
                  </a:lnTo>
                  <a:lnTo>
                    <a:pt x="987" y="1642"/>
                  </a:lnTo>
                  <a:lnTo>
                    <a:pt x="1021" y="1666"/>
                  </a:lnTo>
                  <a:lnTo>
                    <a:pt x="1074" y="1647"/>
                  </a:lnTo>
                  <a:lnTo>
                    <a:pt x="1063" y="1605"/>
                  </a:lnTo>
                  <a:lnTo>
                    <a:pt x="1077" y="1586"/>
                  </a:lnTo>
                  <a:lnTo>
                    <a:pt x="1090" y="1579"/>
                  </a:lnTo>
                  <a:lnTo>
                    <a:pt x="1093" y="1605"/>
                  </a:lnTo>
                  <a:lnTo>
                    <a:pt x="1111" y="1624"/>
                  </a:lnTo>
                  <a:lnTo>
                    <a:pt x="1171" y="1640"/>
                  </a:lnTo>
                  <a:lnTo>
                    <a:pt x="1236" y="1565"/>
                  </a:lnTo>
                  <a:lnTo>
                    <a:pt x="1289" y="1589"/>
                  </a:lnTo>
                  <a:lnTo>
                    <a:pt x="1314" y="1530"/>
                  </a:lnTo>
                  <a:lnTo>
                    <a:pt x="1286" y="1507"/>
                  </a:lnTo>
                  <a:lnTo>
                    <a:pt x="1369" y="1390"/>
                  </a:lnTo>
                  <a:lnTo>
                    <a:pt x="1402" y="1390"/>
                  </a:lnTo>
                  <a:lnTo>
                    <a:pt x="1397" y="1362"/>
                  </a:lnTo>
                  <a:lnTo>
                    <a:pt x="1415" y="1348"/>
                  </a:lnTo>
                  <a:lnTo>
                    <a:pt x="1427" y="1372"/>
                  </a:lnTo>
                  <a:lnTo>
                    <a:pt x="1432" y="1400"/>
                  </a:lnTo>
                  <a:lnTo>
                    <a:pt x="1452" y="1395"/>
                  </a:lnTo>
                  <a:lnTo>
                    <a:pt x="1457" y="1374"/>
                  </a:lnTo>
                  <a:lnTo>
                    <a:pt x="1473" y="1374"/>
                  </a:lnTo>
                  <a:lnTo>
                    <a:pt x="1489" y="1390"/>
                  </a:lnTo>
                  <a:lnTo>
                    <a:pt x="1521" y="1407"/>
                  </a:lnTo>
                  <a:lnTo>
                    <a:pt x="1533" y="1395"/>
                  </a:lnTo>
                  <a:lnTo>
                    <a:pt x="1540" y="1369"/>
                  </a:lnTo>
                  <a:lnTo>
                    <a:pt x="1577" y="1353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52656" y="2058962"/>
              <a:ext cx="904876" cy="817564"/>
            </a:xfrm>
            <a:custGeom>
              <a:avLst/>
              <a:gdLst/>
              <a:ahLst/>
              <a:cxnLst>
                <a:cxn ang="0">
                  <a:pos x="996" y="1274"/>
                </a:cxn>
                <a:cxn ang="0">
                  <a:pos x="848" y="1225"/>
                </a:cxn>
                <a:cxn ang="0">
                  <a:pos x="924" y="1125"/>
                </a:cxn>
                <a:cxn ang="0">
                  <a:pos x="775" y="959"/>
                </a:cxn>
                <a:cxn ang="0">
                  <a:pos x="680" y="1027"/>
                </a:cxn>
                <a:cxn ang="0">
                  <a:pos x="599" y="810"/>
                </a:cxn>
                <a:cxn ang="0">
                  <a:pos x="475" y="810"/>
                </a:cxn>
                <a:cxn ang="0">
                  <a:pos x="438" y="642"/>
                </a:cxn>
                <a:cxn ang="0">
                  <a:pos x="380" y="588"/>
                </a:cxn>
                <a:cxn ang="0">
                  <a:pos x="357" y="675"/>
                </a:cxn>
                <a:cxn ang="0">
                  <a:pos x="150" y="570"/>
                </a:cxn>
                <a:cxn ang="0">
                  <a:pos x="115" y="507"/>
                </a:cxn>
                <a:cxn ang="0">
                  <a:pos x="58" y="511"/>
                </a:cxn>
                <a:cxn ang="0">
                  <a:pos x="35" y="479"/>
                </a:cxn>
                <a:cxn ang="0">
                  <a:pos x="92" y="355"/>
                </a:cxn>
                <a:cxn ang="0">
                  <a:pos x="219" y="229"/>
                </a:cxn>
                <a:cxn ang="0">
                  <a:pos x="313" y="255"/>
                </a:cxn>
                <a:cxn ang="0">
                  <a:pos x="334" y="175"/>
                </a:cxn>
                <a:cxn ang="0">
                  <a:pos x="307" y="115"/>
                </a:cxn>
                <a:cxn ang="0">
                  <a:pos x="341" y="61"/>
                </a:cxn>
                <a:cxn ang="0">
                  <a:pos x="348" y="133"/>
                </a:cxn>
                <a:cxn ang="0">
                  <a:pos x="438" y="154"/>
                </a:cxn>
                <a:cxn ang="0">
                  <a:pos x="523" y="217"/>
                </a:cxn>
                <a:cxn ang="0">
                  <a:pos x="556" y="215"/>
                </a:cxn>
                <a:cxn ang="0">
                  <a:pos x="668" y="229"/>
                </a:cxn>
                <a:cxn ang="0">
                  <a:pos x="798" y="194"/>
                </a:cxn>
                <a:cxn ang="0">
                  <a:pos x="906" y="145"/>
                </a:cxn>
                <a:cxn ang="0">
                  <a:pos x="1074" y="220"/>
                </a:cxn>
                <a:cxn ang="0">
                  <a:pos x="1012" y="171"/>
                </a:cxn>
                <a:cxn ang="0">
                  <a:pos x="1111" y="192"/>
                </a:cxn>
                <a:cxn ang="0">
                  <a:pos x="1162" y="98"/>
                </a:cxn>
                <a:cxn ang="0">
                  <a:pos x="1217" y="159"/>
                </a:cxn>
                <a:cxn ang="0">
                  <a:pos x="1229" y="45"/>
                </a:cxn>
                <a:cxn ang="0">
                  <a:pos x="1266" y="28"/>
                </a:cxn>
                <a:cxn ang="0">
                  <a:pos x="1367" y="35"/>
                </a:cxn>
                <a:cxn ang="0">
                  <a:pos x="1413" y="217"/>
                </a:cxn>
                <a:cxn ang="0">
                  <a:pos x="1332" y="348"/>
                </a:cxn>
                <a:cxn ang="0">
                  <a:pos x="1307" y="486"/>
                </a:cxn>
                <a:cxn ang="0">
                  <a:pos x="1388" y="542"/>
                </a:cxn>
                <a:cxn ang="0">
                  <a:pos x="1402" y="649"/>
                </a:cxn>
                <a:cxn ang="0">
                  <a:pos x="1376" y="740"/>
                </a:cxn>
                <a:cxn ang="0">
                  <a:pos x="1392" y="889"/>
                </a:cxn>
                <a:cxn ang="0">
                  <a:pos x="1339" y="1034"/>
                </a:cxn>
                <a:cxn ang="0">
                  <a:pos x="1289" y="1048"/>
                </a:cxn>
                <a:cxn ang="0">
                  <a:pos x="1180" y="1111"/>
                </a:cxn>
                <a:cxn ang="0">
                  <a:pos x="1146" y="1228"/>
                </a:cxn>
              </a:cxnLst>
              <a:rect l="0" t="0" r="r" b="b"/>
              <a:pathLst>
                <a:path w="1413" h="1291">
                  <a:moveTo>
                    <a:pt x="1056" y="1249"/>
                  </a:moveTo>
                  <a:lnTo>
                    <a:pt x="1012" y="1291"/>
                  </a:lnTo>
                  <a:lnTo>
                    <a:pt x="996" y="1274"/>
                  </a:lnTo>
                  <a:lnTo>
                    <a:pt x="941" y="1279"/>
                  </a:lnTo>
                  <a:lnTo>
                    <a:pt x="867" y="1291"/>
                  </a:lnTo>
                  <a:lnTo>
                    <a:pt x="848" y="1225"/>
                  </a:lnTo>
                  <a:lnTo>
                    <a:pt x="864" y="1186"/>
                  </a:lnTo>
                  <a:lnTo>
                    <a:pt x="917" y="1179"/>
                  </a:lnTo>
                  <a:lnTo>
                    <a:pt x="924" y="1125"/>
                  </a:lnTo>
                  <a:lnTo>
                    <a:pt x="823" y="1053"/>
                  </a:lnTo>
                  <a:lnTo>
                    <a:pt x="795" y="987"/>
                  </a:lnTo>
                  <a:lnTo>
                    <a:pt x="775" y="959"/>
                  </a:lnTo>
                  <a:lnTo>
                    <a:pt x="747" y="957"/>
                  </a:lnTo>
                  <a:lnTo>
                    <a:pt x="698" y="1022"/>
                  </a:lnTo>
                  <a:lnTo>
                    <a:pt x="680" y="1027"/>
                  </a:lnTo>
                  <a:lnTo>
                    <a:pt x="657" y="880"/>
                  </a:lnTo>
                  <a:lnTo>
                    <a:pt x="641" y="829"/>
                  </a:lnTo>
                  <a:lnTo>
                    <a:pt x="599" y="810"/>
                  </a:lnTo>
                  <a:lnTo>
                    <a:pt x="539" y="822"/>
                  </a:lnTo>
                  <a:lnTo>
                    <a:pt x="505" y="847"/>
                  </a:lnTo>
                  <a:lnTo>
                    <a:pt x="475" y="810"/>
                  </a:lnTo>
                  <a:lnTo>
                    <a:pt x="479" y="775"/>
                  </a:lnTo>
                  <a:lnTo>
                    <a:pt x="417" y="712"/>
                  </a:lnTo>
                  <a:lnTo>
                    <a:pt x="438" y="642"/>
                  </a:lnTo>
                  <a:lnTo>
                    <a:pt x="417" y="647"/>
                  </a:lnTo>
                  <a:lnTo>
                    <a:pt x="403" y="588"/>
                  </a:lnTo>
                  <a:lnTo>
                    <a:pt x="380" y="588"/>
                  </a:lnTo>
                  <a:lnTo>
                    <a:pt x="385" y="654"/>
                  </a:lnTo>
                  <a:lnTo>
                    <a:pt x="364" y="649"/>
                  </a:lnTo>
                  <a:lnTo>
                    <a:pt x="357" y="675"/>
                  </a:lnTo>
                  <a:lnTo>
                    <a:pt x="205" y="570"/>
                  </a:lnTo>
                  <a:lnTo>
                    <a:pt x="173" y="577"/>
                  </a:lnTo>
                  <a:lnTo>
                    <a:pt x="150" y="570"/>
                  </a:lnTo>
                  <a:lnTo>
                    <a:pt x="152" y="537"/>
                  </a:lnTo>
                  <a:lnTo>
                    <a:pt x="134" y="518"/>
                  </a:lnTo>
                  <a:lnTo>
                    <a:pt x="115" y="507"/>
                  </a:lnTo>
                  <a:lnTo>
                    <a:pt x="97" y="509"/>
                  </a:lnTo>
                  <a:lnTo>
                    <a:pt x="74" y="521"/>
                  </a:lnTo>
                  <a:lnTo>
                    <a:pt x="58" y="511"/>
                  </a:lnTo>
                  <a:lnTo>
                    <a:pt x="62" y="486"/>
                  </a:lnTo>
                  <a:lnTo>
                    <a:pt x="55" y="469"/>
                  </a:lnTo>
                  <a:lnTo>
                    <a:pt x="35" y="479"/>
                  </a:lnTo>
                  <a:lnTo>
                    <a:pt x="0" y="453"/>
                  </a:lnTo>
                  <a:lnTo>
                    <a:pt x="12" y="385"/>
                  </a:lnTo>
                  <a:lnTo>
                    <a:pt x="92" y="355"/>
                  </a:lnTo>
                  <a:lnTo>
                    <a:pt x="95" y="292"/>
                  </a:lnTo>
                  <a:lnTo>
                    <a:pt x="180" y="292"/>
                  </a:lnTo>
                  <a:lnTo>
                    <a:pt x="219" y="229"/>
                  </a:lnTo>
                  <a:lnTo>
                    <a:pt x="254" y="224"/>
                  </a:lnTo>
                  <a:lnTo>
                    <a:pt x="288" y="269"/>
                  </a:lnTo>
                  <a:lnTo>
                    <a:pt x="313" y="255"/>
                  </a:lnTo>
                  <a:lnTo>
                    <a:pt x="313" y="231"/>
                  </a:lnTo>
                  <a:lnTo>
                    <a:pt x="334" y="224"/>
                  </a:lnTo>
                  <a:lnTo>
                    <a:pt x="334" y="175"/>
                  </a:lnTo>
                  <a:lnTo>
                    <a:pt x="290" y="171"/>
                  </a:lnTo>
                  <a:lnTo>
                    <a:pt x="288" y="119"/>
                  </a:lnTo>
                  <a:lnTo>
                    <a:pt x="307" y="115"/>
                  </a:lnTo>
                  <a:lnTo>
                    <a:pt x="300" y="75"/>
                  </a:lnTo>
                  <a:lnTo>
                    <a:pt x="341" y="75"/>
                  </a:lnTo>
                  <a:lnTo>
                    <a:pt x="341" y="61"/>
                  </a:lnTo>
                  <a:lnTo>
                    <a:pt x="438" y="77"/>
                  </a:lnTo>
                  <a:lnTo>
                    <a:pt x="433" y="122"/>
                  </a:lnTo>
                  <a:lnTo>
                    <a:pt x="348" y="133"/>
                  </a:lnTo>
                  <a:lnTo>
                    <a:pt x="394" y="182"/>
                  </a:lnTo>
                  <a:lnTo>
                    <a:pt x="429" y="217"/>
                  </a:lnTo>
                  <a:lnTo>
                    <a:pt x="438" y="154"/>
                  </a:lnTo>
                  <a:lnTo>
                    <a:pt x="473" y="152"/>
                  </a:lnTo>
                  <a:lnTo>
                    <a:pt x="498" y="217"/>
                  </a:lnTo>
                  <a:lnTo>
                    <a:pt x="523" y="217"/>
                  </a:lnTo>
                  <a:lnTo>
                    <a:pt x="530" y="192"/>
                  </a:lnTo>
                  <a:lnTo>
                    <a:pt x="546" y="192"/>
                  </a:lnTo>
                  <a:lnTo>
                    <a:pt x="556" y="215"/>
                  </a:lnTo>
                  <a:lnTo>
                    <a:pt x="613" y="189"/>
                  </a:lnTo>
                  <a:lnTo>
                    <a:pt x="618" y="243"/>
                  </a:lnTo>
                  <a:lnTo>
                    <a:pt x="668" y="229"/>
                  </a:lnTo>
                  <a:lnTo>
                    <a:pt x="692" y="252"/>
                  </a:lnTo>
                  <a:lnTo>
                    <a:pt x="768" y="201"/>
                  </a:lnTo>
                  <a:lnTo>
                    <a:pt x="798" y="194"/>
                  </a:lnTo>
                  <a:lnTo>
                    <a:pt x="832" y="201"/>
                  </a:lnTo>
                  <a:lnTo>
                    <a:pt x="855" y="213"/>
                  </a:lnTo>
                  <a:lnTo>
                    <a:pt x="906" y="145"/>
                  </a:lnTo>
                  <a:lnTo>
                    <a:pt x="952" y="215"/>
                  </a:lnTo>
                  <a:lnTo>
                    <a:pt x="1067" y="248"/>
                  </a:lnTo>
                  <a:lnTo>
                    <a:pt x="1074" y="220"/>
                  </a:lnTo>
                  <a:lnTo>
                    <a:pt x="1063" y="213"/>
                  </a:lnTo>
                  <a:lnTo>
                    <a:pt x="1014" y="196"/>
                  </a:lnTo>
                  <a:lnTo>
                    <a:pt x="1012" y="171"/>
                  </a:lnTo>
                  <a:lnTo>
                    <a:pt x="1033" y="166"/>
                  </a:lnTo>
                  <a:lnTo>
                    <a:pt x="1040" y="178"/>
                  </a:lnTo>
                  <a:lnTo>
                    <a:pt x="1111" y="192"/>
                  </a:lnTo>
                  <a:lnTo>
                    <a:pt x="1139" y="140"/>
                  </a:lnTo>
                  <a:lnTo>
                    <a:pt x="1153" y="166"/>
                  </a:lnTo>
                  <a:lnTo>
                    <a:pt x="1162" y="98"/>
                  </a:lnTo>
                  <a:lnTo>
                    <a:pt x="1178" y="98"/>
                  </a:lnTo>
                  <a:lnTo>
                    <a:pt x="1189" y="152"/>
                  </a:lnTo>
                  <a:lnTo>
                    <a:pt x="1217" y="159"/>
                  </a:lnTo>
                  <a:lnTo>
                    <a:pt x="1219" y="96"/>
                  </a:lnTo>
                  <a:lnTo>
                    <a:pt x="1189" y="61"/>
                  </a:lnTo>
                  <a:lnTo>
                    <a:pt x="1229" y="45"/>
                  </a:lnTo>
                  <a:lnTo>
                    <a:pt x="1259" y="68"/>
                  </a:lnTo>
                  <a:lnTo>
                    <a:pt x="1277" y="61"/>
                  </a:lnTo>
                  <a:lnTo>
                    <a:pt x="1266" y="28"/>
                  </a:lnTo>
                  <a:lnTo>
                    <a:pt x="1266" y="0"/>
                  </a:lnTo>
                  <a:lnTo>
                    <a:pt x="1309" y="35"/>
                  </a:lnTo>
                  <a:lnTo>
                    <a:pt x="1367" y="35"/>
                  </a:lnTo>
                  <a:lnTo>
                    <a:pt x="1388" y="87"/>
                  </a:lnTo>
                  <a:lnTo>
                    <a:pt x="1402" y="82"/>
                  </a:lnTo>
                  <a:lnTo>
                    <a:pt x="1413" y="217"/>
                  </a:lnTo>
                  <a:lnTo>
                    <a:pt x="1325" y="259"/>
                  </a:lnTo>
                  <a:lnTo>
                    <a:pt x="1332" y="306"/>
                  </a:lnTo>
                  <a:lnTo>
                    <a:pt x="1332" y="348"/>
                  </a:lnTo>
                  <a:lnTo>
                    <a:pt x="1323" y="413"/>
                  </a:lnTo>
                  <a:lnTo>
                    <a:pt x="1346" y="453"/>
                  </a:lnTo>
                  <a:lnTo>
                    <a:pt x="1307" y="486"/>
                  </a:lnTo>
                  <a:lnTo>
                    <a:pt x="1323" y="518"/>
                  </a:lnTo>
                  <a:lnTo>
                    <a:pt x="1369" y="518"/>
                  </a:lnTo>
                  <a:lnTo>
                    <a:pt x="1388" y="542"/>
                  </a:lnTo>
                  <a:lnTo>
                    <a:pt x="1376" y="586"/>
                  </a:lnTo>
                  <a:lnTo>
                    <a:pt x="1378" y="619"/>
                  </a:lnTo>
                  <a:lnTo>
                    <a:pt x="1402" y="649"/>
                  </a:lnTo>
                  <a:lnTo>
                    <a:pt x="1395" y="684"/>
                  </a:lnTo>
                  <a:lnTo>
                    <a:pt x="1395" y="684"/>
                  </a:lnTo>
                  <a:lnTo>
                    <a:pt x="1376" y="740"/>
                  </a:lnTo>
                  <a:lnTo>
                    <a:pt x="1381" y="789"/>
                  </a:lnTo>
                  <a:lnTo>
                    <a:pt x="1408" y="812"/>
                  </a:lnTo>
                  <a:lnTo>
                    <a:pt x="1392" y="889"/>
                  </a:lnTo>
                  <a:lnTo>
                    <a:pt x="1376" y="948"/>
                  </a:lnTo>
                  <a:lnTo>
                    <a:pt x="1376" y="1032"/>
                  </a:lnTo>
                  <a:lnTo>
                    <a:pt x="1339" y="1034"/>
                  </a:lnTo>
                  <a:lnTo>
                    <a:pt x="1289" y="997"/>
                  </a:lnTo>
                  <a:lnTo>
                    <a:pt x="1249" y="1041"/>
                  </a:lnTo>
                  <a:lnTo>
                    <a:pt x="1289" y="1048"/>
                  </a:lnTo>
                  <a:lnTo>
                    <a:pt x="1277" y="1113"/>
                  </a:lnTo>
                  <a:lnTo>
                    <a:pt x="1219" y="1137"/>
                  </a:lnTo>
                  <a:lnTo>
                    <a:pt x="1180" y="1111"/>
                  </a:lnTo>
                  <a:lnTo>
                    <a:pt x="1148" y="1144"/>
                  </a:lnTo>
                  <a:lnTo>
                    <a:pt x="1162" y="1183"/>
                  </a:lnTo>
                  <a:lnTo>
                    <a:pt x="1146" y="1228"/>
                  </a:lnTo>
                  <a:lnTo>
                    <a:pt x="1102" y="1239"/>
                  </a:lnTo>
                  <a:lnTo>
                    <a:pt x="1104" y="1277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382819" y="836585"/>
              <a:ext cx="781051" cy="722314"/>
            </a:xfrm>
            <a:custGeom>
              <a:avLst/>
              <a:gdLst/>
              <a:ahLst/>
              <a:cxnLst>
                <a:cxn ang="0">
                  <a:pos x="1130" y="845"/>
                </a:cxn>
                <a:cxn ang="0">
                  <a:pos x="1109" y="882"/>
                </a:cxn>
                <a:cxn ang="0">
                  <a:pos x="1060" y="924"/>
                </a:cxn>
                <a:cxn ang="0">
                  <a:pos x="1010" y="943"/>
                </a:cxn>
                <a:cxn ang="0">
                  <a:pos x="977" y="959"/>
                </a:cxn>
                <a:cxn ang="0">
                  <a:pos x="945" y="943"/>
                </a:cxn>
                <a:cxn ang="0">
                  <a:pos x="924" y="908"/>
                </a:cxn>
                <a:cxn ang="0">
                  <a:pos x="890" y="870"/>
                </a:cxn>
                <a:cxn ang="0">
                  <a:pos x="862" y="894"/>
                </a:cxn>
                <a:cxn ang="0">
                  <a:pos x="814" y="945"/>
                </a:cxn>
                <a:cxn ang="0">
                  <a:pos x="740" y="994"/>
                </a:cxn>
                <a:cxn ang="0">
                  <a:pos x="641" y="1062"/>
                </a:cxn>
                <a:cxn ang="0">
                  <a:pos x="556" y="1069"/>
                </a:cxn>
                <a:cxn ang="0">
                  <a:pos x="500" y="1048"/>
                </a:cxn>
                <a:cxn ang="0">
                  <a:pos x="457" y="1101"/>
                </a:cxn>
                <a:cxn ang="0">
                  <a:pos x="304" y="1115"/>
                </a:cxn>
                <a:cxn ang="0">
                  <a:pos x="205" y="1141"/>
                </a:cxn>
                <a:cxn ang="0">
                  <a:pos x="113" y="1085"/>
                </a:cxn>
                <a:cxn ang="0">
                  <a:pos x="111" y="1013"/>
                </a:cxn>
                <a:cxn ang="0">
                  <a:pos x="113" y="952"/>
                </a:cxn>
                <a:cxn ang="0">
                  <a:pos x="145" y="905"/>
                </a:cxn>
                <a:cxn ang="0">
                  <a:pos x="175" y="807"/>
                </a:cxn>
                <a:cxn ang="0">
                  <a:pos x="134" y="730"/>
                </a:cxn>
                <a:cxn ang="0">
                  <a:pos x="88" y="660"/>
                </a:cxn>
                <a:cxn ang="0">
                  <a:pos x="35" y="618"/>
                </a:cxn>
                <a:cxn ang="0">
                  <a:pos x="78" y="546"/>
                </a:cxn>
                <a:cxn ang="0">
                  <a:pos x="28" y="534"/>
                </a:cxn>
                <a:cxn ang="0">
                  <a:pos x="55" y="387"/>
                </a:cxn>
                <a:cxn ang="0">
                  <a:pos x="187" y="268"/>
                </a:cxn>
                <a:cxn ang="0">
                  <a:pos x="390" y="149"/>
                </a:cxn>
                <a:cxn ang="0">
                  <a:pos x="484" y="114"/>
                </a:cxn>
                <a:cxn ang="0">
                  <a:pos x="588" y="42"/>
                </a:cxn>
                <a:cxn ang="0">
                  <a:pos x="742" y="63"/>
                </a:cxn>
                <a:cxn ang="0">
                  <a:pos x="821" y="2"/>
                </a:cxn>
                <a:cxn ang="0">
                  <a:pos x="821" y="250"/>
                </a:cxn>
                <a:cxn ang="0">
                  <a:pos x="901" y="329"/>
                </a:cxn>
                <a:cxn ang="0">
                  <a:pos x="959" y="453"/>
                </a:cxn>
                <a:cxn ang="0">
                  <a:pos x="1017" y="518"/>
                </a:cxn>
                <a:cxn ang="0">
                  <a:pos x="1070" y="567"/>
                </a:cxn>
                <a:cxn ang="0">
                  <a:pos x="1109" y="499"/>
                </a:cxn>
                <a:cxn ang="0">
                  <a:pos x="1137" y="471"/>
                </a:cxn>
                <a:cxn ang="0">
                  <a:pos x="1190" y="516"/>
                </a:cxn>
                <a:cxn ang="0">
                  <a:pos x="1220" y="546"/>
                </a:cxn>
                <a:cxn ang="0">
                  <a:pos x="1190" y="611"/>
                </a:cxn>
                <a:cxn ang="0">
                  <a:pos x="1176" y="674"/>
                </a:cxn>
                <a:cxn ang="0">
                  <a:pos x="1194" y="761"/>
                </a:cxn>
                <a:cxn ang="0">
                  <a:pos x="1167" y="784"/>
                </a:cxn>
              </a:cxnLst>
              <a:rect l="0" t="0" r="r" b="b"/>
              <a:pathLst>
                <a:path w="1220" h="1141">
                  <a:moveTo>
                    <a:pt x="1153" y="845"/>
                  </a:moveTo>
                  <a:lnTo>
                    <a:pt x="1130" y="845"/>
                  </a:lnTo>
                  <a:lnTo>
                    <a:pt x="1120" y="859"/>
                  </a:lnTo>
                  <a:lnTo>
                    <a:pt x="1109" y="882"/>
                  </a:lnTo>
                  <a:lnTo>
                    <a:pt x="1084" y="896"/>
                  </a:lnTo>
                  <a:lnTo>
                    <a:pt x="1060" y="924"/>
                  </a:lnTo>
                  <a:lnTo>
                    <a:pt x="1026" y="924"/>
                  </a:lnTo>
                  <a:lnTo>
                    <a:pt x="1010" y="943"/>
                  </a:lnTo>
                  <a:lnTo>
                    <a:pt x="998" y="959"/>
                  </a:lnTo>
                  <a:lnTo>
                    <a:pt x="977" y="959"/>
                  </a:lnTo>
                  <a:lnTo>
                    <a:pt x="957" y="952"/>
                  </a:lnTo>
                  <a:lnTo>
                    <a:pt x="945" y="943"/>
                  </a:lnTo>
                  <a:lnTo>
                    <a:pt x="943" y="908"/>
                  </a:lnTo>
                  <a:lnTo>
                    <a:pt x="924" y="908"/>
                  </a:lnTo>
                  <a:lnTo>
                    <a:pt x="908" y="896"/>
                  </a:lnTo>
                  <a:lnTo>
                    <a:pt x="890" y="870"/>
                  </a:lnTo>
                  <a:lnTo>
                    <a:pt x="865" y="870"/>
                  </a:lnTo>
                  <a:lnTo>
                    <a:pt x="862" y="894"/>
                  </a:lnTo>
                  <a:lnTo>
                    <a:pt x="839" y="903"/>
                  </a:lnTo>
                  <a:lnTo>
                    <a:pt x="814" y="945"/>
                  </a:lnTo>
                  <a:lnTo>
                    <a:pt x="775" y="947"/>
                  </a:lnTo>
                  <a:lnTo>
                    <a:pt x="740" y="994"/>
                  </a:lnTo>
                  <a:lnTo>
                    <a:pt x="694" y="989"/>
                  </a:lnTo>
                  <a:lnTo>
                    <a:pt x="641" y="1062"/>
                  </a:lnTo>
                  <a:lnTo>
                    <a:pt x="604" y="1038"/>
                  </a:lnTo>
                  <a:lnTo>
                    <a:pt x="556" y="1069"/>
                  </a:lnTo>
                  <a:lnTo>
                    <a:pt x="530" y="1038"/>
                  </a:lnTo>
                  <a:lnTo>
                    <a:pt x="500" y="1048"/>
                  </a:lnTo>
                  <a:lnTo>
                    <a:pt x="500" y="1078"/>
                  </a:lnTo>
                  <a:lnTo>
                    <a:pt x="457" y="1101"/>
                  </a:lnTo>
                  <a:lnTo>
                    <a:pt x="323" y="1087"/>
                  </a:lnTo>
                  <a:lnTo>
                    <a:pt x="304" y="1115"/>
                  </a:lnTo>
                  <a:lnTo>
                    <a:pt x="261" y="1118"/>
                  </a:lnTo>
                  <a:lnTo>
                    <a:pt x="205" y="1141"/>
                  </a:lnTo>
                  <a:lnTo>
                    <a:pt x="168" y="1097"/>
                  </a:lnTo>
                  <a:lnTo>
                    <a:pt x="113" y="1085"/>
                  </a:lnTo>
                  <a:lnTo>
                    <a:pt x="97" y="1064"/>
                  </a:lnTo>
                  <a:lnTo>
                    <a:pt x="111" y="1013"/>
                  </a:lnTo>
                  <a:lnTo>
                    <a:pt x="120" y="980"/>
                  </a:lnTo>
                  <a:lnTo>
                    <a:pt x="113" y="952"/>
                  </a:lnTo>
                  <a:lnTo>
                    <a:pt x="120" y="926"/>
                  </a:lnTo>
                  <a:lnTo>
                    <a:pt x="145" y="905"/>
                  </a:lnTo>
                  <a:lnTo>
                    <a:pt x="155" y="814"/>
                  </a:lnTo>
                  <a:lnTo>
                    <a:pt x="175" y="807"/>
                  </a:lnTo>
                  <a:lnTo>
                    <a:pt x="171" y="733"/>
                  </a:lnTo>
                  <a:lnTo>
                    <a:pt x="134" y="730"/>
                  </a:lnTo>
                  <a:lnTo>
                    <a:pt x="134" y="702"/>
                  </a:lnTo>
                  <a:lnTo>
                    <a:pt x="88" y="660"/>
                  </a:lnTo>
                  <a:lnTo>
                    <a:pt x="67" y="672"/>
                  </a:lnTo>
                  <a:lnTo>
                    <a:pt x="35" y="618"/>
                  </a:lnTo>
                  <a:lnTo>
                    <a:pt x="78" y="576"/>
                  </a:lnTo>
                  <a:lnTo>
                    <a:pt x="78" y="546"/>
                  </a:lnTo>
                  <a:lnTo>
                    <a:pt x="58" y="523"/>
                  </a:lnTo>
                  <a:lnTo>
                    <a:pt x="28" y="534"/>
                  </a:lnTo>
                  <a:lnTo>
                    <a:pt x="0" y="502"/>
                  </a:lnTo>
                  <a:lnTo>
                    <a:pt x="55" y="387"/>
                  </a:lnTo>
                  <a:lnTo>
                    <a:pt x="111" y="348"/>
                  </a:lnTo>
                  <a:lnTo>
                    <a:pt x="187" y="268"/>
                  </a:lnTo>
                  <a:lnTo>
                    <a:pt x="221" y="212"/>
                  </a:lnTo>
                  <a:lnTo>
                    <a:pt x="390" y="149"/>
                  </a:lnTo>
                  <a:lnTo>
                    <a:pt x="415" y="152"/>
                  </a:lnTo>
                  <a:lnTo>
                    <a:pt x="484" y="114"/>
                  </a:lnTo>
                  <a:lnTo>
                    <a:pt x="498" y="61"/>
                  </a:lnTo>
                  <a:lnTo>
                    <a:pt x="588" y="42"/>
                  </a:lnTo>
                  <a:lnTo>
                    <a:pt x="669" y="84"/>
                  </a:lnTo>
                  <a:lnTo>
                    <a:pt x="742" y="63"/>
                  </a:lnTo>
                  <a:lnTo>
                    <a:pt x="749" y="0"/>
                  </a:lnTo>
                  <a:lnTo>
                    <a:pt x="821" y="2"/>
                  </a:lnTo>
                  <a:lnTo>
                    <a:pt x="809" y="140"/>
                  </a:lnTo>
                  <a:lnTo>
                    <a:pt x="821" y="250"/>
                  </a:lnTo>
                  <a:lnTo>
                    <a:pt x="848" y="294"/>
                  </a:lnTo>
                  <a:lnTo>
                    <a:pt x="901" y="329"/>
                  </a:lnTo>
                  <a:lnTo>
                    <a:pt x="959" y="439"/>
                  </a:lnTo>
                  <a:lnTo>
                    <a:pt x="959" y="453"/>
                  </a:lnTo>
                  <a:lnTo>
                    <a:pt x="1012" y="450"/>
                  </a:lnTo>
                  <a:lnTo>
                    <a:pt x="1017" y="518"/>
                  </a:lnTo>
                  <a:lnTo>
                    <a:pt x="1024" y="541"/>
                  </a:lnTo>
                  <a:lnTo>
                    <a:pt x="1070" y="567"/>
                  </a:lnTo>
                  <a:lnTo>
                    <a:pt x="1100" y="548"/>
                  </a:lnTo>
                  <a:lnTo>
                    <a:pt x="1109" y="499"/>
                  </a:lnTo>
                  <a:lnTo>
                    <a:pt x="1137" y="471"/>
                  </a:lnTo>
                  <a:lnTo>
                    <a:pt x="1137" y="471"/>
                  </a:lnTo>
                  <a:lnTo>
                    <a:pt x="1187" y="476"/>
                  </a:lnTo>
                  <a:lnTo>
                    <a:pt x="1190" y="516"/>
                  </a:lnTo>
                  <a:lnTo>
                    <a:pt x="1217" y="520"/>
                  </a:lnTo>
                  <a:lnTo>
                    <a:pt x="1220" y="546"/>
                  </a:lnTo>
                  <a:lnTo>
                    <a:pt x="1196" y="558"/>
                  </a:lnTo>
                  <a:lnTo>
                    <a:pt x="1190" y="611"/>
                  </a:lnTo>
                  <a:lnTo>
                    <a:pt x="1176" y="635"/>
                  </a:lnTo>
                  <a:lnTo>
                    <a:pt x="1176" y="674"/>
                  </a:lnTo>
                  <a:lnTo>
                    <a:pt x="1210" y="733"/>
                  </a:lnTo>
                  <a:lnTo>
                    <a:pt x="1194" y="761"/>
                  </a:lnTo>
                  <a:lnTo>
                    <a:pt x="1194" y="779"/>
                  </a:lnTo>
                  <a:lnTo>
                    <a:pt x="1167" y="78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676632" y="5772129"/>
              <a:ext cx="1379540" cy="1135063"/>
            </a:xfrm>
            <a:custGeom>
              <a:avLst/>
              <a:gdLst/>
              <a:ahLst/>
              <a:cxnLst>
                <a:cxn ang="0">
                  <a:pos x="62" y="780"/>
                </a:cxn>
                <a:cxn ang="0">
                  <a:pos x="110" y="651"/>
                </a:cxn>
                <a:cxn ang="0">
                  <a:pos x="108" y="558"/>
                </a:cxn>
                <a:cxn ang="0">
                  <a:pos x="235" y="493"/>
                </a:cxn>
                <a:cxn ang="0">
                  <a:pos x="274" y="376"/>
                </a:cxn>
                <a:cxn ang="0">
                  <a:pos x="405" y="362"/>
                </a:cxn>
                <a:cxn ang="0">
                  <a:pos x="399" y="285"/>
                </a:cxn>
                <a:cxn ang="0">
                  <a:pos x="475" y="208"/>
                </a:cxn>
                <a:cxn ang="0">
                  <a:pos x="468" y="38"/>
                </a:cxn>
                <a:cxn ang="0">
                  <a:pos x="604" y="47"/>
                </a:cxn>
                <a:cxn ang="0">
                  <a:pos x="730" y="3"/>
                </a:cxn>
                <a:cxn ang="0">
                  <a:pos x="871" y="166"/>
                </a:cxn>
                <a:cxn ang="0">
                  <a:pos x="834" y="434"/>
                </a:cxn>
                <a:cxn ang="0">
                  <a:pos x="920" y="523"/>
                </a:cxn>
                <a:cxn ang="0">
                  <a:pos x="1049" y="518"/>
                </a:cxn>
                <a:cxn ang="0">
                  <a:pos x="1265" y="406"/>
                </a:cxn>
                <a:cxn ang="0">
                  <a:pos x="1332" y="362"/>
                </a:cxn>
                <a:cxn ang="0">
                  <a:pos x="1512" y="416"/>
                </a:cxn>
                <a:cxn ang="0">
                  <a:pos x="1521" y="224"/>
                </a:cxn>
                <a:cxn ang="0">
                  <a:pos x="1703" y="175"/>
                </a:cxn>
                <a:cxn ang="0">
                  <a:pos x="1805" y="299"/>
                </a:cxn>
                <a:cxn ang="0">
                  <a:pos x="1874" y="348"/>
                </a:cxn>
                <a:cxn ang="0">
                  <a:pos x="2155" y="318"/>
                </a:cxn>
                <a:cxn ang="0">
                  <a:pos x="2111" y="602"/>
                </a:cxn>
                <a:cxn ang="0">
                  <a:pos x="1971" y="574"/>
                </a:cxn>
                <a:cxn ang="0">
                  <a:pos x="1853" y="635"/>
                </a:cxn>
                <a:cxn ang="0">
                  <a:pos x="1945" y="768"/>
                </a:cxn>
                <a:cxn ang="0">
                  <a:pos x="1964" y="829"/>
                </a:cxn>
                <a:cxn ang="0">
                  <a:pos x="2102" y="1053"/>
                </a:cxn>
                <a:cxn ang="0">
                  <a:pos x="2058" y="1214"/>
                </a:cxn>
                <a:cxn ang="0">
                  <a:pos x="1950" y="1132"/>
                </a:cxn>
                <a:cxn ang="0">
                  <a:pos x="1754" y="1162"/>
                </a:cxn>
                <a:cxn ang="0">
                  <a:pos x="1680" y="1298"/>
                </a:cxn>
                <a:cxn ang="0">
                  <a:pos x="1733" y="1372"/>
                </a:cxn>
                <a:cxn ang="0">
                  <a:pos x="1528" y="1505"/>
                </a:cxn>
                <a:cxn ang="0">
                  <a:pos x="1374" y="1496"/>
                </a:cxn>
                <a:cxn ang="0">
                  <a:pos x="1261" y="1482"/>
                </a:cxn>
                <a:cxn ang="0">
                  <a:pos x="1088" y="1580"/>
                </a:cxn>
                <a:cxn ang="0">
                  <a:pos x="1032" y="1652"/>
                </a:cxn>
                <a:cxn ang="0">
                  <a:pos x="777" y="1638"/>
                </a:cxn>
                <a:cxn ang="0">
                  <a:pos x="523" y="1557"/>
                </a:cxn>
                <a:cxn ang="0">
                  <a:pos x="445" y="1599"/>
                </a:cxn>
                <a:cxn ang="0">
                  <a:pos x="212" y="1794"/>
                </a:cxn>
                <a:cxn ang="0">
                  <a:pos x="46" y="1685"/>
                </a:cxn>
                <a:cxn ang="0">
                  <a:pos x="48" y="1626"/>
                </a:cxn>
                <a:cxn ang="0">
                  <a:pos x="85" y="1568"/>
                </a:cxn>
                <a:cxn ang="0">
                  <a:pos x="90" y="1496"/>
                </a:cxn>
                <a:cxn ang="0">
                  <a:pos x="78" y="1461"/>
                </a:cxn>
                <a:cxn ang="0">
                  <a:pos x="50" y="1046"/>
                </a:cxn>
              </a:cxnLst>
              <a:rect l="0" t="0" r="r" b="b"/>
              <a:pathLst>
                <a:path w="2155" h="1794">
                  <a:moveTo>
                    <a:pt x="0" y="941"/>
                  </a:moveTo>
                  <a:lnTo>
                    <a:pt x="4" y="787"/>
                  </a:lnTo>
                  <a:lnTo>
                    <a:pt x="62" y="780"/>
                  </a:lnTo>
                  <a:lnTo>
                    <a:pt x="83" y="686"/>
                  </a:lnTo>
                  <a:lnTo>
                    <a:pt x="117" y="698"/>
                  </a:lnTo>
                  <a:lnTo>
                    <a:pt x="110" y="651"/>
                  </a:lnTo>
                  <a:lnTo>
                    <a:pt x="120" y="628"/>
                  </a:lnTo>
                  <a:lnTo>
                    <a:pt x="108" y="619"/>
                  </a:lnTo>
                  <a:lnTo>
                    <a:pt x="108" y="558"/>
                  </a:lnTo>
                  <a:lnTo>
                    <a:pt x="180" y="556"/>
                  </a:lnTo>
                  <a:lnTo>
                    <a:pt x="175" y="514"/>
                  </a:lnTo>
                  <a:lnTo>
                    <a:pt x="235" y="493"/>
                  </a:lnTo>
                  <a:lnTo>
                    <a:pt x="237" y="388"/>
                  </a:lnTo>
                  <a:lnTo>
                    <a:pt x="258" y="402"/>
                  </a:lnTo>
                  <a:lnTo>
                    <a:pt x="274" y="376"/>
                  </a:lnTo>
                  <a:lnTo>
                    <a:pt x="350" y="364"/>
                  </a:lnTo>
                  <a:lnTo>
                    <a:pt x="375" y="378"/>
                  </a:lnTo>
                  <a:lnTo>
                    <a:pt x="405" y="362"/>
                  </a:lnTo>
                  <a:lnTo>
                    <a:pt x="419" y="343"/>
                  </a:lnTo>
                  <a:lnTo>
                    <a:pt x="412" y="315"/>
                  </a:lnTo>
                  <a:lnTo>
                    <a:pt x="399" y="285"/>
                  </a:lnTo>
                  <a:lnTo>
                    <a:pt x="417" y="245"/>
                  </a:lnTo>
                  <a:lnTo>
                    <a:pt x="456" y="224"/>
                  </a:lnTo>
                  <a:lnTo>
                    <a:pt x="475" y="208"/>
                  </a:lnTo>
                  <a:lnTo>
                    <a:pt x="475" y="143"/>
                  </a:lnTo>
                  <a:lnTo>
                    <a:pt x="500" y="117"/>
                  </a:lnTo>
                  <a:lnTo>
                    <a:pt x="468" y="38"/>
                  </a:lnTo>
                  <a:lnTo>
                    <a:pt x="537" y="21"/>
                  </a:lnTo>
                  <a:lnTo>
                    <a:pt x="599" y="14"/>
                  </a:lnTo>
                  <a:lnTo>
                    <a:pt x="604" y="47"/>
                  </a:lnTo>
                  <a:lnTo>
                    <a:pt x="654" y="47"/>
                  </a:lnTo>
                  <a:lnTo>
                    <a:pt x="664" y="0"/>
                  </a:lnTo>
                  <a:lnTo>
                    <a:pt x="730" y="3"/>
                  </a:lnTo>
                  <a:lnTo>
                    <a:pt x="707" y="35"/>
                  </a:lnTo>
                  <a:lnTo>
                    <a:pt x="827" y="152"/>
                  </a:lnTo>
                  <a:lnTo>
                    <a:pt x="871" y="166"/>
                  </a:lnTo>
                  <a:lnTo>
                    <a:pt x="850" y="336"/>
                  </a:lnTo>
                  <a:lnTo>
                    <a:pt x="830" y="362"/>
                  </a:lnTo>
                  <a:lnTo>
                    <a:pt x="834" y="434"/>
                  </a:lnTo>
                  <a:lnTo>
                    <a:pt x="880" y="465"/>
                  </a:lnTo>
                  <a:lnTo>
                    <a:pt x="892" y="532"/>
                  </a:lnTo>
                  <a:lnTo>
                    <a:pt x="920" y="523"/>
                  </a:lnTo>
                  <a:lnTo>
                    <a:pt x="952" y="532"/>
                  </a:lnTo>
                  <a:lnTo>
                    <a:pt x="979" y="516"/>
                  </a:lnTo>
                  <a:lnTo>
                    <a:pt x="1049" y="518"/>
                  </a:lnTo>
                  <a:lnTo>
                    <a:pt x="1092" y="514"/>
                  </a:lnTo>
                  <a:lnTo>
                    <a:pt x="1148" y="530"/>
                  </a:lnTo>
                  <a:lnTo>
                    <a:pt x="1265" y="406"/>
                  </a:lnTo>
                  <a:lnTo>
                    <a:pt x="1258" y="357"/>
                  </a:lnTo>
                  <a:lnTo>
                    <a:pt x="1309" y="322"/>
                  </a:lnTo>
                  <a:lnTo>
                    <a:pt x="1332" y="362"/>
                  </a:lnTo>
                  <a:lnTo>
                    <a:pt x="1339" y="427"/>
                  </a:lnTo>
                  <a:lnTo>
                    <a:pt x="1500" y="467"/>
                  </a:lnTo>
                  <a:lnTo>
                    <a:pt x="1512" y="416"/>
                  </a:lnTo>
                  <a:lnTo>
                    <a:pt x="1487" y="383"/>
                  </a:lnTo>
                  <a:lnTo>
                    <a:pt x="1535" y="252"/>
                  </a:lnTo>
                  <a:lnTo>
                    <a:pt x="1521" y="224"/>
                  </a:lnTo>
                  <a:lnTo>
                    <a:pt x="1556" y="206"/>
                  </a:lnTo>
                  <a:lnTo>
                    <a:pt x="1590" y="227"/>
                  </a:lnTo>
                  <a:lnTo>
                    <a:pt x="1703" y="175"/>
                  </a:lnTo>
                  <a:lnTo>
                    <a:pt x="1715" y="203"/>
                  </a:lnTo>
                  <a:lnTo>
                    <a:pt x="1738" y="273"/>
                  </a:lnTo>
                  <a:lnTo>
                    <a:pt x="1805" y="299"/>
                  </a:lnTo>
                  <a:lnTo>
                    <a:pt x="1812" y="325"/>
                  </a:lnTo>
                  <a:lnTo>
                    <a:pt x="1846" y="332"/>
                  </a:lnTo>
                  <a:lnTo>
                    <a:pt x="1874" y="348"/>
                  </a:lnTo>
                  <a:lnTo>
                    <a:pt x="1948" y="364"/>
                  </a:lnTo>
                  <a:lnTo>
                    <a:pt x="1982" y="292"/>
                  </a:lnTo>
                  <a:lnTo>
                    <a:pt x="2155" y="318"/>
                  </a:lnTo>
                  <a:lnTo>
                    <a:pt x="2114" y="427"/>
                  </a:lnTo>
                  <a:lnTo>
                    <a:pt x="2104" y="581"/>
                  </a:lnTo>
                  <a:lnTo>
                    <a:pt x="2111" y="602"/>
                  </a:lnTo>
                  <a:lnTo>
                    <a:pt x="2014" y="630"/>
                  </a:lnTo>
                  <a:lnTo>
                    <a:pt x="2014" y="593"/>
                  </a:lnTo>
                  <a:lnTo>
                    <a:pt x="1971" y="574"/>
                  </a:lnTo>
                  <a:lnTo>
                    <a:pt x="1941" y="609"/>
                  </a:lnTo>
                  <a:lnTo>
                    <a:pt x="1902" y="633"/>
                  </a:lnTo>
                  <a:lnTo>
                    <a:pt x="1853" y="635"/>
                  </a:lnTo>
                  <a:lnTo>
                    <a:pt x="1860" y="668"/>
                  </a:lnTo>
                  <a:lnTo>
                    <a:pt x="1952" y="675"/>
                  </a:lnTo>
                  <a:lnTo>
                    <a:pt x="1945" y="768"/>
                  </a:lnTo>
                  <a:lnTo>
                    <a:pt x="1885" y="775"/>
                  </a:lnTo>
                  <a:lnTo>
                    <a:pt x="1902" y="838"/>
                  </a:lnTo>
                  <a:lnTo>
                    <a:pt x="1964" y="829"/>
                  </a:lnTo>
                  <a:lnTo>
                    <a:pt x="2005" y="845"/>
                  </a:lnTo>
                  <a:lnTo>
                    <a:pt x="2042" y="941"/>
                  </a:lnTo>
                  <a:lnTo>
                    <a:pt x="2102" y="1053"/>
                  </a:lnTo>
                  <a:lnTo>
                    <a:pt x="2134" y="1081"/>
                  </a:lnTo>
                  <a:lnTo>
                    <a:pt x="2109" y="1153"/>
                  </a:lnTo>
                  <a:lnTo>
                    <a:pt x="2058" y="1214"/>
                  </a:lnTo>
                  <a:lnTo>
                    <a:pt x="2038" y="1284"/>
                  </a:lnTo>
                  <a:lnTo>
                    <a:pt x="2005" y="1237"/>
                  </a:lnTo>
                  <a:lnTo>
                    <a:pt x="1950" y="1132"/>
                  </a:lnTo>
                  <a:lnTo>
                    <a:pt x="1895" y="1097"/>
                  </a:lnTo>
                  <a:lnTo>
                    <a:pt x="1823" y="1116"/>
                  </a:lnTo>
                  <a:lnTo>
                    <a:pt x="1754" y="1162"/>
                  </a:lnTo>
                  <a:lnTo>
                    <a:pt x="1754" y="1162"/>
                  </a:lnTo>
                  <a:lnTo>
                    <a:pt x="1643" y="1218"/>
                  </a:lnTo>
                  <a:lnTo>
                    <a:pt x="1680" y="1298"/>
                  </a:lnTo>
                  <a:lnTo>
                    <a:pt x="1634" y="1321"/>
                  </a:lnTo>
                  <a:lnTo>
                    <a:pt x="1655" y="1368"/>
                  </a:lnTo>
                  <a:lnTo>
                    <a:pt x="1733" y="1372"/>
                  </a:lnTo>
                  <a:lnTo>
                    <a:pt x="1632" y="1526"/>
                  </a:lnTo>
                  <a:lnTo>
                    <a:pt x="1551" y="1473"/>
                  </a:lnTo>
                  <a:lnTo>
                    <a:pt x="1528" y="1505"/>
                  </a:lnTo>
                  <a:lnTo>
                    <a:pt x="1484" y="1545"/>
                  </a:lnTo>
                  <a:lnTo>
                    <a:pt x="1424" y="1487"/>
                  </a:lnTo>
                  <a:lnTo>
                    <a:pt x="1374" y="1496"/>
                  </a:lnTo>
                  <a:lnTo>
                    <a:pt x="1348" y="1473"/>
                  </a:lnTo>
                  <a:lnTo>
                    <a:pt x="1300" y="1461"/>
                  </a:lnTo>
                  <a:lnTo>
                    <a:pt x="1261" y="1482"/>
                  </a:lnTo>
                  <a:lnTo>
                    <a:pt x="1196" y="1505"/>
                  </a:lnTo>
                  <a:lnTo>
                    <a:pt x="1120" y="1510"/>
                  </a:lnTo>
                  <a:lnTo>
                    <a:pt x="1088" y="1580"/>
                  </a:lnTo>
                  <a:lnTo>
                    <a:pt x="1056" y="1582"/>
                  </a:lnTo>
                  <a:lnTo>
                    <a:pt x="1062" y="1622"/>
                  </a:lnTo>
                  <a:lnTo>
                    <a:pt x="1032" y="1652"/>
                  </a:lnTo>
                  <a:lnTo>
                    <a:pt x="837" y="1664"/>
                  </a:lnTo>
                  <a:lnTo>
                    <a:pt x="774" y="1722"/>
                  </a:lnTo>
                  <a:lnTo>
                    <a:pt x="777" y="1638"/>
                  </a:lnTo>
                  <a:lnTo>
                    <a:pt x="574" y="1633"/>
                  </a:lnTo>
                  <a:lnTo>
                    <a:pt x="567" y="1561"/>
                  </a:lnTo>
                  <a:lnTo>
                    <a:pt x="523" y="1557"/>
                  </a:lnTo>
                  <a:lnTo>
                    <a:pt x="521" y="1501"/>
                  </a:lnTo>
                  <a:lnTo>
                    <a:pt x="452" y="1505"/>
                  </a:lnTo>
                  <a:lnTo>
                    <a:pt x="445" y="1599"/>
                  </a:lnTo>
                  <a:lnTo>
                    <a:pt x="422" y="1599"/>
                  </a:lnTo>
                  <a:lnTo>
                    <a:pt x="415" y="1757"/>
                  </a:lnTo>
                  <a:lnTo>
                    <a:pt x="212" y="1794"/>
                  </a:lnTo>
                  <a:lnTo>
                    <a:pt x="156" y="1790"/>
                  </a:lnTo>
                  <a:lnTo>
                    <a:pt x="177" y="1762"/>
                  </a:lnTo>
                  <a:lnTo>
                    <a:pt x="46" y="1685"/>
                  </a:lnTo>
                  <a:lnTo>
                    <a:pt x="74" y="1675"/>
                  </a:lnTo>
                  <a:lnTo>
                    <a:pt x="78" y="1652"/>
                  </a:lnTo>
                  <a:lnTo>
                    <a:pt x="48" y="1626"/>
                  </a:lnTo>
                  <a:lnTo>
                    <a:pt x="44" y="1575"/>
                  </a:lnTo>
                  <a:lnTo>
                    <a:pt x="71" y="1568"/>
                  </a:lnTo>
                  <a:lnTo>
                    <a:pt x="85" y="1568"/>
                  </a:lnTo>
                  <a:lnTo>
                    <a:pt x="85" y="1557"/>
                  </a:lnTo>
                  <a:lnTo>
                    <a:pt x="87" y="1517"/>
                  </a:lnTo>
                  <a:lnTo>
                    <a:pt x="90" y="1496"/>
                  </a:lnTo>
                  <a:lnTo>
                    <a:pt x="71" y="1489"/>
                  </a:lnTo>
                  <a:lnTo>
                    <a:pt x="62" y="1482"/>
                  </a:lnTo>
                  <a:lnTo>
                    <a:pt x="78" y="1461"/>
                  </a:lnTo>
                  <a:lnTo>
                    <a:pt x="115" y="1452"/>
                  </a:lnTo>
                  <a:lnTo>
                    <a:pt x="64" y="1193"/>
                  </a:lnTo>
                  <a:lnTo>
                    <a:pt x="50" y="1046"/>
                  </a:lnTo>
                  <a:lnTo>
                    <a:pt x="50" y="1046"/>
                  </a:lnTo>
                  <a:lnTo>
                    <a:pt x="44" y="950"/>
                  </a:lnTo>
                </a:path>
              </a:pathLst>
            </a:custGeom>
            <a:grpFill/>
            <a:ln w="5080">
              <a:solidFill>
                <a:schemeClr val="bg1">
                  <a:lumMod val="6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184633" y="7654906"/>
              <a:ext cx="1414465" cy="1089026"/>
            </a:xfrm>
            <a:custGeom>
              <a:avLst/>
              <a:gdLst/>
              <a:ahLst/>
              <a:cxnLst>
                <a:cxn ang="0">
                  <a:pos x="1563" y="72"/>
                </a:cxn>
                <a:cxn ang="0">
                  <a:pos x="1712" y="30"/>
                </a:cxn>
                <a:cxn ang="0">
                  <a:pos x="1793" y="145"/>
                </a:cxn>
                <a:cxn ang="0">
                  <a:pos x="1901" y="208"/>
                </a:cxn>
                <a:cxn ang="0">
                  <a:pos x="2116" y="252"/>
                </a:cxn>
                <a:cxn ang="0">
                  <a:pos x="2130" y="385"/>
                </a:cxn>
                <a:cxn ang="0">
                  <a:pos x="2054" y="632"/>
                </a:cxn>
                <a:cxn ang="0">
                  <a:pos x="2210" y="800"/>
                </a:cxn>
                <a:cxn ang="0">
                  <a:pos x="2153" y="1227"/>
                </a:cxn>
                <a:cxn ang="0">
                  <a:pos x="2107" y="1425"/>
                </a:cxn>
                <a:cxn ang="0">
                  <a:pos x="2044" y="1577"/>
                </a:cxn>
                <a:cxn ang="0">
                  <a:pos x="1703" y="1579"/>
                </a:cxn>
                <a:cxn ang="0">
                  <a:pos x="1627" y="1628"/>
                </a:cxn>
                <a:cxn ang="0">
                  <a:pos x="1431" y="1680"/>
                </a:cxn>
                <a:cxn ang="0">
                  <a:pos x="1353" y="1694"/>
                </a:cxn>
                <a:cxn ang="0">
                  <a:pos x="1311" y="1619"/>
                </a:cxn>
                <a:cxn ang="0">
                  <a:pos x="1309" y="1528"/>
                </a:cxn>
                <a:cxn ang="0">
                  <a:pos x="1102" y="1442"/>
                </a:cxn>
                <a:cxn ang="0">
                  <a:pos x="744" y="1381"/>
                </a:cxn>
                <a:cxn ang="0">
                  <a:pos x="654" y="1390"/>
                </a:cxn>
                <a:cxn ang="0">
                  <a:pos x="622" y="1537"/>
                </a:cxn>
                <a:cxn ang="0">
                  <a:pos x="618" y="1621"/>
                </a:cxn>
                <a:cxn ang="0">
                  <a:pos x="486" y="1705"/>
                </a:cxn>
                <a:cxn ang="0">
                  <a:pos x="348" y="1715"/>
                </a:cxn>
                <a:cxn ang="0">
                  <a:pos x="166" y="1684"/>
                </a:cxn>
                <a:cxn ang="0">
                  <a:pos x="90" y="1607"/>
                </a:cxn>
                <a:cxn ang="0">
                  <a:pos x="7" y="1565"/>
                </a:cxn>
                <a:cxn ang="0">
                  <a:pos x="73" y="1325"/>
                </a:cxn>
                <a:cxn ang="0">
                  <a:pos x="64" y="1227"/>
                </a:cxn>
                <a:cxn ang="0">
                  <a:pos x="90" y="1101"/>
                </a:cxn>
                <a:cxn ang="0">
                  <a:pos x="80" y="1005"/>
                </a:cxn>
                <a:cxn ang="0">
                  <a:pos x="64" y="940"/>
                </a:cxn>
                <a:cxn ang="0">
                  <a:pos x="127" y="823"/>
                </a:cxn>
                <a:cxn ang="0">
                  <a:pos x="258" y="994"/>
                </a:cxn>
                <a:cxn ang="0">
                  <a:pos x="445" y="926"/>
                </a:cxn>
                <a:cxn ang="0">
                  <a:pos x="452" y="994"/>
                </a:cxn>
                <a:cxn ang="0">
                  <a:pos x="447" y="1080"/>
                </a:cxn>
                <a:cxn ang="0">
                  <a:pos x="615" y="1001"/>
                </a:cxn>
                <a:cxn ang="0">
                  <a:pos x="864" y="928"/>
                </a:cxn>
                <a:cxn ang="0">
                  <a:pos x="922" y="865"/>
                </a:cxn>
                <a:cxn ang="0">
                  <a:pos x="1042" y="812"/>
                </a:cxn>
                <a:cxn ang="0">
                  <a:pos x="1136" y="749"/>
                </a:cxn>
                <a:cxn ang="0">
                  <a:pos x="1242" y="453"/>
                </a:cxn>
                <a:cxn ang="0">
                  <a:pos x="1332" y="380"/>
                </a:cxn>
                <a:cxn ang="0">
                  <a:pos x="1337" y="140"/>
                </a:cxn>
              </a:cxnLst>
              <a:rect l="0" t="0" r="r" b="b"/>
              <a:pathLst>
                <a:path w="2210" h="1719">
                  <a:moveTo>
                    <a:pt x="1434" y="30"/>
                  </a:moveTo>
                  <a:lnTo>
                    <a:pt x="1542" y="107"/>
                  </a:lnTo>
                  <a:lnTo>
                    <a:pt x="1563" y="72"/>
                  </a:lnTo>
                  <a:lnTo>
                    <a:pt x="1563" y="23"/>
                  </a:lnTo>
                  <a:lnTo>
                    <a:pt x="1574" y="0"/>
                  </a:lnTo>
                  <a:lnTo>
                    <a:pt x="1712" y="30"/>
                  </a:lnTo>
                  <a:lnTo>
                    <a:pt x="1692" y="54"/>
                  </a:lnTo>
                  <a:lnTo>
                    <a:pt x="1747" y="79"/>
                  </a:lnTo>
                  <a:lnTo>
                    <a:pt x="1793" y="145"/>
                  </a:lnTo>
                  <a:lnTo>
                    <a:pt x="1869" y="100"/>
                  </a:lnTo>
                  <a:lnTo>
                    <a:pt x="1874" y="203"/>
                  </a:lnTo>
                  <a:lnTo>
                    <a:pt x="1901" y="208"/>
                  </a:lnTo>
                  <a:lnTo>
                    <a:pt x="1915" y="184"/>
                  </a:lnTo>
                  <a:lnTo>
                    <a:pt x="1934" y="182"/>
                  </a:lnTo>
                  <a:lnTo>
                    <a:pt x="2116" y="252"/>
                  </a:lnTo>
                  <a:lnTo>
                    <a:pt x="2153" y="236"/>
                  </a:lnTo>
                  <a:lnTo>
                    <a:pt x="2180" y="273"/>
                  </a:lnTo>
                  <a:lnTo>
                    <a:pt x="2130" y="385"/>
                  </a:lnTo>
                  <a:lnTo>
                    <a:pt x="2132" y="427"/>
                  </a:lnTo>
                  <a:lnTo>
                    <a:pt x="2153" y="483"/>
                  </a:lnTo>
                  <a:lnTo>
                    <a:pt x="2054" y="632"/>
                  </a:lnTo>
                  <a:lnTo>
                    <a:pt x="2120" y="670"/>
                  </a:lnTo>
                  <a:lnTo>
                    <a:pt x="2127" y="802"/>
                  </a:lnTo>
                  <a:lnTo>
                    <a:pt x="2210" y="800"/>
                  </a:lnTo>
                  <a:lnTo>
                    <a:pt x="2208" y="917"/>
                  </a:lnTo>
                  <a:lnTo>
                    <a:pt x="2144" y="919"/>
                  </a:lnTo>
                  <a:lnTo>
                    <a:pt x="2153" y="1227"/>
                  </a:lnTo>
                  <a:lnTo>
                    <a:pt x="2144" y="1260"/>
                  </a:lnTo>
                  <a:lnTo>
                    <a:pt x="2104" y="1271"/>
                  </a:lnTo>
                  <a:lnTo>
                    <a:pt x="2107" y="1425"/>
                  </a:lnTo>
                  <a:lnTo>
                    <a:pt x="2104" y="1444"/>
                  </a:lnTo>
                  <a:lnTo>
                    <a:pt x="2051" y="1444"/>
                  </a:lnTo>
                  <a:lnTo>
                    <a:pt x="2044" y="1577"/>
                  </a:lnTo>
                  <a:lnTo>
                    <a:pt x="1802" y="1556"/>
                  </a:lnTo>
                  <a:lnTo>
                    <a:pt x="1805" y="1577"/>
                  </a:lnTo>
                  <a:lnTo>
                    <a:pt x="1703" y="1579"/>
                  </a:lnTo>
                  <a:lnTo>
                    <a:pt x="1703" y="1551"/>
                  </a:lnTo>
                  <a:lnTo>
                    <a:pt x="1666" y="1556"/>
                  </a:lnTo>
                  <a:lnTo>
                    <a:pt x="1627" y="1628"/>
                  </a:lnTo>
                  <a:lnTo>
                    <a:pt x="1549" y="1628"/>
                  </a:lnTo>
                  <a:lnTo>
                    <a:pt x="1549" y="1680"/>
                  </a:lnTo>
                  <a:lnTo>
                    <a:pt x="1431" y="1680"/>
                  </a:lnTo>
                  <a:lnTo>
                    <a:pt x="1420" y="1703"/>
                  </a:lnTo>
                  <a:lnTo>
                    <a:pt x="1381" y="1717"/>
                  </a:lnTo>
                  <a:lnTo>
                    <a:pt x="1353" y="1694"/>
                  </a:lnTo>
                  <a:lnTo>
                    <a:pt x="1355" y="1654"/>
                  </a:lnTo>
                  <a:lnTo>
                    <a:pt x="1323" y="1647"/>
                  </a:lnTo>
                  <a:lnTo>
                    <a:pt x="1311" y="1619"/>
                  </a:lnTo>
                  <a:lnTo>
                    <a:pt x="1314" y="1589"/>
                  </a:lnTo>
                  <a:lnTo>
                    <a:pt x="1337" y="1563"/>
                  </a:lnTo>
                  <a:lnTo>
                    <a:pt x="1309" y="1528"/>
                  </a:lnTo>
                  <a:lnTo>
                    <a:pt x="1224" y="1535"/>
                  </a:lnTo>
                  <a:lnTo>
                    <a:pt x="1104" y="1521"/>
                  </a:lnTo>
                  <a:lnTo>
                    <a:pt x="1102" y="1442"/>
                  </a:lnTo>
                  <a:lnTo>
                    <a:pt x="929" y="1432"/>
                  </a:lnTo>
                  <a:lnTo>
                    <a:pt x="756" y="1439"/>
                  </a:lnTo>
                  <a:lnTo>
                    <a:pt x="744" y="1381"/>
                  </a:lnTo>
                  <a:lnTo>
                    <a:pt x="636" y="1351"/>
                  </a:lnTo>
                  <a:lnTo>
                    <a:pt x="615" y="1395"/>
                  </a:lnTo>
                  <a:lnTo>
                    <a:pt x="654" y="1390"/>
                  </a:lnTo>
                  <a:lnTo>
                    <a:pt x="673" y="1453"/>
                  </a:lnTo>
                  <a:lnTo>
                    <a:pt x="643" y="1477"/>
                  </a:lnTo>
                  <a:lnTo>
                    <a:pt x="622" y="1537"/>
                  </a:lnTo>
                  <a:lnTo>
                    <a:pt x="576" y="1565"/>
                  </a:lnTo>
                  <a:lnTo>
                    <a:pt x="567" y="1600"/>
                  </a:lnTo>
                  <a:lnTo>
                    <a:pt x="618" y="1621"/>
                  </a:lnTo>
                  <a:lnTo>
                    <a:pt x="615" y="1670"/>
                  </a:lnTo>
                  <a:lnTo>
                    <a:pt x="505" y="1675"/>
                  </a:lnTo>
                  <a:lnTo>
                    <a:pt x="486" y="1705"/>
                  </a:lnTo>
                  <a:lnTo>
                    <a:pt x="438" y="1719"/>
                  </a:lnTo>
                  <a:lnTo>
                    <a:pt x="410" y="1698"/>
                  </a:lnTo>
                  <a:lnTo>
                    <a:pt x="348" y="1715"/>
                  </a:lnTo>
                  <a:lnTo>
                    <a:pt x="348" y="1715"/>
                  </a:lnTo>
                  <a:lnTo>
                    <a:pt x="320" y="1687"/>
                  </a:lnTo>
                  <a:lnTo>
                    <a:pt x="166" y="1684"/>
                  </a:lnTo>
                  <a:lnTo>
                    <a:pt x="166" y="1663"/>
                  </a:lnTo>
                  <a:lnTo>
                    <a:pt x="138" y="1633"/>
                  </a:lnTo>
                  <a:lnTo>
                    <a:pt x="90" y="1607"/>
                  </a:lnTo>
                  <a:lnTo>
                    <a:pt x="80" y="1561"/>
                  </a:lnTo>
                  <a:lnTo>
                    <a:pt x="32" y="1575"/>
                  </a:lnTo>
                  <a:lnTo>
                    <a:pt x="7" y="1565"/>
                  </a:lnTo>
                  <a:lnTo>
                    <a:pt x="0" y="1502"/>
                  </a:lnTo>
                  <a:lnTo>
                    <a:pt x="27" y="1481"/>
                  </a:lnTo>
                  <a:lnTo>
                    <a:pt x="73" y="1325"/>
                  </a:lnTo>
                  <a:lnTo>
                    <a:pt x="73" y="1281"/>
                  </a:lnTo>
                  <a:lnTo>
                    <a:pt x="113" y="1241"/>
                  </a:lnTo>
                  <a:lnTo>
                    <a:pt x="64" y="1227"/>
                  </a:lnTo>
                  <a:lnTo>
                    <a:pt x="48" y="1201"/>
                  </a:lnTo>
                  <a:lnTo>
                    <a:pt x="90" y="1101"/>
                  </a:lnTo>
                  <a:lnTo>
                    <a:pt x="90" y="1101"/>
                  </a:lnTo>
                  <a:lnTo>
                    <a:pt x="48" y="1066"/>
                  </a:lnTo>
                  <a:lnTo>
                    <a:pt x="76" y="1045"/>
                  </a:lnTo>
                  <a:lnTo>
                    <a:pt x="80" y="1005"/>
                  </a:lnTo>
                  <a:lnTo>
                    <a:pt x="138" y="989"/>
                  </a:lnTo>
                  <a:lnTo>
                    <a:pt x="110" y="938"/>
                  </a:lnTo>
                  <a:lnTo>
                    <a:pt x="64" y="940"/>
                  </a:lnTo>
                  <a:lnTo>
                    <a:pt x="64" y="893"/>
                  </a:lnTo>
                  <a:lnTo>
                    <a:pt x="113" y="865"/>
                  </a:lnTo>
                  <a:lnTo>
                    <a:pt x="127" y="823"/>
                  </a:lnTo>
                  <a:lnTo>
                    <a:pt x="205" y="872"/>
                  </a:lnTo>
                  <a:lnTo>
                    <a:pt x="200" y="940"/>
                  </a:lnTo>
                  <a:lnTo>
                    <a:pt x="258" y="994"/>
                  </a:lnTo>
                  <a:lnTo>
                    <a:pt x="297" y="1003"/>
                  </a:lnTo>
                  <a:lnTo>
                    <a:pt x="380" y="963"/>
                  </a:lnTo>
                  <a:lnTo>
                    <a:pt x="445" y="926"/>
                  </a:lnTo>
                  <a:lnTo>
                    <a:pt x="468" y="938"/>
                  </a:lnTo>
                  <a:lnTo>
                    <a:pt x="488" y="961"/>
                  </a:lnTo>
                  <a:lnTo>
                    <a:pt x="452" y="994"/>
                  </a:lnTo>
                  <a:lnTo>
                    <a:pt x="454" y="1019"/>
                  </a:lnTo>
                  <a:lnTo>
                    <a:pt x="424" y="1043"/>
                  </a:lnTo>
                  <a:lnTo>
                    <a:pt x="447" y="1080"/>
                  </a:lnTo>
                  <a:lnTo>
                    <a:pt x="597" y="1094"/>
                  </a:lnTo>
                  <a:lnTo>
                    <a:pt x="641" y="1066"/>
                  </a:lnTo>
                  <a:lnTo>
                    <a:pt x="615" y="1001"/>
                  </a:lnTo>
                  <a:lnTo>
                    <a:pt x="853" y="996"/>
                  </a:lnTo>
                  <a:lnTo>
                    <a:pt x="885" y="956"/>
                  </a:lnTo>
                  <a:lnTo>
                    <a:pt x="864" y="928"/>
                  </a:lnTo>
                  <a:lnTo>
                    <a:pt x="876" y="900"/>
                  </a:lnTo>
                  <a:lnTo>
                    <a:pt x="910" y="891"/>
                  </a:lnTo>
                  <a:lnTo>
                    <a:pt x="922" y="865"/>
                  </a:lnTo>
                  <a:lnTo>
                    <a:pt x="956" y="872"/>
                  </a:lnTo>
                  <a:lnTo>
                    <a:pt x="1026" y="872"/>
                  </a:lnTo>
                  <a:lnTo>
                    <a:pt x="1042" y="812"/>
                  </a:lnTo>
                  <a:lnTo>
                    <a:pt x="1081" y="814"/>
                  </a:lnTo>
                  <a:lnTo>
                    <a:pt x="1102" y="756"/>
                  </a:lnTo>
                  <a:lnTo>
                    <a:pt x="1136" y="749"/>
                  </a:lnTo>
                  <a:lnTo>
                    <a:pt x="1187" y="478"/>
                  </a:lnTo>
                  <a:lnTo>
                    <a:pt x="1233" y="511"/>
                  </a:lnTo>
                  <a:lnTo>
                    <a:pt x="1242" y="453"/>
                  </a:lnTo>
                  <a:lnTo>
                    <a:pt x="1217" y="422"/>
                  </a:lnTo>
                  <a:lnTo>
                    <a:pt x="1286" y="397"/>
                  </a:lnTo>
                  <a:lnTo>
                    <a:pt x="1332" y="380"/>
                  </a:lnTo>
                  <a:lnTo>
                    <a:pt x="1337" y="306"/>
                  </a:lnTo>
                  <a:lnTo>
                    <a:pt x="1383" y="306"/>
                  </a:lnTo>
                  <a:lnTo>
                    <a:pt x="1337" y="140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743307" y="6696055"/>
              <a:ext cx="1358902" cy="1651002"/>
            </a:xfrm>
            <a:custGeom>
              <a:avLst/>
              <a:gdLst/>
              <a:ahLst/>
              <a:cxnLst>
                <a:cxn ang="0">
                  <a:pos x="1381" y="161"/>
                </a:cxn>
                <a:cxn ang="0">
                  <a:pos x="1483" y="228"/>
                </a:cxn>
                <a:cxn ang="0">
                  <a:pos x="1356" y="396"/>
                </a:cxn>
                <a:cxn ang="0">
                  <a:pos x="1231" y="585"/>
                </a:cxn>
                <a:cxn ang="0">
                  <a:pos x="1192" y="989"/>
                </a:cxn>
                <a:cxn ang="0">
                  <a:pos x="1017" y="1239"/>
                </a:cxn>
                <a:cxn ang="0">
                  <a:pos x="1033" y="1323"/>
                </a:cxn>
                <a:cxn ang="0">
                  <a:pos x="1093" y="1458"/>
                </a:cxn>
                <a:cxn ang="0">
                  <a:pos x="1190" y="1509"/>
                </a:cxn>
                <a:cxn ang="0">
                  <a:pos x="1446" y="1411"/>
                </a:cxn>
                <a:cxn ang="0">
                  <a:pos x="1656" y="1582"/>
                </a:cxn>
                <a:cxn ang="0">
                  <a:pos x="1847" y="1453"/>
                </a:cxn>
                <a:cxn ang="0">
                  <a:pos x="1958" y="1421"/>
                </a:cxn>
                <a:cxn ang="0">
                  <a:pos x="1928" y="1502"/>
                </a:cxn>
                <a:cxn ang="0">
                  <a:pos x="2073" y="1519"/>
                </a:cxn>
                <a:cxn ang="0">
                  <a:pos x="2124" y="1544"/>
                </a:cxn>
                <a:cxn ang="0">
                  <a:pos x="2027" y="1820"/>
                </a:cxn>
                <a:cxn ang="0">
                  <a:pos x="1907" y="1936"/>
                </a:cxn>
                <a:cxn ang="0">
                  <a:pos x="1877" y="1992"/>
                </a:cxn>
                <a:cxn ang="0">
                  <a:pos x="1771" y="2328"/>
                </a:cxn>
                <a:cxn ang="0">
                  <a:pos x="1646" y="2386"/>
                </a:cxn>
                <a:cxn ang="0">
                  <a:pos x="1566" y="2414"/>
                </a:cxn>
                <a:cxn ang="0">
                  <a:pos x="1543" y="2510"/>
                </a:cxn>
                <a:cxn ang="0">
                  <a:pos x="1287" y="2608"/>
                </a:cxn>
                <a:cxn ang="0">
                  <a:pos x="1144" y="2533"/>
                </a:cxn>
                <a:cxn ang="0">
                  <a:pos x="1158" y="2452"/>
                </a:cxn>
                <a:cxn ang="0">
                  <a:pos x="987" y="2517"/>
                </a:cxn>
                <a:cxn ang="0">
                  <a:pos x="895" y="2386"/>
                </a:cxn>
                <a:cxn ang="0">
                  <a:pos x="754" y="2407"/>
                </a:cxn>
                <a:cxn ang="0">
                  <a:pos x="828" y="2503"/>
                </a:cxn>
                <a:cxn ang="0">
                  <a:pos x="738" y="2580"/>
                </a:cxn>
                <a:cxn ang="0">
                  <a:pos x="411" y="2515"/>
                </a:cxn>
                <a:cxn ang="0">
                  <a:pos x="395" y="2442"/>
                </a:cxn>
                <a:cxn ang="0">
                  <a:pos x="330" y="2342"/>
                </a:cxn>
                <a:cxn ang="0">
                  <a:pos x="337" y="2260"/>
                </a:cxn>
                <a:cxn ang="0">
                  <a:pos x="289" y="2153"/>
                </a:cxn>
                <a:cxn ang="0">
                  <a:pos x="171" y="2204"/>
                </a:cxn>
                <a:cxn ang="0">
                  <a:pos x="134" y="2163"/>
                </a:cxn>
                <a:cxn ang="0">
                  <a:pos x="109" y="2002"/>
                </a:cxn>
                <a:cxn ang="0">
                  <a:pos x="116" y="1911"/>
                </a:cxn>
                <a:cxn ang="0">
                  <a:pos x="238" y="1831"/>
                </a:cxn>
                <a:cxn ang="0">
                  <a:pos x="97" y="1682"/>
                </a:cxn>
                <a:cxn ang="0">
                  <a:pos x="67" y="1409"/>
                </a:cxn>
                <a:cxn ang="0">
                  <a:pos x="7" y="1026"/>
                </a:cxn>
                <a:cxn ang="0">
                  <a:pos x="95" y="1024"/>
                </a:cxn>
                <a:cxn ang="0">
                  <a:pos x="28" y="935"/>
                </a:cxn>
                <a:cxn ang="0">
                  <a:pos x="139" y="877"/>
                </a:cxn>
                <a:cxn ang="0">
                  <a:pos x="339" y="756"/>
                </a:cxn>
                <a:cxn ang="0">
                  <a:pos x="330" y="662"/>
                </a:cxn>
                <a:cxn ang="0">
                  <a:pos x="330" y="522"/>
                </a:cxn>
                <a:cxn ang="0">
                  <a:pos x="312" y="296"/>
                </a:cxn>
                <a:cxn ang="0">
                  <a:pos x="349" y="44"/>
                </a:cxn>
                <a:cxn ang="0">
                  <a:pos x="464" y="100"/>
                </a:cxn>
                <a:cxn ang="0">
                  <a:pos x="671" y="261"/>
                </a:cxn>
                <a:cxn ang="0">
                  <a:pos x="959" y="161"/>
                </a:cxn>
                <a:cxn ang="0">
                  <a:pos x="1017" y="49"/>
                </a:cxn>
                <a:cxn ang="0">
                  <a:pos x="1197" y="0"/>
                </a:cxn>
                <a:cxn ang="0">
                  <a:pos x="1321" y="26"/>
                </a:cxn>
              </a:cxnLst>
              <a:rect l="0" t="0" r="r" b="b"/>
              <a:pathLst>
                <a:path w="2124" h="2608">
                  <a:moveTo>
                    <a:pt x="1425" y="44"/>
                  </a:moveTo>
                  <a:lnTo>
                    <a:pt x="1437" y="93"/>
                  </a:lnTo>
                  <a:lnTo>
                    <a:pt x="1381" y="161"/>
                  </a:lnTo>
                  <a:lnTo>
                    <a:pt x="1390" y="196"/>
                  </a:lnTo>
                  <a:lnTo>
                    <a:pt x="1469" y="182"/>
                  </a:lnTo>
                  <a:lnTo>
                    <a:pt x="1483" y="228"/>
                  </a:lnTo>
                  <a:lnTo>
                    <a:pt x="1390" y="301"/>
                  </a:lnTo>
                  <a:lnTo>
                    <a:pt x="1402" y="354"/>
                  </a:lnTo>
                  <a:lnTo>
                    <a:pt x="1356" y="396"/>
                  </a:lnTo>
                  <a:lnTo>
                    <a:pt x="1501" y="504"/>
                  </a:lnTo>
                  <a:lnTo>
                    <a:pt x="1508" y="599"/>
                  </a:lnTo>
                  <a:lnTo>
                    <a:pt x="1231" y="585"/>
                  </a:lnTo>
                  <a:lnTo>
                    <a:pt x="1192" y="891"/>
                  </a:lnTo>
                  <a:lnTo>
                    <a:pt x="1204" y="898"/>
                  </a:lnTo>
                  <a:lnTo>
                    <a:pt x="1192" y="989"/>
                  </a:lnTo>
                  <a:lnTo>
                    <a:pt x="955" y="1187"/>
                  </a:lnTo>
                  <a:lnTo>
                    <a:pt x="953" y="1239"/>
                  </a:lnTo>
                  <a:lnTo>
                    <a:pt x="1017" y="1239"/>
                  </a:lnTo>
                  <a:lnTo>
                    <a:pt x="1082" y="1236"/>
                  </a:lnTo>
                  <a:lnTo>
                    <a:pt x="1052" y="1274"/>
                  </a:lnTo>
                  <a:lnTo>
                    <a:pt x="1033" y="1323"/>
                  </a:lnTo>
                  <a:lnTo>
                    <a:pt x="1049" y="1372"/>
                  </a:lnTo>
                  <a:lnTo>
                    <a:pt x="1075" y="1390"/>
                  </a:lnTo>
                  <a:lnTo>
                    <a:pt x="1093" y="1458"/>
                  </a:lnTo>
                  <a:lnTo>
                    <a:pt x="1098" y="1516"/>
                  </a:lnTo>
                  <a:lnTo>
                    <a:pt x="1116" y="1542"/>
                  </a:lnTo>
                  <a:lnTo>
                    <a:pt x="1190" y="1509"/>
                  </a:lnTo>
                  <a:lnTo>
                    <a:pt x="1229" y="1565"/>
                  </a:lnTo>
                  <a:lnTo>
                    <a:pt x="1305" y="1570"/>
                  </a:lnTo>
                  <a:lnTo>
                    <a:pt x="1446" y="1411"/>
                  </a:lnTo>
                  <a:lnTo>
                    <a:pt x="1566" y="1467"/>
                  </a:lnTo>
                  <a:lnTo>
                    <a:pt x="1559" y="1561"/>
                  </a:lnTo>
                  <a:lnTo>
                    <a:pt x="1656" y="1582"/>
                  </a:lnTo>
                  <a:lnTo>
                    <a:pt x="1743" y="1586"/>
                  </a:lnTo>
                  <a:lnTo>
                    <a:pt x="1762" y="1465"/>
                  </a:lnTo>
                  <a:lnTo>
                    <a:pt x="1847" y="1453"/>
                  </a:lnTo>
                  <a:lnTo>
                    <a:pt x="1884" y="1421"/>
                  </a:lnTo>
                  <a:lnTo>
                    <a:pt x="1911" y="1407"/>
                  </a:lnTo>
                  <a:lnTo>
                    <a:pt x="1958" y="1421"/>
                  </a:lnTo>
                  <a:lnTo>
                    <a:pt x="1978" y="1453"/>
                  </a:lnTo>
                  <a:lnTo>
                    <a:pt x="1967" y="1479"/>
                  </a:lnTo>
                  <a:lnTo>
                    <a:pt x="1928" y="1502"/>
                  </a:lnTo>
                  <a:lnTo>
                    <a:pt x="1944" y="1572"/>
                  </a:lnTo>
                  <a:lnTo>
                    <a:pt x="2015" y="1551"/>
                  </a:lnTo>
                  <a:lnTo>
                    <a:pt x="2073" y="1519"/>
                  </a:lnTo>
                  <a:lnTo>
                    <a:pt x="2091" y="1484"/>
                  </a:lnTo>
                  <a:lnTo>
                    <a:pt x="2119" y="1486"/>
                  </a:lnTo>
                  <a:lnTo>
                    <a:pt x="2124" y="1544"/>
                  </a:lnTo>
                  <a:lnTo>
                    <a:pt x="2027" y="1654"/>
                  </a:lnTo>
                  <a:lnTo>
                    <a:pt x="2073" y="1820"/>
                  </a:lnTo>
                  <a:lnTo>
                    <a:pt x="2027" y="1820"/>
                  </a:lnTo>
                  <a:lnTo>
                    <a:pt x="2022" y="1894"/>
                  </a:lnTo>
                  <a:lnTo>
                    <a:pt x="1976" y="1911"/>
                  </a:lnTo>
                  <a:lnTo>
                    <a:pt x="1907" y="1936"/>
                  </a:lnTo>
                  <a:lnTo>
                    <a:pt x="1932" y="1967"/>
                  </a:lnTo>
                  <a:lnTo>
                    <a:pt x="1923" y="2025"/>
                  </a:lnTo>
                  <a:lnTo>
                    <a:pt x="1877" y="1992"/>
                  </a:lnTo>
                  <a:lnTo>
                    <a:pt x="1826" y="2263"/>
                  </a:lnTo>
                  <a:lnTo>
                    <a:pt x="1792" y="2270"/>
                  </a:lnTo>
                  <a:lnTo>
                    <a:pt x="1771" y="2328"/>
                  </a:lnTo>
                  <a:lnTo>
                    <a:pt x="1732" y="2326"/>
                  </a:lnTo>
                  <a:lnTo>
                    <a:pt x="1716" y="2386"/>
                  </a:lnTo>
                  <a:lnTo>
                    <a:pt x="1646" y="2386"/>
                  </a:lnTo>
                  <a:lnTo>
                    <a:pt x="1612" y="2379"/>
                  </a:lnTo>
                  <a:lnTo>
                    <a:pt x="1600" y="2405"/>
                  </a:lnTo>
                  <a:lnTo>
                    <a:pt x="1566" y="2414"/>
                  </a:lnTo>
                  <a:lnTo>
                    <a:pt x="1554" y="2442"/>
                  </a:lnTo>
                  <a:lnTo>
                    <a:pt x="1575" y="2470"/>
                  </a:lnTo>
                  <a:lnTo>
                    <a:pt x="1543" y="2510"/>
                  </a:lnTo>
                  <a:lnTo>
                    <a:pt x="1305" y="2515"/>
                  </a:lnTo>
                  <a:lnTo>
                    <a:pt x="1331" y="2580"/>
                  </a:lnTo>
                  <a:lnTo>
                    <a:pt x="1287" y="2608"/>
                  </a:lnTo>
                  <a:lnTo>
                    <a:pt x="1137" y="2594"/>
                  </a:lnTo>
                  <a:lnTo>
                    <a:pt x="1114" y="2557"/>
                  </a:lnTo>
                  <a:lnTo>
                    <a:pt x="1144" y="2533"/>
                  </a:lnTo>
                  <a:lnTo>
                    <a:pt x="1142" y="2508"/>
                  </a:lnTo>
                  <a:lnTo>
                    <a:pt x="1178" y="2475"/>
                  </a:lnTo>
                  <a:lnTo>
                    <a:pt x="1158" y="2452"/>
                  </a:lnTo>
                  <a:lnTo>
                    <a:pt x="1135" y="2440"/>
                  </a:lnTo>
                  <a:lnTo>
                    <a:pt x="1070" y="2477"/>
                  </a:lnTo>
                  <a:lnTo>
                    <a:pt x="987" y="2517"/>
                  </a:lnTo>
                  <a:lnTo>
                    <a:pt x="948" y="2508"/>
                  </a:lnTo>
                  <a:lnTo>
                    <a:pt x="890" y="2454"/>
                  </a:lnTo>
                  <a:lnTo>
                    <a:pt x="895" y="2386"/>
                  </a:lnTo>
                  <a:lnTo>
                    <a:pt x="817" y="2337"/>
                  </a:lnTo>
                  <a:lnTo>
                    <a:pt x="803" y="2379"/>
                  </a:lnTo>
                  <a:lnTo>
                    <a:pt x="754" y="2407"/>
                  </a:lnTo>
                  <a:lnTo>
                    <a:pt x="754" y="2454"/>
                  </a:lnTo>
                  <a:lnTo>
                    <a:pt x="800" y="2452"/>
                  </a:lnTo>
                  <a:lnTo>
                    <a:pt x="828" y="2503"/>
                  </a:lnTo>
                  <a:lnTo>
                    <a:pt x="770" y="2519"/>
                  </a:lnTo>
                  <a:lnTo>
                    <a:pt x="766" y="2559"/>
                  </a:lnTo>
                  <a:lnTo>
                    <a:pt x="738" y="2580"/>
                  </a:lnTo>
                  <a:lnTo>
                    <a:pt x="713" y="2606"/>
                  </a:lnTo>
                  <a:lnTo>
                    <a:pt x="671" y="2571"/>
                  </a:lnTo>
                  <a:lnTo>
                    <a:pt x="411" y="2515"/>
                  </a:lnTo>
                  <a:lnTo>
                    <a:pt x="362" y="2489"/>
                  </a:lnTo>
                  <a:lnTo>
                    <a:pt x="397" y="2461"/>
                  </a:lnTo>
                  <a:lnTo>
                    <a:pt x="395" y="2442"/>
                  </a:lnTo>
                  <a:lnTo>
                    <a:pt x="355" y="2426"/>
                  </a:lnTo>
                  <a:lnTo>
                    <a:pt x="344" y="2396"/>
                  </a:lnTo>
                  <a:lnTo>
                    <a:pt x="330" y="2342"/>
                  </a:lnTo>
                  <a:lnTo>
                    <a:pt x="367" y="2309"/>
                  </a:lnTo>
                  <a:lnTo>
                    <a:pt x="376" y="2258"/>
                  </a:lnTo>
                  <a:lnTo>
                    <a:pt x="337" y="2260"/>
                  </a:lnTo>
                  <a:lnTo>
                    <a:pt x="293" y="2209"/>
                  </a:lnTo>
                  <a:lnTo>
                    <a:pt x="307" y="2172"/>
                  </a:lnTo>
                  <a:lnTo>
                    <a:pt x="289" y="2153"/>
                  </a:lnTo>
                  <a:lnTo>
                    <a:pt x="247" y="2186"/>
                  </a:lnTo>
                  <a:lnTo>
                    <a:pt x="226" y="2167"/>
                  </a:lnTo>
                  <a:lnTo>
                    <a:pt x="171" y="2204"/>
                  </a:lnTo>
                  <a:lnTo>
                    <a:pt x="146" y="2207"/>
                  </a:lnTo>
                  <a:lnTo>
                    <a:pt x="132" y="2190"/>
                  </a:lnTo>
                  <a:lnTo>
                    <a:pt x="134" y="2163"/>
                  </a:lnTo>
                  <a:lnTo>
                    <a:pt x="160" y="2111"/>
                  </a:lnTo>
                  <a:lnTo>
                    <a:pt x="123" y="2074"/>
                  </a:lnTo>
                  <a:lnTo>
                    <a:pt x="109" y="2002"/>
                  </a:lnTo>
                  <a:lnTo>
                    <a:pt x="81" y="2013"/>
                  </a:lnTo>
                  <a:lnTo>
                    <a:pt x="77" y="1943"/>
                  </a:lnTo>
                  <a:lnTo>
                    <a:pt x="116" y="1911"/>
                  </a:lnTo>
                  <a:lnTo>
                    <a:pt x="146" y="1913"/>
                  </a:lnTo>
                  <a:lnTo>
                    <a:pt x="233" y="1857"/>
                  </a:lnTo>
                  <a:lnTo>
                    <a:pt x="238" y="1831"/>
                  </a:lnTo>
                  <a:lnTo>
                    <a:pt x="261" y="1801"/>
                  </a:lnTo>
                  <a:lnTo>
                    <a:pt x="243" y="1680"/>
                  </a:lnTo>
                  <a:lnTo>
                    <a:pt x="97" y="1682"/>
                  </a:lnTo>
                  <a:lnTo>
                    <a:pt x="120" y="1556"/>
                  </a:lnTo>
                  <a:lnTo>
                    <a:pt x="102" y="1449"/>
                  </a:lnTo>
                  <a:lnTo>
                    <a:pt x="67" y="1409"/>
                  </a:lnTo>
                  <a:lnTo>
                    <a:pt x="90" y="1080"/>
                  </a:lnTo>
                  <a:lnTo>
                    <a:pt x="0" y="1064"/>
                  </a:lnTo>
                  <a:lnTo>
                    <a:pt x="7" y="1026"/>
                  </a:lnTo>
                  <a:lnTo>
                    <a:pt x="35" y="1026"/>
                  </a:lnTo>
                  <a:lnTo>
                    <a:pt x="63" y="1010"/>
                  </a:lnTo>
                  <a:lnTo>
                    <a:pt x="95" y="1024"/>
                  </a:lnTo>
                  <a:lnTo>
                    <a:pt x="104" y="989"/>
                  </a:lnTo>
                  <a:lnTo>
                    <a:pt x="19" y="966"/>
                  </a:lnTo>
                  <a:lnTo>
                    <a:pt x="28" y="935"/>
                  </a:lnTo>
                  <a:lnTo>
                    <a:pt x="107" y="933"/>
                  </a:lnTo>
                  <a:lnTo>
                    <a:pt x="125" y="917"/>
                  </a:lnTo>
                  <a:lnTo>
                    <a:pt x="139" y="877"/>
                  </a:lnTo>
                  <a:lnTo>
                    <a:pt x="139" y="809"/>
                  </a:lnTo>
                  <a:lnTo>
                    <a:pt x="330" y="781"/>
                  </a:lnTo>
                  <a:lnTo>
                    <a:pt x="339" y="756"/>
                  </a:lnTo>
                  <a:lnTo>
                    <a:pt x="427" y="742"/>
                  </a:lnTo>
                  <a:lnTo>
                    <a:pt x="420" y="655"/>
                  </a:lnTo>
                  <a:lnTo>
                    <a:pt x="330" y="662"/>
                  </a:lnTo>
                  <a:lnTo>
                    <a:pt x="316" y="627"/>
                  </a:lnTo>
                  <a:lnTo>
                    <a:pt x="309" y="562"/>
                  </a:lnTo>
                  <a:lnTo>
                    <a:pt x="330" y="522"/>
                  </a:lnTo>
                  <a:lnTo>
                    <a:pt x="330" y="350"/>
                  </a:lnTo>
                  <a:lnTo>
                    <a:pt x="314" y="343"/>
                  </a:lnTo>
                  <a:lnTo>
                    <a:pt x="312" y="296"/>
                  </a:lnTo>
                  <a:lnTo>
                    <a:pt x="319" y="138"/>
                  </a:lnTo>
                  <a:lnTo>
                    <a:pt x="342" y="138"/>
                  </a:lnTo>
                  <a:lnTo>
                    <a:pt x="349" y="44"/>
                  </a:lnTo>
                  <a:lnTo>
                    <a:pt x="418" y="40"/>
                  </a:lnTo>
                  <a:lnTo>
                    <a:pt x="420" y="96"/>
                  </a:lnTo>
                  <a:lnTo>
                    <a:pt x="464" y="100"/>
                  </a:lnTo>
                  <a:lnTo>
                    <a:pt x="471" y="172"/>
                  </a:lnTo>
                  <a:lnTo>
                    <a:pt x="674" y="177"/>
                  </a:lnTo>
                  <a:lnTo>
                    <a:pt x="671" y="261"/>
                  </a:lnTo>
                  <a:lnTo>
                    <a:pt x="734" y="203"/>
                  </a:lnTo>
                  <a:lnTo>
                    <a:pt x="929" y="191"/>
                  </a:lnTo>
                  <a:lnTo>
                    <a:pt x="959" y="161"/>
                  </a:lnTo>
                  <a:lnTo>
                    <a:pt x="953" y="121"/>
                  </a:lnTo>
                  <a:lnTo>
                    <a:pt x="985" y="119"/>
                  </a:lnTo>
                  <a:lnTo>
                    <a:pt x="1017" y="49"/>
                  </a:lnTo>
                  <a:lnTo>
                    <a:pt x="1093" y="44"/>
                  </a:lnTo>
                  <a:lnTo>
                    <a:pt x="1158" y="21"/>
                  </a:lnTo>
                  <a:lnTo>
                    <a:pt x="1197" y="0"/>
                  </a:lnTo>
                  <a:lnTo>
                    <a:pt x="1245" y="12"/>
                  </a:lnTo>
                  <a:lnTo>
                    <a:pt x="1271" y="35"/>
                  </a:lnTo>
                  <a:lnTo>
                    <a:pt x="1321" y="26"/>
                  </a:lnTo>
                  <a:lnTo>
                    <a:pt x="1381" y="8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105384" y="2263750"/>
              <a:ext cx="804864" cy="879476"/>
            </a:xfrm>
            <a:custGeom>
              <a:avLst/>
              <a:gdLst/>
              <a:ahLst/>
              <a:cxnLst>
                <a:cxn ang="0">
                  <a:pos x="90" y="870"/>
                </a:cxn>
                <a:cxn ang="0">
                  <a:pos x="19" y="891"/>
                </a:cxn>
                <a:cxn ang="0">
                  <a:pos x="65" y="816"/>
                </a:cxn>
                <a:cxn ang="0">
                  <a:pos x="173" y="725"/>
                </a:cxn>
                <a:cxn ang="0">
                  <a:pos x="258" y="805"/>
                </a:cxn>
                <a:cxn ang="0">
                  <a:pos x="288" y="742"/>
                </a:cxn>
                <a:cxn ang="0">
                  <a:pos x="258" y="562"/>
                </a:cxn>
                <a:cxn ang="0">
                  <a:pos x="298" y="508"/>
                </a:cxn>
                <a:cxn ang="0">
                  <a:pos x="279" y="431"/>
                </a:cxn>
                <a:cxn ang="0">
                  <a:pos x="238" y="429"/>
                </a:cxn>
                <a:cxn ang="0">
                  <a:pos x="159" y="240"/>
                </a:cxn>
                <a:cxn ang="0">
                  <a:pos x="88" y="116"/>
                </a:cxn>
                <a:cxn ang="0">
                  <a:pos x="102" y="42"/>
                </a:cxn>
                <a:cxn ang="0">
                  <a:pos x="235" y="14"/>
                </a:cxn>
                <a:cxn ang="0">
                  <a:pos x="390" y="91"/>
                </a:cxn>
                <a:cxn ang="0">
                  <a:pos x="390" y="161"/>
                </a:cxn>
                <a:cxn ang="0">
                  <a:pos x="440" y="81"/>
                </a:cxn>
                <a:cxn ang="0">
                  <a:pos x="625" y="46"/>
                </a:cxn>
                <a:cxn ang="0">
                  <a:pos x="694" y="67"/>
                </a:cxn>
                <a:cxn ang="0">
                  <a:pos x="784" y="233"/>
                </a:cxn>
                <a:cxn ang="0">
                  <a:pos x="862" y="273"/>
                </a:cxn>
                <a:cxn ang="0">
                  <a:pos x="885" y="289"/>
                </a:cxn>
                <a:cxn ang="0">
                  <a:pos x="874" y="305"/>
                </a:cxn>
                <a:cxn ang="0">
                  <a:pos x="809" y="291"/>
                </a:cxn>
                <a:cxn ang="0">
                  <a:pos x="795" y="408"/>
                </a:cxn>
                <a:cxn ang="0">
                  <a:pos x="936" y="450"/>
                </a:cxn>
                <a:cxn ang="0">
                  <a:pos x="1044" y="504"/>
                </a:cxn>
                <a:cxn ang="0">
                  <a:pos x="1067" y="534"/>
                </a:cxn>
                <a:cxn ang="0">
                  <a:pos x="1150" y="536"/>
                </a:cxn>
                <a:cxn ang="0">
                  <a:pos x="1238" y="515"/>
                </a:cxn>
                <a:cxn ang="0">
                  <a:pos x="1229" y="618"/>
                </a:cxn>
                <a:cxn ang="0">
                  <a:pos x="1240" y="721"/>
                </a:cxn>
                <a:cxn ang="0">
                  <a:pos x="1236" y="891"/>
                </a:cxn>
                <a:cxn ang="0">
                  <a:pos x="1125" y="933"/>
                </a:cxn>
                <a:cxn ang="0">
                  <a:pos x="1047" y="982"/>
                </a:cxn>
                <a:cxn ang="0">
                  <a:pos x="1019" y="1073"/>
                </a:cxn>
                <a:cxn ang="0">
                  <a:pos x="966" y="1070"/>
                </a:cxn>
                <a:cxn ang="0">
                  <a:pos x="895" y="877"/>
                </a:cxn>
                <a:cxn ang="0">
                  <a:pos x="892" y="982"/>
                </a:cxn>
                <a:cxn ang="0">
                  <a:pos x="657" y="989"/>
                </a:cxn>
                <a:cxn ang="0">
                  <a:pos x="685" y="1210"/>
                </a:cxn>
                <a:cxn ang="0">
                  <a:pos x="602" y="1367"/>
                </a:cxn>
                <a:cxn ang="0">
                  <a:pos x="512" y="1325"/>
                </a:cxn>
                <a:cxn ang="0">
                  <a:pos x="526" y="1248"/>
                </a:cxn>
                <a:cxn ang="0">
                  <a:pos x="422" y="1236"/>
                </a:cxn>
                <a:cxn ang="0">
                  <a:pos x="390" y="1096"/>
                </a:cxn>
                <a:cxn ang="0">
                  <a:pos x="270" y="1115"/>
                </a:cxn>
                <a:cxn ang="0">
                  <a:pos x="256" y="982"/>
                </a:cxn>
                <a:cxn ang="0">
                  <a:pos x="138" y="938"/>
                </a:cxn>
              </a:cxnLst>
              <a:rect l="0" t="0" r="r" b="b"/>
              <a:pathLst>
                <a:path w="1256" h="1388">
                  <a:moveTo>
                    <a:pt x="90" y="933"/>
                  </a:moveTo>
                  <a:lnTo>
                    <a:pt x="81" y="910"/>
                  </a:lnTo>
                  <a:lnTo>
                    <a:pt x="90" y="870"/>
                  </a:lnTo>
                  <a:lnTo>
                    <a:pt x="72" y="870"/>
                  </a:lnTo>
                  <a:lnTo>
                    <a:pt x="44" y="896"/>
                  </a:lnTo>
                  <a:lnTo>
                    <a:pt x="19" y="891"/>
                  </a:lnTo>
                  <a:lnTo>
                    <a:pt x="19" y="840"/>
                  </a:lnTo>
                  <a:lnTo>
                    <a:pt x="0" y="812"/>
                  </a:lnTo>
                  <a:lnTo>
                    <a:pt x="65" y="816"/>
                  </a:lnTo>
                  <a:lnTo>
                    <a:pt x="69" y="793"/>
                  </a:lnTo>
                  <a:lnTo>
                    <a:pt x="99" y="737"/>
                  </a:lnTo>
                  <a:lnTo>
                    <a:pt x="173" y="725"/>
                  </a:lnTo>
                  <a:lnTo>
                    <a:pt x="182" y="788"/>
                  </a:lnTo>
                  <a:lnTo>
                    <a:pt x="228" y="784"/>
                  </a:lnTo>
                  <a:lnTo>
                    <a:pt x="258" y="805"/>
                  </a:lnTo>
                  <a:lnTo>
                    <a:pt x="277" y="793"/>
                  </a:lnTo>
                  <a:lnTo>
                    <a:pt x="265" y="753"/>
                  </a:lnTo>
                  <a:lnTo>
                    <a:pt x="288" y="742"/>
                  </a:lnTo>
                  <a:lnTo>
                    <a:pt x="279" y="625"/>
                  </a:lnTo>
                  <a:lnTo>
                    <a:pt x="261" y="611"/>
                  </a:lnTo>
                  <a:lnTo>
                    <a:pt x="258" y="562"/>
                  </a:lnTo>
                  <a:lnTo>
                    <a:pt x="233" y="548"/>
                  </a:lnTo>
                  <a:lnTo>
                    <a:pt x="240" y="506"/>
                  </a:lnTo>
                  <a:lnTo>
                    <a:pt x="298" y="508"/>
                  </a:lnTo>
                  <a:lnTo>
                    <a:pt x="298" y="483"/>
                  </a:lnTo>
                  <a:lnTo>
                    <a:pt x="268" y="464"/>
                  </a:lnTo>
                  <a:lnTo>
                    <a:pt x="279" y="431"/>
                  </a:lnTo>
                  <a:lnTo>
                    <a:pt x="265" y="413"/>
                  </a:lnTo>
                  <a:lnTo>
                    <a:pt x="249" y="438"/>
                  </a:lnTo>
                  <a:lnTo>
                    <a:pt x="238" y="429"/>
                  </a:lnTo>
                  <a:lnTo>
                    <a:pt x="238" y="389"/>
                  </a:lnTo>
                  <a:lnTo>
                    <a:pt x="132" y="280"/>
                  </a:lnTo>
                  <a:lnTo>
                    <a:pt x="159" y="240"/>
                  </a:lnTo>
                  <a:lnTo>
                    <a:pt x="159" y="184"/>
                  </a:lnTo>
                  <a:lnTo>
                    <a:pt x="127" y="137"/>
                  </a:lnTo>
                  <a:lnTo>
                    <a:pt x="88" y="116"/>
                  </a:lnTo>
                  <a:lnTo>
                    <a:pt x="26" y="116"/>
                  </a:lnTo>
                  <a:lnTo>
                    <a:pt x="37" y="44"/>
                  </a:lnTo>
                  <a:lnTo>
                    <a:pt x="102" y="42"/>
                  </a:lnTo>
                  <a:lnTo>
                    <a:pt x="115" y="21"/>
                  </a:lnTo>
                  <a:lnTo>
                    <a:pt x="205" y="39"/>
                  </a:lnTo>
                  <a:lnTo>
                    <a:pt x="235" y="14"/>
                  </a:lnTo>
                  <a:lnTo>
                    <a:pt x="277" y="14"/>
                  </a:lnTo>
                  <a:lnTo>
                    <a:pt x="302" y="0"/>
                  </a:lnTo>
                  <a:lnTo>
                    <a:pt x="390" y="91"/>
                  </a:lnTo>
                  <a:lnTo>
                    <a:pt x="374" y="128"/>
                  </a:lnTo>
                  <a:lnTo>
                    <a:pt x="387" y="140"/>
                  </a:lnTo>
                  <a:lnTo>
                    <a:pt x="390" y="161"/>
                  </a:lnTo>
                  <a:lnTo>
                    <a:pt x="408" y="165"/>
                  </a:lnTo>
                  <a:lnTo>
                    <a:pt x="424" y="165"/>
                  </a:lnTo>
                  <a:lnTo>
                    <a:pt x="440" y="81"/>
                  </a:lnTo>
                  <a:lnTo>
                    <a:pt x="528" y="70"/>
                  </a:lnTo>
                  <a:lnTo>
                    <a:pt x="551" y="79"/>
                  </a:lnTo>
                  <a:lnTo>
                    <a:pt x="625" y="46"/>
                  </a:lnTo>
                  <a:lnTo>
                    <a:pt x="629" y="88"/>
                  </a:lnTo>
                  <a:lnTo>
                    <a:pt x="653" y="100"/>
                  </a:lnTo>
                  <a:lnTo>
                    <a:pt x="694" y="67"/>
                  </a:lnTo>
                  <a:lnTo>
                    <a:pt x="738" y="137"/>
                  </a:lnTo>
                  <a:lnTo>
                    <a:pt x="733" y="156"/>
                  </a:lnTo>
                  <a:lnTo>
                    <a:pt x="784" y="233"/>
                  </a:lnTo>
                  <a:lnTo>
                    <a:pt x="805" y="240"/>
                  </a:lnTo>
                  <a:lnTo>
                    <a:pt x="821" y="273"/>
                  </a:lnTo>
                  <a:lnTo>
                    <a:pt x="862" y="273"/>
                  </a:lnTo>
                  <a:lnTo>
                    <a:pt x="874" y="254"/>
                  </a:lnTo>
                  <a:lnTo>
                    <a:pt x="885" y="254"/>
                  </a:lnTo>
                  <a:lnTo>
                    <a:pt x="885" y="289"/>
                  </a:lnTo>
                  <a:lnTo>
                    <a:pt x="911" y="324"/>
                  </a:lnTo>
                  <a:lnTo>
                    <a:pt x="881" y="329"/>
                  </a:lnTo>
                  <a:lnTo>
                    <a:pt x="874" y="305"/>
                  </a:lnTo>
                  <a:lnTo>
                    <a:pt x="846" y="317"/>
                  </a:lnTo>
                  <a:lnTo>
                    <a:pt x="832" y="291"/>
                  </a:lnTo>
                  <a:lnTo>
                    <a:pt x="809" y="291"/>
                  </a:lnTo>
                  <a:lnTo>
                    <a:pt x="809" y="319"/>
                  </a:lnTo>
                  <a:lnTo>
                    <a:pt x="786" y="329"/>
                  </a:lnTo>
                  <a:lnTo>
                    <a:pt x="795" y="408"/>
                  </a:lnTo>
                  <a:lnTo>
                    <a:pt x="825" y="399"/>
                  </a:lnTo>
                  <a:lnTo>
                    <a:pt x="895" y="487"/>
                  </a:lnTo>
                  <a:lnTo>
                    <a:pt x="936" y="450"/>
                  </a:lnTo>
                  <a:lnTo>
                    <a:pt x="980" y="494"/>
                  </a:lnTo>
                  <a:lnTo>
                    <a:pt x="1024" y="471"/>
                  </a:lnTo>
                  <a:lnTo>
                    <a:pt x="1044" y="504"/>
                  </a:lnTo>
                  <a:lnTo>
                    <a:pt x="1061" y="494"/>
                  </a:lnTo>
                  <a:lnTo>
                    <a:pt x="1067" y="513"/>
                  </a:lnTo>
                  <a:lnTo>
                    <a:pt x="1067" y="534"/>
                  </a:lnTo>
                  <a:lnTo>
                    <a:pt x="1091" y="555"/>
                  </a:lnTo>
                  <a:lnTo>
                    <a:pt x="1097" y="541"/>
                  </a:lnTo>
                  <a:lnTo>
                    <a:pt x="1150" y="536"/>
                  </a:lnTo>
                  <a:lnTo>
                    <a:pt x="1176" y="536"/>
                  </a:lnTo>
                  <a:lnTo>
                    <a:pt x="1224" y="494"/>
                  </a:lnTo>
                  <a:lnTo>
                    <a:pt x="1238" y="515"/>
                  </a:lnTo>
                  <a:lnTo>
                    <a:pt x="1240" y="548"/>
                  </a:lnTo>
                  <a:lnTo>
                    <a:pt x="1227" y="569"/>
                  </a:lnTo>
                  <a:lnTo>
                    <a:pt x="1229" y="618"/>
                  </a:lnTo>
                  <a:lnTo>
                    <a:pt x="1210" y="632"/>
                  </a:lnTo>
                  <a:lnTo>
                    <a:pt x="1210" y="690"/>
                  </a:lnTo>
                  <a:lnTo>
                    <a:pt x="1240" y="721"/>
                  </a:lnTo>
                  <a:lnTo>
                    <a:pt x="1236" y="816"/>
                  </a:lnTo>
                  <a:lnTo>
                    <a:pt x="1256" y="870"/>
                  </a:lnTo>
                  <a:lnTo>
                    <a:pt x="1236" y="891"/>
                  </a:lnTo>
                  <a:lnTo>
                    <a:pt x="1199" y="872"/>
                  </a:lnTo>
                  <a:lnTo>
                    <a:pt x="1134" y="900"/>
                  </a:lnTo>
                  <a:lnTo>
                    <a:pt x="1125" y="933"/>
                  </a:lnTo>
                  <a:lnTo>
                    <a:pt x="1114" y="973"/>
                  </a:lnTo>
                  <a:lnTo>
                    <a:pt x="1093" y="961"/>
                  </a:lnTo>
                  <a:lnTo>
                    <a:pt x="1047" y="982"/>
                  </a:lnTo>
                  <a:lnTo>
                    <a:pt x="1035" y="1026"/>
                  </a:lnTo>
                  <a:lnTo>
                    <a:pt x="1044" y="1052"/>
                  </a:lnTo>
                  <a:lnTo>
                    <a:pt x="1019" y="1073"/>
                  </a:lnTo>
                  <a:lnTo>
                    <a:pt x="1003" y="1108"/>
                  </a:lnTo>
                  <a:lnTo>
                    <a:pt x="984" y="1108"/>
                  </a:lnTo>
                  <a:lnTo>
                    <a:pt x="966" y="1070"/>
                  </a:lnTo>
                  <a:lnTo>
                    <a:pt x="982" y="931"/>
                  </a:lnTo>
                  <a:lnTo>
                    <a:pt x="895" y="917"/>
                  </a:lnTo>
                  <a:lnTo>
                    <a:pt x="895" y="877"/>
                  </a:lnTo>
                  <a:lnTo>
                    <a:pt x="786" y="875"/>
                  </a:lnTo>
                  <a:lnTo>
                    <a:pt x="779" y="961"/>
                  </a:lnTo>
                  <a:lnTo>
                    <a:pt x="892" y="982"/>
                  </a:lnTo>
                  <a:lnTo>
                    <a:pt x="883" y="1031"/>
                  </a:lnTo>
                  <a:lnTo>
                    <a:pt x="779" y="1031"/>
                  </a:lnTo>
                  <a:lnTo>
                    <a:pt x="657" y="989"/>
                  </a:lnTo>
                  <a:lnTo>
                    <a:pt x="623" y="1007"/>
                  </a:lnTo>
                  <a:lnTo>
                    <a:pt x="588" y="1143"/>
                  </a:lnTo>
                  <a:lnTo>
                    <a:pt x="685" y="1210"/>
                  </a:lnTo>
                  <a:lnTo>
                    <a:pt x="643" y="1388"/>
                  </a:lnTo>
                  <a:lnTo>
                    <a:pt x="609" y="1388"/>
                  </a:lnTo>
                  <a:lnTo>
                    <a:pt x="602" y="1367"/>
                  </a:lnTo>
                  <a:lnTo>
                    <a:pt x="567" y="1346"/>
                  </a:lnTo>
                  <a:lnTo>
                    <a:pt x="556" y="1306"/>
                  </a:lnTo>
                  <a:lnTo>
                    <a:pt x="512" y="1325"/>
                  </a:lnTo>
                  <a:lnTo>
                    <a:pt x="505" y="1308"/>
                  </a:lnTo>
                  <a:lnTo>
                    <a:pt x="517" y="1264"/>
                  </a:lnTo>
                  <a:lnTo>
                    <a:pt x="526" y="1248"/>
                  </a:lnTo>
                  <a:lnTo>
                    <a:pt x="484" y="1220"/>
                  </a:lnTo>
                  <a:lnTo>
                    <a:pt x="445" y="1222"/>
                  </a:lnTo>
                  <a:lnTo>
                    <a:pt x="422" y="1236"/>
                  </a:lnTo>
                  <a:lnTo>
                    <a:pt x="399" y="1210"/>
                  </a:lnTo>
                  <a:lnTo>
                    <a:pt x="408" y="1147"/>
                  </a:lnTo>
                  <a:lnTo>
                    <a:pt x="390" y="1096"/>
                  </a:lnTo>
                  <a:lnTo>
                    <a:pt x="348" y="1077"/>
                  </a:lnTo>
                  <a:lnTo>
                    <a:pt x="323" y="1096"/>
                  </a:lnTo>
                  <a:lnTo>
                    <a:pt x="270" y="1115"/>
                  </a:lnTo>
                  <a:lnTo>
                    <a:pt x="251" y="1073"/>
                  </a:lnTo>
                  <a:lnTo>
                    <a:pt x="265" y="1031"/>
                  </a:lnTo>
                  <a:lnTo>
                    <a:pt x="256" y="982"/>
                  </a:lnTo>
                  <a:lnTo>
                    <a:pt x="226" y="933"/>
                  </a:lnTo>
                  <a:lnTo>
                    <a:pt x="196" y="928"/>
                  </a:lnTo>
                  <a:lnTo>
                    <a:pt x="138" y="938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171933" y="1411261"/>
              <a:ext cx="1123951" cy="1370015"/>
            </a:xfrm>
            <a:custGeom>
              <a:avLst/>
              <a:gdLst/>
              <a:ahLst/>
              <a:cxnLst>
                <a:cxn ang="0">
                  <a:pos x="1526" y="2139"/>
                </a:cxn>
                <a:cxn ang="0">
                  <a:pos x="1639" y="2134"/>
                </a:cxn>
                <a:cxn ang="0">
                  <a:pos x="1734" y="2139"/>
                </a:cxn>
                <a:cxn ang="0">
                  <a:pos x="1736" y="1971"/>
                </a:cxn>
                <a:cxn ang="0">
                  <a:pos x="1690" y="1894"/>
                </a:cxn>
                <a:cxn ang="0">
                  <a:pos x="1755" y="1829"/>
                </a:cxn>
                <a:cxn ang="0">
                  <a:pos x="1722" y="1759"/>
                </a:cxn>
                <a:cxn ang="0">
                  <a:pos x="1695" y="1735"/>
                </a:cxn>
                <a:cxn ang="0">
                  <a:pos x="1616" y="1530"/>
                </a:cxn>
                <a:cxn ang="0">
                  <a:pos x="1483" y="1462"/>
                </a:cxn>
                <a:cxn ang="0">
                  <a:pos x="1291" y="1385"/>
                </a:cxn>
                <a:cxn ang="0">
                  <a:pos x="1204" y="1236"/>
                </a:cxn>
                <a:cxn ang="0">
                  <a:pos x="1356" y="1168"/>
                </a:cxn>
                <a:cxn ang="0">
                  <a:pos x="1416" y="986"/>
                </a:cxn>
                <a:cxn ang="0">
                  <a:pos x="1337" y="923"/>
                </a:cxn>
                <a:cxn ang="0">
                  <a:pos x="1270" y="921"/>
                </a:cxn>
                <a:cxn ang="0">
                  <a:pos x="1153" y="804"/>
                </a:cxn>
                <a:cxn ang="0">
                  <a:pos x="1109" y="536"/>
                </a:cxn>
                <a:cxn ang="0">
                  <a:pos x="1017" y="618"/>
                </a:cxn>
                <a:cxn ang="0">
                  <a:pos x="927" y="536"/>
                </a:cxn>
                <a:cxn ang="0">
                  <a:pos x="1056" y="475"/>
                </a:cxn>
                <a:cxn ang="0">
                  <a:pos x="1160" y="426"/>
                </a:cxn>
                <a:cxn ang="0">
                  <a:pos x="1054" y="307"/>
                </a:cxn>
                <a:cxn ang="0">
                  <a:pos x="982" y="287"/>
                </a:cxn>
                <a:cxn ang="0">
                  <a:pos x="992" y="105"/>
                </a:cxn>
                <a:cxn ang="0">
                  <a:pos x="925" y="44"/>
                </a:cxn>
                <a:cxn ang="0">
                  <a:pos x="837" y="0"/>
                </a:cxn>
                <a:cxn ang="0">
                  <a:pos x="662" y="39"/>
                </a:cxn>
                <a:cxn ang="0">
                  <a:pos x="572" y="93"/>
                </a:cxn>
                <a:cxn ang="0">
                  <a:pos x="505" y="170"/>
                </a:cxn>
                <a:cxn ang="0">
                  <a:pos x="411" y="156"/>
                </a:cxn>
                <a:cxn ang="0">
                  <a:pos x="344" y="307"/>
                </a:cxn>
                <a:cxn ang="0">
                  <a:pos x="378" y="370"/>
                </a:cxn>
                <a:cxn ang="0">
                  <a:pos x="572" y="788"/>
                </a:cxn>
                <a:cxn ang="0">
                  <a:pos x="501" y="849"/>
                </a:cxn>
                <a:cxn ang="0">
                  <a:pos x="401" y="1047"/>
                </a:cxn>
                <a:cxn ang="0">
                  <a:pos x="344" y="1138"/>
                </a:cxn>
                <a:cxn ang="0">
                  <a:pos x="210" y="1173"/>
                </a:cxn>
                <a:cxn ang="0">
                  <a:pos x="88" y="1367"/>
                </a:cxn>
                <a:cxn ang="0">
                  <a:pos x="44" y="1544"/>
                </a:cxn>
                <a:cxn ang="0">
                  <a:pos x="16" y="1602"/>
                </a:cxn>
                <a:cxn ang="0">
                  <a:pos x="46" y="1973"/>
                </a:cxn>
                <a:cxn ang="0">
                  <a:pos x="337" y="1941"/>
                </a:cxn>
                <a:cxn ang="0">
                  <a:pos x="567" y="2013"/>
                </a:cxn>
                <a:cxn ang="0">
                  <a:pos x="611" y="1889"/>
                </a:cxn>
                <a:cxn ang="0">
                  <a:pos x="609" y="1854"/>
                </a:cxn>
                <a:cxn ang="0">
                  <a:pos x="692" y="1742"/>
                </a:cxn>
                <a:cxn ang="0">
                  <a:pos x="743" y="1852"/>
                </a:cxn>
                <a:cxn ang="0">
                  <a:pos x="816" y="1836"/>
                </a:cxn>
                <a:cxn ang="0">
                  <a:pos x="807" y="1784"/>
                </a:cxn>
                <a:cxn ang="0">
                  <a:pos x="872" y="1796"/>
                </a:cxn>
                <a:cxn ang="0">
                  <a:pos x="890" y="1868"/>
                </a:cxn>
                <a:cxn ang="0">
                  <a:pos x="1001" y="1892"/>
                </a:cxn>
                <a:cxn ang="0">
                  <a:pos x="1056" y="1838"/>
                </a:cxn>
                <a:cxn ang="0">
                  <a:pos x="1201" y="1957"/>
                </a:cxn>
                <a:cxn ang="0">
                  <a:pos x="1192" y="1871"/>
                </a:cxn>
                <a:cxn ang="0">
                  <a:pos x="1402" y="1966"/>
                </a:cxn>
                <a:cxn ang="0">
                  <a:pos x="1418" y="2074"/>
                </a:cxn>
                <a:cxn ang="0">
                  <a:pos x="1464" y="2116"/>
                </a:cxn>
              </a:cxnLst>
              <a:rect l="0" t="0" r="r" b="b"/>
              <a:pathLst>
                <a:path w="1755" h="2162">
                  <a:moveTo>
                    <a:pt x="1457" y="2158"/>
                  </a:moveTo>
                  <a:lnTo>
                    <a:pt x="1522" y="2162"/>
                  </a:lnTo>
                  <a:lnTo>
                    <a:pt x="1526" y="2139"/>
                  </a:lnTo>
                  <a:lnTo>
                    <a:pt x="1556" y="2083"/>
                  </a:lnTo>
                  <a:lnTo>
                    <a:pt x="1630" y="2071"/>
                  </a:lnTo>
                  <a:lnTo>
                    <a:pt x="1639" y="2134"/>
                  </a:lnTo>
                  <a:lnTo>
                    <a:pt x="1685" y="2130"/>
                  </a:lnTo>
                  <a:lnTo>
                    <a:pt x="1715" y="2151"/>
                  </a:lnTo>
                  <a:lnTo>
                    <a:pt x="1734" y="2139"/>
                  </a:lnTo>
                  <a:lnTo>
                    <a:pt x="1722" y="2099"/>
                  </a:lnTo>
                  <a:lnTo>
                    <a:pt x="1745" y="2088"/>
                  </a:lnTo>
                  <a:lnTo>
                    <a:pt x="1736" y="1971"/>
                  </a:lnTo>
                  <a:lnTo>
                    <a:pt x="1718" y="1957"/>
                  </a:lnTo>
                  <a:lnTo>
                    <a:pt x="1715" y="1908"/>
                  </a:lnTo>
                  <a:lnTo>
                    <a:pt x="1690" y="1894"/>
                  </a:lnTo>
                  <a:lnTo>
                    <a:pt x="1697" y="1852"/>
                  </a:lnTo>
                  <a:lnTo>
                    <a:pt x="1755" y="1854"/>
                  </a:lnTo>
                  <a:lnTo>
                    <a:pt x="1755" y="1829"/>
                  </a:lnTo>
                  <a:lnTo>
                    <a:pt x="1725" y="1810"/>
                  </a:lnTo>
                  <a:lnTo>
                    <a:pt x="1736" y="1777"/>
                  </a:lnTo>
                  <a:lnTo>
                    <a:pt x="1722" y="1759"/>
                  </a:lnTo>
                  <a:lnTo>
                    <a:pt x="1706" y="1784"/>
                  </a:lnTo>
                  <a:lnTo>
                    <a:pt x="1695" y="1775"/>
                  </a:lnTo>
                  <a:lnTo>
                    <a:pt x="1695" y="1735"/>
                  </a:lnTo>
                  <a:lnTo>
                    <a:pt x="1589" y="1626"/>
                  </a:lnTo>
                  <a:lnTo>
                    <a:pt x="1616" y="1586"/>
                  </a:lnTo>
                  <a:lnTo>
                    <a:pt x="1616" y="1530"/>
                  </a:lnTo>
                  <a:lnTo>
                    <a:pt x="1584" y="1483"/>
                  </a:lnTo>
                  <a:lnTo>
                    <a:pt x="1545" y="1462"/>
                  </a:lnTo>
                  <a:lnTo>
                    <a:pt x="1483" y="1462"/>
                  </a:lnTo>
                  <a:lnTo>
                    <a:pt x="1423" y="1458"/>
                  </a:lnTo>
                  <a:lnTo>
                    <a:pt x="1411" y="1388"/>
                  </a:lnTo>
                  <a:lnTo>
                    <a:pt x="1291" y="1385"/>
                  </a:lnTo>
                  <a:lnTo>
                    <a:pt x="1240" y="1339"/>
                  </a:lnTo>
                  <a:lnTo>
                    <a:pt x="1277" y="1297"/>
                  </a:lnTo>
                  <a:lnTo>
                    <a:pt x="1204" y="1236"/>
                  </a:lnTo>
                  <a:lnTo>
                    <a:pt x="1238" y="1215"/>
                  </a:lnTo>
                  <a:lnTo>
                    <a:pt x="1238" y="1180"/>
                  </a:lnTo>
                  <a:lnTo>
                    <a:pt x="1356" y="1168"/>
                  </a:lnTo>
                  <a:lnTo>
                    <a:pt x="1365" y="1117"/>
                  </a:lnTo>
                  <a:lnTo>
                    <a:pt x="1416" y="1052"/>
                  </a:lnTo>
                  <a:lnTo>
                    <a:pt x="1416" y="986"/>
                  </a:lnTo>
                  <a:lnTo>
                    <a:pt x="1367" y="986"/>
                  </a:lnTo>
                  <a:lnTo>
                    <a:pt x="1363" y="949"/>
                  </a:lnTo>
                  <a:lnTo>
                    <a:pt x="1337" y="923"/>
                  </a:lnTo>
                  <a:lnTo>
                    <a:pt x="1330" y="891"/>
                  </a:lnTo>
                  <a:lnTo>
                    <a:pt x="1270" y="898"/>
                  </a:lnTo>
                  <a:lnTo>
                    <a:pt x="1270" y="921"/>
                  </a:lnTo>
                  <a:lnTo>
                    <a:pt x="1137" y="928"/>
                  </a:lnTo>
                  <a:lnTo>
                    <a:pt x="1130" y="809"/>
                  </a:lnTo>
                  <a:lnTo>
                    <a:pt x="1153" y="804"/>
                  </a:lnTo>
                  <a:lnTo>
                    <a:pt x="1137" y="704"/>
                  </a:lnTo>
                  <a:lnTo>
                    <a:pt x="1107" y="692"/>
                  </a:lnTo>
                  <a:lnTo>
                    <a:pt x="1109" y="536"/>
                  </a:lnTo>
                  <a:lnTo>
                    <a:pt x="1088" y="515"/>
                  </a:lnTo>
                  <a:lnTo>
                    <a:pt x="1061" y="527"/>
                  </a:lnTo>
                  <a:lnTo>
                    <a:pt x="1017" y="618"/>
                  </a:lnTo>
                  <a:lnTo>
                    <a:pt x="973" y="611"/>
                  </a:lnTo>
                  <a:lnTo>
                    <a:pt x="948" y="578"/>
                  </a:lnTo>
                  <a:lnTo>
                    <a:pt x="927" y="536"/>
                  </a:lnTo>
                  <a:lnTo>
                    <a:pt x="929" y="510"/>
                  </a:lnTo>
                  <a:lnTo>
                    <a:pt x="962" y="487"/>
                  </a:lnTo>
                  <a:lnTo>
                    <a:pt x="1056" y="475"/>
                  </a:lnTo>
                  <a:lnTo>
                    <a:pt x="1098" y="468"/>
                  </a:lnTo>
                  <a:lnTo>
                    <a:pt x="1100" y="443"/>
                  </a:lnTo>
                  <a:lnTo>
                    <a:pt x="1160" y="426"/>
                  </a:lnTo>
                  <a:lnTo>
                    <a:pt x="1139" y="384"/>
                  </a:lnTo>
                  <a:lnTo>
                    <a:pt x="1077" y="340"/>
                  </a:lnTo>
                  <a:lnTo>
                    <a:pt x="1054" y="307"/>
                  </a:lnTo>
                  <a:lnTo>
                    <a:pt x="1040" y="277"/>
                  </a:lnTo>
                  <a:lnTo>
                    <a:pt x="1010" y="270"/>
                  </a:lnTo>
                  <a:lnTo>
                    <a:pt x="982" y="287"/>
                  </a:lnTo>
                  <a:lnTo>
                    <a:pt x="973" y="207"/>
                  </a:lnTo>
                  <a:lnTo>
                    <a:pt x="994" y="158"/>
                  </a:lnTo>
                  <a:lnTo>
                    <a:pt x="992" y="105"/>
                  </a:lnTo>
                  <a:lnTo>
                    <a:pt x="932" y="105"/>
                  </a:lnTo>
                  <a:lnTo>
                    <a:pt x="899" y="63"/>
                  </a:lnTo>
                  <a:lnTo>
                    <a:pt x="925" y="44"/>
                  </a:lnTo>
                  <a:lnTo>
                    <a:pt x="904" y="18"/>
                  </a:lnTo>
                  <a:lnTo>
                    <a:pt x="865" y="23"/>
                  </a:lnTo>
                  <a:lnTo>
                    <a:pt x="837" y="0"/>
                  </a:lnTo>
                  <a:lnTo>
                    <a:pt x="752" y="11"/>
                  </a:lnTo>
                  <a:lnTo>
                    <a:pt x="724" y="2"/>
                  </a:lnTo>
                  <a:lnTo>
                    <a:pt x="662" y="39"/>
                  </a:lnTo>
                  <a:lnTo>
                    <a:pt x="620" y="32"/>
                  </a:lnTo>
                  <a:lnTo>
                    <a:pt x="593" y="51"/>
                  </a:lnTo>
                  <a:lnTo>
                    <a:pt x="572" y="93"/>
                  </a:lnTo>
                  <a:lnTo>
                    <a:pt x="565" y="128"/>
                  </a:lnTo>
                  <a:lnTo>
                    <a:pt x="549" y="158"/>
                  </a:lnTo>
                  <a:lnTo>
                    <a:pt x="505" y="170"/>
                  </a:lnTo>
                  <a:lnTo>
                    <a:pt x="487" y="196"/>
                  </a:lnTo>
                  <a:lnTo>
                    <a:pt x="447" y="172"/>
                  </a:lnTo>
                  <a:lnTo>
                    <a:pt x="411" y="156"/>
                  </a:lnTo>
                  <a:lnTo>
                    <a:pt x="411" y="235"/>
                  </a:lnTo>
                  <a:lnTo>
                    <a:pt x="394" y="277"/>
                  </a:lnTo>
                  <a:lnTo>
                    <a:pt x="344" y="307"/>
                  </a:lnTo>
                  <a:lnTo>
                    <a:pt x="339" y="354"/>
                  </a:lnTo>
                  <a:lnTo>
                    <a:pt x="353" y="373"/>
                  </a:lnTo>
                  <a:lnTo>
                    <a:pt x="378" y="370"/>
                  </a:lnTo>
                  <a:lnTo>
                    <a:pt x="639" y="447"/>
                  </a:lnTo>
                  <a:lnTo>
                    <a:pt x="625" y="510"/>
                  </a:lnTo>
                  <a:lnTo>
                    <a:pt x="572" y="788"/>
                  </a:lnTo>
                  <a:lnTo>
                    <a:pt x="537" y="790"/>
                  </a:lnTo>
                  <a:lnTo>
                    <a:pt x="535" y="849"/>
                  </a:lnTo>
                  <a:lnTo>
                    <a:pt x="501" y="849"/>
                  </a:lnTo>
                  <a:lnTo>
                    <a:pt x="487" y="909"/>
                  </a:lnTo>
                  <a:lnTo>
                    <a:pt x="408" y="928"/>
                  </a:lnTo>
                  <a:lnTo>
                    <a:pt x="401" y="1047"/>
                  </a:lnTo>
                  <a:lnTo>
                    <a:pt x="406" y="1119"/>
                  </a:lnTo>
                  <a:lnTo>
                    <a:pt x="385" y="1136"/>
                  </a:lnTo>
                  <a:lnTo>
                    <a:pt x="344" y="1138"/>
                  </a:lnTo>
                  <a:lnTo>
                    <a:pt x="328" y="1168"/>
                  </a:lnTo>
                  <a:lnTo>
                    <a:pt x="265" y="1154"/>
                  </a:lnTo>
                  <a:lnTo>
                    <a:pt x="210" y="1173"/>
                  </a:lnTo>
                  <a:lnTo>
                    <a:pt x="143" y="1236"/>
                  </a:lnTo>
                  <a:lnTo>
                    <a:pt x="74" y="1283"/>
                  </a:lnTo>
                  <a:lnTo>
                    <a:pt x="88" y="1367"/>
                  </a:lnTo>
                  <a:lnTo>
                    <a:pt x="26" y="1425"/>
                  </a:lnTo>
                  <a:lnTo>
                    <a:pt x="51" y="1502"/>
                  </a:lnTo>
                  <a:lnTo>
                    <a:pt x="44" y="1544"/>
                  </a:lnTo>
                  <a:lnTo>
                    <a:pt x="42" y="1551"/>
                  </a:lnTo>
                  <a:lnTo>
                    <a:pt x="58" y="1579"/>
                  </a:lnTo>
                  <a:lnTo>
                    <a:pt x="16" y="1602"/>
                  </a:lnTo>
                  <a:lnTo>
                    <a:pt x="0" y="1682"/>
                  </a:lnTo>
                  <a:lnTo>
                    <a:pt x="65" y="1714"/>
                  </a:lnTo>
                  <a:lnTo>
                    <a:pt x="46" y="1973"/>
                  </a:lnTo>
                  <a:lnTo>
                    <a:pt x="330" y="2043"/>
                  </a:lnTo>
                  <a:lnTo>
                    <a:pt x="330" y="2043"/>
                  </a:lnTo>
                  <a:lnTo>
                    <a:pt x="337" y="1941"/>
                  </a:lnTo>
                  <a:lnTo>
                    <a:pt x="452" y="1941"/>
                  </a:lnTo>
                  <a:lnTo>
                    <a:pt x="452" y="2013"/>
                  </a:lnTo>
                  <a:lnTo>
                    <a:pt x="567" y="2013"/>
                  </a:lnTo>
                  <a:lnTo>
                    <a:pt x="567" y="1927"/>
                  </a:lnTo>
                  <a:lnTo>
                    <a:pt x="607" y="1927"/>
                  </a:lnTo>
                  <a:lnTo>
                    <a:pt x="611" y="1889"/>
                  </a:lnTo>
                  <a:lnTo>
                    <a:pt x="623" y="1889"/>
                  </a:lnTo>
                  <a:lnTo>
                    <a:pt x="623" y="1859"/>
                  </a:lnTo>
                  <a:lnTo>
                    <a:pt x="609" y="1854"/>
                  </a:lnTo>
                  <a:lnTo>
                    <a:pt x="611" y="1815"/>
                  </a:lnTo>
                  <a:lnTo>
                    <a:pt x="660" y="1742"/>
                  </a:lnTo>
                  <a:lnTo>
                    <a:pt x="692" y="1742"/>
                  </a:lnTo>
                  <a:lnTo>
                    <a:pt x="708" y="1815"/>
                  </a:lnTo>
                  <a:lnTo>
                    <a:pt x="738" y="1798"/>
                  </a:lnTo>
                  <a:lnTo>
                    <a:pt x="743" y="1852"/>
                  </a:lnTo>
                  <a:lnTo>
                    <a:pt x="793" y="1859"/>
                  </a:lnTo>
                  <a:lnTo>
                    <a:pt x="784" y="1836"/>
                  </a:lnTo>
                  <a:lnTo>
                    <a:pt x="816" y="1836"/>
                  </a:lnTo>
                  <a:lnTo>
                    <a:pt x="826" y="1817"/>
                  </a:lnTo>
                  <a:lnTo>
                    <a:pt x="807" y="1798"/>
                  </a:lnTo>
                  <a:lnTo>
                    <a:pt x="807" y="1784"/>
                  </a:lnTo>
                  <a:lnTo>
                    <a:pt x="826" y="1770"/>
                  </a:lnTo>
                  <a:lnTo>
                    <a:pt x="869" y="1766"/>
                  </a:lnTo>
                  <a:lnTo>
                    <a:pt x="872" y="1796"/>
                  </a:lnTo>
                  <a:lnTo>
                    <a:pt x="925" y="1794"/>
                  </a:lnTo>
                  <a:lnTo>
                    <a:pt x="936" y="1836"/>
                  </a:lnTo>
                  <a:lnTo>
                    <a:pt x="890" y="1868"/>
                  </a:lnTo>
                  <a:lnTo>
                    <a:pt x="902" y="1887"/>
                  </a:lnTo>
                  <a:lnTo>
                    <a:pt x="955" y="1913"/>
                  </a:lnTo>
                  <a:lnTo>
                    <a:pt x="1001" y="1892"/>
                  </a:lnTo>
                  <a:lnTo>
                    <a:pt x="998" y="1843"/>
                  </a:lnTo>
                  <a:lnTo>
                    <a:pt x="1058" y="1868"/>
                  </a:lnTo>
                  <a:lnTo>
                    <a:pt x="1056" y="1838"/>
                  </a:lnTo>
                  <a:lnTo>
                    <a:pt x="1074" y="1840"/>
                  </a:lnTo>
                  <a:lnTo>
                    <a:pt x="1077" y="1892"/>
                  </a:lnTo>
                  <a:lnTo>
                    <a:pt x="1201" y="1957"/>
                  </a:lnTo>
                  <a:lnTo>
                    <a:pt x="1215" y="1941"/>
                  </a:lnTo>
                  <a:lnTo>
                    <a:pt x="1178" y="1899"/>
                  </a:lnTo>
                  <a:lnTo>
                    <a:pt x="1192" y="1871"/>
                  </a:lnTo>
                  <a:lnTo>
                    <a:pt x="1429" y="1908"/>
                  </a:lnTo>
                  <a:lnTo>
                    <a:pt x="1429" y="1941"/>
                  </a:lnTo>
                  <a:lnTo>
                    <a:pt x="1402" y="1966"/>
                  </a:lnTo>
                  <a:lnTo>
                    <a:pt x="1388" y="2004"/>
                  </a:lnTo>
                  <a:lnTo>
                    <a:pt x="1418" y="2034"/>
                  </a:lnTo>
                  <a:lnTo>
                    <a:pt x="1418" y="2074"/>
                  </a:lnTo>
                  <a:lnTo>
                    <a:pt x="1418" y="2109"/>
                  </a:lnTo>
                  <a:lnTo>
                    <a:pt x="1448" y="2109"/>
                  </a:lnTo>
                  <a:lnTo>
                    <a:pt x="1464" y="2116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226034" y="1338236"/>
              <a:ext cx="1095376" cy="1277940"/>
            </a:xfrm>
            <a:custGeom>
              <a:avLst/>
              <a:gdLst/>
              <a:ahLst/>
              <a:cxnLst>
                <a:cxn ang="0">
                  <a:pos x="427" y="345"/>
                </a:cxn>
                <a:cxn ang="0">
                  <a:pos x="235" y="473"/>
                </a:cxn>
                <a:cxn ang="0">
                  <a:pos x="132" y="653"/>
                </a:cxn>
                <a:cxn ang="0">
                  <a:pos x="104" y="830"/>
                </a:cxn>
                <a:cxn ang="0">
                  <a:pos x="2" y="914"/>
                </a:cxn>
                <a:cxn ang="0">
                  <a:pos x="28" y="1026"/>
                </a:cxn>
                <a:cxn ang="0">
                  <a:pos x="97" y="1080"/>
                </a:cxn>
                <a:cxn ang="0">
                  <a:pos x="81" y="1264"/>
                </a:cxn>
                <a:cxn ang="0">
                  <a:pos x="120" y="1374"/>
                </a:cxn>
                <a:cxn ang="0">
                  <a:pos x="201" y="1551"/>
                </a:cxn>
                <a:cxn ang="0">
                  <a:pos x="201" y="1624"/>
                </a:cxn>
                <a:cxn ang="0">
                  <a:pos x="251" y="1544"/>
                </a:cxn>
                <a:cxn ang="0">
                  <a:pos x="436" y="1509"/>
                </a:cxn>
                <a:cxn ang="0">
                  <a:pos x="505" y="1530"/>
                </a:cxn>
                <a:cxn ang="0">
                  <a:pos x="595" y="1696"/>
                </a:cxn>
                <a:cxn ang="0">
                  <a:pos x="673" y="1736"/>
                </a:cxn>
                <a:cxn ang="0">
                  <a:pos x="696" y="1752"/>
                </a:cxn>
                <a:cxn ang="0">
                  <a:pos x="685" y="1768"/>
                </a:cxn>
                <a:cxn ang="0">
                  <a:pos x="620" y="1754"/>
                </a:cxn>
                <a:cxn ang="0">
                  <a:pos x="606" y="1871"/>
                </a:cxn>
                <a:cxn ang="0">
                  <a:pos x="747" y="1913"/>
                </a:cxn>
                <a:cxn ang="0">
                  <a:pos x="855" y="1967"/>
                </a:cxn>
                <a:cxn ang="0">
                  <a:pos x="878" y="1997"/>
                </a:cxn>
                <a:cxn ang="0">
                  <a:pos x="961" y="1999"/>
                </a:cxn>
                <a:cxn ang="0">
                  <a:pos x="1049" y="1936"/>
                </a:cxn>
                <a:cxn ang="0">
                  <a:pos x="1263" y="1939"/>
                </a:cxn>
                <a:cxn ang="0">
                  <a:pos x="1298" y="1939"/>
                </a:cxn>
                <a:cxn ang="0">
                  <a:pos x="1328" y="1920"/>
                </a:cxn>
                <a:cxn ang="0">
                  <a:pos x="1316" y="1876"/>
                </a:cxn>
                <a:cxn ang="0">
                  <a:pos x="1436" y="1939"/>
                </a:cxn>
                <a:cxn ang="0">
                  <a:pos x="1485" y="1871"/>
                </a:cxn>
                <a:cxn ang="0">
                  <a:pos x="1607" y="1773"/>
                </a:cxn>
                <a:cxn ang="0">
                  <a:pos x="1658" y="1661"/>
                </a:cxn>
                <a:cxn ang="0">
                  <a:pos x="1632" y="1568"/>
                </a:cxn>
                <a:cxn ang="0">
                  <a:pos x="1427" y="1598"/>
                </a:cxn>
                <a:cxn ang="0">
                  <a:pos x="1349" y="1446"/>
                </a:cxn>
                <a:cxn ang="0">
                  <a:pos x="1190" y="1603"/>
                </a:cxn>
                <a:cxn ang="0">
                  <a:pos x="1185" y="1530"/>
                </a:cxn>
                <a:cxn ang="0">
                  <a:pos x="1213" y="1376"/>
                </a:cxn>
                <a:cxn ang="0">
                  <a:pos x="1157" y="1269"/>
                </a:cxn>
                <a:cxn ang="0">
                  <a:pos x="1109" y="1061"/>
                </a:cxn>
                <a:cxn ang="0">
                  <a:pos x="943" y="991"/>
                </a:cxn>
                <a:cxn ang="0">
                  <a:pos x="1072" y="826"/>
                </a:cxn>
                <a:cxn ang="0">
                  <a:pos x="1120" y="639"/>
                </a:cxn>
                <a:cxn ang="0">
                  <a:pos x="1033" y="511"/>
                </a:cxn>
                <a:cxn ang="0">
                  <a:pos x="1160" y="355"/>
                </a:cxn>
                <a:cxn ang="0">
                  <a:pos x="1201" y="222"/>
                </a:cxn>
                <a:cxn ang="0">
                  <a:pos x="1190" y="173"/>
                </a:cxn>
                <a:cxn ang="0">
                  <a:pos x="1178" y="56"/>
                </a:cxn>
                <a:cxn ang="0">
                  <a:pos x="1141" y="23"/>
                </a:cxn>
                <a:cxn ang="0">
                  <a:pos x="994" y="98"/>
                </a:cxn>
                <a:cxn ang="0">
                  <a:pos x="925" y="61"/>
                </a:cxn>
                <a:cxn ang="0">
                  <a:pos x="779" y="0"/>
                </a:cxn>
                <a:cxn ang="0">
                  <a:pos x="593" y="317"/>
                </a:cxn>
              </a:cxnLst>
              <a:rect l="0" t="0" r="r" b="b"/>
              <a:pathLst>
                <a:path w="1711" h="2018">
                  <a:moveTo>
                    <a:pt x="537" y="294"/>
                  </a:moveTo>
                  <a:lnTo>
                    <a:pt x="447" y="292"/>
                  </a:lnTo>
                  <a:lnTo>
                    <a:pt x="427" y="345"/>
                  </a:lnTo>
                  <a:lnTo>
                    <a:pt x="390" y="324"/>
                  </a:lnTo>
                  <a:lnTo>
                    <a:pt x="274" y="464"/>
                  </a:lnTo>
                  <a:lnTo>
                    <a:pt x="235" y="473"/>
                  </a:lnTo>
                  <a:lnTo>
                    <a:pt x="194" y="506"/>
                  </a:lnTo>
                  <a:lnTo>
                    <a:pt x="168" y="625"/>
                  </a:lnTo>
                  <a:lnTo>
                    <a:pt x="132" y="653"/>
                  </a:lnTo>
                  <a:lnTo>
                    <a:pt x="134" y="735"/>
                  </a:lnTo>
                  <a:lnTo>
                    <a:pt x="102" y="735"/>
                  </a:lnTo>
                  <a:lnTo>
                    <a:pt x="104" y="830"/>
                  </a:lnTo>
                  <a:lnTo>
                    <a:pt x="44" y="828"/>
                  </a:lnTo>
                  <a:lnTo>
                    <a:pt x="0" y="847"/>
                  </a:lnTo>
                  <a:lnTo>
                    <a:pt x="2" y="914"/>
                  </a:lnTo>
                  <a:lnTo>
                    <a:pt x="28" y="956"/>
                  </a:lnTo>
                  <a:lnTo>
                    <a:pt x="7" y="989"/>
                  </a:lnTo>
                  <a:lnTo>
                    <a:pt x="28" y="1026"/>
                  </a:lnTo>
                  <a:lnTo>
                    <a:pt x="79" y="1012"/>
                  </a:lnTo>
                  <a:lnTo>
                    <a:pt x="81" y="1071"/>
                  </a:lnTo>
                  <a:lnTo>
                    <a:pt x="97" y="1080"/>
                  </a:lnTo>
                  <a:lnTo>
                    <a:pt x="99" y="1162"/>
                  </a:lnTo>
                  <a:lnTo>
                    <a:pt x="74" y="1206"/>
                  </a:lnTo>
                  <a:lnTo>
                    <a:pt x="81" y="1264"/>
                  </a:lnTo>
                  <a:lnTo>
                    <a:pt x="122" y="1269"/>
                  </a:lnTo>
                  <a:lnTo>
                    <a:pt x="159" y="1355"/>
                  </a:lnTo>
                  <a:lnTo>
                    <a:pt x="120" y="1374"/>
                  </a:lnTo>
                  <a:lnTo>
                    <a:pt x="120" y="1437"/>
                  </a:lnTo>
                  <a:lnTo>
                    <a:pt x="113" y="1463"/>
                  </a:lnTo>
                  <a:lnTo>
                    <a:pt x="201" y="1551"/>
                  </a:lnTo>
                  <a:lnTo>
                    <a:pt x="185" y="1591"/>
                  </a:lnTo>
                  <a:lnTo>
                    <a:pt x="198" y="1603"/>
                  </a:lnTo>
                  <a:lnTo>
                    <a:pt x="201" y="1624"/>
                  </a:lnTo>
                  <a:lnTo>
                    <a:pt x="219" y="1628"/>
                  </a:lnTo>
                  <a:lnTo>
                    <a:pt x="235" y="1628"/>
                  </a:lnTo>
                  <a:lnTo>
                    <a:pt x="251" y="1544"/>
                  </a:lnTo>
                  <a:lnTo>
                    <a:pt x="339" y="1533"/>
                  </a:lnTo>
                  <a:lnTo>
                    <a:pt x="362" y="1542"/>
                  </a:lnTo>
                  <a:lnTo>
                    <a:pt x="436" y="1509"/>
                  </a:lnTo>
                  <a:lnTo>
                    <a:pt x="440" y="1551"/>
                  </a:lnTo>
                  <a:lnTo>
                    <a:pt x="464" y="1563"/>
                  </a:lnTo>
                  <a:lnTo>
                    <a:pt x="505" y="1530"/>
                  </a:lnTo>
                  <a:lnTo>
                    <a:pt x="549" y="1600"/>
                  </a:lnTo>
                  <a:lnTo>
                    <a:pt x="544" y="1619"/>
                  </a:lnTo>
                  <a:lnTo>
                    <a:pt x="595" y="1696"/>
                  </a:lnTo>
                  <a:lnTo>
                    <a:pt x="616" y="1703"/>
                  </a:lnTo>
                  <a:lnTo>
                    <a:pt x="632" y="1736"/>
                  </a:lnTo>
                  <a:lnTo>
                    <a:pt x="673" y="1736"/>
                  </a:lnTo>
                  <a:lnTo>
                    <a:pt x="685" y="1717"/>
                  </a:lnTo>
                  <a:lnTo>
                    <a:pt x="696" y="1717"/>
                  </a:lnTo>
                  <a:lnTo>
                    <a:pt x="696" y="1752"/>
                  </a:lnTo>
                  <a:lnTo>
                    <a:pt x="722" y="1787"/>
                  </a:lnTo>
                  <a:lnTo>
                    <a:pt x="692" y="1792"/>
                  </a:lnTo>
                  <a:lnTo>
                    <a:pt x="685" y="1768"/>
                  </a:lnTo>
                  <a:lnTo>
                    <a:pt x="657" y="1780"/>
                  </a:lnTo>
                  <a:lnTo>
                    <a:pt x="643" y="1754"/>
                  </a:lnTo>
                  <a:lnTo>
                    <a:pt x="620" y="1754"/>
                  </a:lnTo>
                  <a:lnTo>
                    <a:pt x="620" y="1782"/>
                  </a:lnTo>
                  <a:lnTo>
                    <a:pt x="597" y="1792"/>
                  </a:lnTo>
                  <a:lnTo>
                    <a:pt x="606" y="1871"/>
                  </a:lnTo>
                  <a:lnTo>
                    <a:pt x="636" y="1862"/>
                  </a:lnTo>
                  <a:lnTo>
                    <a:pt x="706" y="1950"/>
                  </a:lnTo>
                  <a:lnTo>
                    <a:pt x="747" y="1913"/>
                  </a:lnTo>
                  <a:lnTo>
                    <a:pt x="791" y="1957"/>
                  </a:lnTo>
                  <a:lnTo>
                    <a:pt x="835" y="1934"/>
                  </a:lnTo>
                  <a:lnTo>
                    <a:pt x="855" y="1967"/>
                  </a:lnTo>
                  <a:lnTo>
                    <a:pt x="872" y="1957"/>
                  </a:lnTo>
                  <a:lnTo>
                    <a:pt x="878" y="1976"/>
                  </a:lnTo>
                  <a:lnTo>
                    <a:pt x="878" y="1997"/>
                  </a:lnTo>
                  <a:lnTo>
                    <a:pt x="902" y="2018"/>
                  </a:lnTo>
                  <a:lnTo>
                    <a:pt x="908" y="2004"/>
                  </a:lnTo>
                  <a:lnTo>
                    <a:pt x="961" y="1999"/>
                  </a:lnTo>
                  <a:lnTo>
                    <a:pt x="987" y="1999"/>
                  </a:lnTo>
                  <a:lnTo>
                    <a:pt x="1035" y="1957"/>
                  </a:lnTo>
                  <a:lnTo>
                    <a:pt x="1049" y="1936"/>
                  </a:lnTo>
                  <a:lnTo>
                    <a:pt x="1070" y="1957"/>
                  </a:lnTo>
                  <a:lnTo>
                    <a:pt x="1162" y="1962"/>
                  </a:lnTo>
                  <a:lnTo>
                    <a:pt x="1263" y="1939"/>
                  </a:lnTo>
                  <a:lnTo>
                    <a:pt x="1277" y="1915"/>
                  </a:lnTo>
                  <a:lnTo>
                    <a:pt x="1293" y="1915"/>
                  </a:lnTo>
                  <a:lnTo>
                    <a:pt x="1298" y="1939"/>
                  </a:lnTo>
                  <a:lnTo>
                    <a:pt x="1314" y="1948"/>
                  </a:lnTo>
                  <a:lnTo>
                    <a:pt x="1316" y="1929"/>
                  </a:lnTo>
                  <a:lnTo>
                    <a:pt x="1328" y="1920"/>
                  </a:lnTo>
                  <a:lnTo>
                    <a:pt x="1330" y="1908"/>
                  </a:lnTo>
                  <a:lnTo>
                    <a:pt x="1316" y="1894"/>
                  </a:lnTo>
                  <a:lnTo>
                    <a:pt x="1316" y="1876"/>
                  </a:lnTo>
                  <a:lnTo>
                    <a:pt x="1390" y="1894"/>
                  </a:lnTo>
                  <a:lnTo>
                    <a:pt x="1383" y="1936"/>
                  </a:lnTo>
                  <a:lnTo>
                    <a:pt x="1436" y="1939"/>
                  </a:lnTo>
                  <a:lnTo>
                    <a:pt x="1443" y="1899"/>
                  </a:lnTo>
                  <a:lnTo>
                    <a:pt x="1459" y="1883"/>
                  </a:lnTo>
                  <a:lnTo>
                    <a:pt x="1485" y="1871"/>
                  </a:lnTo>
                  <a:lnTo>
                    <a:pt x="1501" y="1822"/>
                  </a:lnTo>
                  <a:lnTo>
                    <a:pt x="1529" y="1799"/>
                  </a:lnTo>
                  <a:lnTo>
                    <a:pt x="1607" y="1773"/>
                  </a:lnTo>
                  <a:lnTo>
                    <a:pt x="1628" y="1687"/>
                  </a:lnTo>
                  <a:lnTo>
                    <a:pt x="1653" y="1682"/>
                  </a:lnTo>
                  <a:lnTo>
                    <a:pt x="1658" y="1661"/>
                  </a:lnTo>
                  <a:lnTo>
                    <a:pt x="1699" y="1666"/>
                  </a:lnTo>
                  <a:lnTo>
                    <a:pt x="1711" y="1575"/>
                  </a:lnTo>
                  <a:lnTo>
                    <a:pt x="1632" y="1568"/>
                  </a:lnTo>
                  <a:lnTo>
                    <a:pt x="1621" y="1551"/>
                  </a:lnTo>
                  <a:lnTo>
                    <a:pt x="1586" y="1589"/>
                  </a:lnTo>
                  <a:lnTo>
                    <a:pt x="1427" y="1598"/>
                  </a:lnTo>
                  <a:lnTo>
                    <a:pt x="1418" y="1556"/>
                  </a:lnTo>
                  <a:lnTo>
                    <a:pt x="1425" y="1446"/>
                  </a:lnTo>
                  <a:lnTo>
                    <a:pt x="1349" y="1446"/>
                  </a:lnTo>
                  <a:lnTo>
                    <a:pt x="1349" y="1495"/>
                  </a:lnTo>
                  <a:lnTo>
                    <a:pt x="1254" y="1535"/>
                  </a:lnTo>
                  <a:lnTo>
                    <a:pt x="1190" y="1603"/>
                  </a:lnTo>
                  <a:lnTo>
                    <a:pt x="1137" y="1603"/>
                  </a:lnTo>
                  <a:lnTo>
                    <a:pt x="1144" y="1540"/>
                  </a:lnTo>
                  <a:lnTo>
                    <a:pt x="1185" y="1530"/>
                  </a:lnTo>
                  <a:lnTo>
                    <a:pt x="1197" y="1495"/>
                  </a:lnTo>
                  <a:lnTo>
                    <a:pt x="1238" y="1470"/>
                  </a:lnTo>
                  <a:lnTo>
                    <a:pt x="1213" y="1376"/>
                  </a:lnTo>
                  <a:lnTo>
                    <a:pt x="1178" y="1358"/>
                  </a:lnTo>
                  <a:lnTo>
                    <a:pt x="1192" y="1278"/>
                  </a:lnTo>
                  <a:lnTo>
                    <a:pt x="1157" y="1269"/>
                  </a:lnTo>
                  <a:lnTo>
                    <a:pt x="1236" y="1087"/>
                  </a:lnTo>
                  <a:lnTo>
                    <a:pt x="1169" y="1059"/>
                  </a:lnTo>
                  <a:lnTo>
                    <a:pt x="1109" y="1061"/>
                  </a:lnTo>
                  <a:lnTo>
                    <a:pt x="1003" y="1078"/>
                  </a:lnTo>
                  <a:lnTo>
                    <a:pt x="927" y="1085"/>
                  </a:lnTo>
                  <a:lnTo>
                    <a:pt x="943" y="991"/>
                  </a:lnTo>
                  <a:lnTo>
                    <a:pt x="1019" y="987"/>
                  </a:lnTo>
                  <a:lnTo>
                    <a:pt x="1054" y="907"/>
                  </a:lnTo>
                  <a:lnTo>
                    <a:pt x="1072" y="826"/>
                  </a:lnTo>
                  <a:lnTo>
                    <a:pt x="1102" y="742"/>
                  </a:lnTo>
                  <a:lnTo>
                    <a:pt x="1125" y="681"/>
                  </a:lnTo>
                  <a:lnTo>
                    <a:pt x="1120" y="639"/>
                  </a:lnTo>
                  <a:lnTo>
                    <a:pt x="1072" y="592"/>
                  </a:lnTo>
                  <a:lnTo>
                    <a:pt x="1033" y="592"/>
                  </a:lnTo>
                  <a:lnTo>
                    <a:pt x="1033" y="511"/>
                  </a:lnTo>
                  <a:lnTo>
                    <a:pt x="1012" y="406"/>
                  </a:lnTo>
                  <a:lnTo>
                    <a:pt x="1091" y="376"/>
                  </a:lnTo>
                  <a:lnTo>
                    <a:pt x="1160" y="355"/>
                  </a:lnTo>
                  <a:lnTo>
                    <a:pt x="1183" y="296"/>
                  </a:lnTo>
                  <a:lnTo>
                    <a:pt x="1208" y="238"/>
                  </a:lnTo>
                  <a:lnTo>
                    <a:pt x="1201" y="222"/>
                  </a:lnTo>
                  <a:lnTo>
                    <a:pt x="1178" y="233"/>
                  </a:lnTo>
                  <a:lnTo>
                    <a:pt x="1174" y="177"/>
                  </a:lnTo>
                  <a:lnTo>
                    <a:pt x="1190" y="173"/>
                  </a:lnTo>
                  <a:lnTo>
                    <a:pt x="1178" y="152"/>
                  </a:lnTo>
                  <a:lnTo>
                    <a:pt x="1169" y="65"/>
                  </a:lnTo>
                  <a:lnTo>
                    <a:pt x="1178" y="56"/>
                  </a:lnTo>
                  <a:lnTo>
                    <a:pt x="1192" y="72"/>
                  </a:lnTo>
                  <a:lnTo>
                    <a:pt x="1201" y="47"/>
                  </a:lnTo>
                  <a:lnTo>
                    <a:pt x="1141" y="23"/>
                  </a:lnTo>
                  <a:lnTo>
                    <a:pt x="1097" y="77"/>
                  </a:lnTo>
                  <a:lnTo>
                    <a:pt x="1097" y="124"/>
                  </a:lnTo>
                  <a:lnTo>
                    <a:pt x="994" y="98"/>
                  </a:lnTo>
                  <a:lnTo>
                    <a:pt x="952" y="131"/>
                  </a:lnTo>
                  <a:lnTo>
                    <a:pt x="938" y="75"/>
                  </a:lnTo>
                  <a:lnTo>
                    <a:pt x="925" y="61"/>
                  </a:lnTo>
                  <a:lnTo>
                    <a:pt x="844" y="65"/>
                  </a:lnTo>
                  <a:lnTo>
                    <a:pt x="821" y="0"/>
                  </a:lnTo>
                  <a:lnTo>
                    <a:pt x="779" y="0"/>
                  </a:lnTo>
                  <a:lnTo>
                    <a:pt x="795" y="103"/>
                  </a:lnTo>
                  <a:lnTo>
                    <a:pt x="719" y="275"/>
                  </a:lnTo>
                  <a:lnTo>
                    <a:pt x="593" y="317"/>
                  </a:lnTo>
                  <a:lnTo>
                    <a:pt x="579" y="29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767247" y="5232378"/>
              <a:ext cx="1073151" cy="1666877"/>
            </a:xfrm>
            <a:custGeom>
              <a:avLst/>
              <a:gdLst/>
              <a:ahLst/>
              <a:cxnLst>
                <a:cxn ang="0">
                  <a:pos x="1459" y="0"/>
                </a:cxn>
                <a:cxn ang="0">
                  <a:pos x="1275" y="12"/>
                </a:cxn>
                <a:cxn ang="0">
                  <a:pos x="1300" y="100"/>
                </a:cxn>
                <a:cxn ang="0">
                  <a:pos x="1312" y="152"/>
                </a:cxn>
                <a:cxn ang="0">
                  <a:pos x="1204" y="170"/>
                </a:cxn>
                <a:cxn ang="0">
                  <a:pos x="1134" y="212"/>
                </a:cxn>
                <a:cxn ang="0">
                  <a:pos x="1162" y="341"/>
                </a:cxn>
                <a:cxn ang="0">
                  <a:pos x="1098" y="399"/>
                </a:cxn>
                <a:cxn ang="0">
                  <a:pos x="662" y="847"/>
                </a:cxn>
                <a:cxn ang="0">
                  <a:pos x="196" y="872"/>
                </a:cxn>
                <a:cxn ang="0">
                  <a:pos x="65" y="1019"/>
                </a:cxn>
                <a:cxn ang="0">
                  <a:pos x="12" y="1054"/>
                </a:cxn>
                <a:cxn ang="0">
                  <a:pos x="102" y="1150"/>
                </a:cxn>
                <a:cxn ang="0">
                  <a:pos x="143" y="1183"/>
                </a:cxn>
                <a:cxn ang="0">
                  <a:pos x="245" y="1215"/>
                </a:cxn>
                <a:cxn ang="0">
                  <a:pos x="452" y="1169"/>
                </a:cxn>
                <a:cxn ang="0">
                  <a:pos x="401" y="1432"/>
                </a:cxn>
                <a:cxn ang="0">
                  <a:pos x="311" y="1481"/>
                </a:cxn>
                <a:cxn ang="0">
                  <a:pos x="268" y="1425"/>
                </a:cxn>
                <a:cxn ang="0">
                  <a:pos x="199" y="1484"/>
                </a:cxn>
                <a:cxn ang="0">
                  <a:pos x="157" y="1519"/>
                </a:cxn>
                <a:cxn ang="0">
                  <a:pos x="242" y="1619"/>
                </a:cxn>
                <a:cxn ang="0">
                  <a:pos x="199" y="1689"/>
                </a:cxn>
                <a:cxn ang="0">
                  <a:pos x="302" y="1696"/>
                </a:cxn>
                <a:cxn ang="0">
                  <a:pos x="613" y="1897"/>
                </a:cxn>
                <a:cxn ang="0">
                  <a:pos x="678" y="1978"/>
                </a:cxn>
                <a:cxn ang="0">
                  <a:pos x="722" y="2163"/>
                </a:cxn>
                <a:cxn ang="0">
                  <a:pos x="814" y="2233"/>
                </a:cxn>
                <a:cxn ang="0">
                  <a:pos x="996" y="2321"/>
                </a:cxn>
                <a:cxn ang="0">
                  <a:pos x="1088" y="2373"/>
                </a:cxn>
                <a:cxn ang="0">
                  <a:pos x="1201" y="2484"/>
                </a:cxn>
                <a:cxn ang="0">
                  <a:pos x="1275" y="2578"/>
                </a:cxn>
                <a:cxn ang="0">
                  <a:pos x="1337" y="2631"/>
                </a:cxn>
                <a:cxn ang="0">
                  <a:pos x="1395" y="2487"/>
                </a:cxn>
                <a:cxn ang="0">
                  <a:pos x="1413" y="2384"/>
                </a:cxn>
                <a:cxn ang="0">
                  <a:pos x="1459" y="2202"/>
                </a:cxn>
                <a:cxn ang="0">
                  <a:pos x="1662" y="2223"/>
                </a:cxn>
                <a:cxn ang="0">
                  <a:pos x="1676" y="2163"/>
                </a:cxn>
                <a:cxn ang="0">
                  <a:pos x="1559" y="2149"/>
                </a:cxn>
                <a:cxn ang="0">
                  <a:pos x="1554" y="1901"/>
                </a:cxn>
                <a:cxn ang="0">
                  <a:pos x="1545" y="1750"/>
                </a:cxn>
                <a:cxn ang="0">
                  <a:pos x="1480" y="1593"/>
                </a:cxn>
                <a:cxn ang="0">
                  <a:pos x="1496" y="1278"/>
                </a:cxn>
                <a:cxn ang="0">
                  <a:pos x="1512" y="963"/>
                </a:cxn>
                <a:cxn ang="0">
                  <a:pos x="1390" y="877"/>
                </a:cxn>
                <a:cxn ang="0">
                  <a:pos x="1492" y="627"/>
                </a:cxn>
                <a:cxn ang="0">
                  <a:pos x="1485" y="497"/>
                </a:cxn>
                <a:cxn ang="0">
                  <a:pos x="1485" y="320"/>
                </a:cxn>
                <a:cxn ang="0">
                  <a:pos x="1496" y="68"/>
                </a:cxn>
              </a:cxnLst>
              <a:rect l="0" t="0" r="r" b="b"/>
              <a:pathLst>
                <a:path w="1676" h="2631">
                  <a:moveTo>
                    <a:pt x="1476" y="30"/>
                  </a:moveTo>
                  <a:lnTo>
                    <a:pt x="1459" y="0"/>
                  </a:lnTo>
                  <a:lnTo>
                    <a:pt x="1434" y="30"/>
                  </a:lnTo>
                  <a:lnTo>
                    <a:pt x="1275" y="12"/>
                  </a:lnTo>
                  <a:lnTo>
                    <a:pt x="1261" y="65"/>
                  </a:lnTo>
                  <a:lnTo>
                    <a:pt x="1300" y="100"/>
                  </a:lnTo>
                  <a:lnTo>
                    <a:pt x="1340" y="124"/>
                  </a:lnTo>
                  <a:lnTo>
                    <a:pt x="1312" y="152"/>
                  </a:lnTo>
                  <a:lnTo>
                    <a:pt x="1287" y="208"/>
                  </a:lnTo>
                  <a:lnTo>
                    <a:pt x="1204" y="170"/>
                  </a:lnTo>
                  <a:lnTo>
                    <a:pt x="1199" y="229"/>
                  </a:lnTo>
                  <a:lnTo>
                    <a:pt x="1134" y="212"/>
                  </a:lnTo>
                  <a:lnTo>
                    <a:pt x="1107" y="306"/>
                  </a:lnTo>
                  <a:lnTo>
                    <a:pt x="1162" y="341"/>
                  </a:lnTo>
                  <a:lnTo>
                    <a:pt x="1137" y="390"/>
                  </a:lnTo>
                  <a:lnTo>
                    <a:pt x="1098" y="399"/>
                  </a:lnTo>
                  <a:lnTo>
                    <a:pt x="973" y="735"/>
                  </a:lnTo>
                  <a:lnTo>
                    <a:pt x="662" y="847"/>
                  </a:lnTo>
                  <a:lnTo>
                    <a:pt x="279" y="756"/>
                  </a:lnTo>
                  <a:lnTo>
                    <a:pt x="196" y="872"/>
                  </a:lnTo>
                  <a:lnTo>
                    <a:pt x="150" y="1022"/>
                  </a:lnTo>
                  <a:lnTo>
                    <a:pt x="65" y="1019"/>
                  </a:lnTo>
                  <a:lnTo>
                    <a:pt x="0" y="1026"/>
                  </a:lnTo>
                  <a:lnTo>
                    <a:pt x="12" y="1054"/>
                  </a:lnTo>
                  <a:lnTo>
                    <a:pt x="35" y="1124"/>
                  </a:lnTo>
                  <a:lnTo>
                    <a:pt x="102" y="1150"/>
                  </a:lnTo>
                  <a:lnTo>
                    <a:pt x="109" y="1176"/>
                  </a:lnTo>
                  <a:lnTo>
                    <a:pt x="143" y="1183"/>
                  </a:lnTo>
                  <a:lnTo>
                    <a:pt x="171" y="1199"/>
                  </a:lnTo>
                  <a:lnTo>
                    <a:pt x="245" y="1215"/>
                  </a:lnTo>
                  <a:lnTo>
                    <a:pt x="279" y="1143"/>
                  </a:lnTo>
                  <a:lnTo>
                    <a:pt x="452" y="1169"/>
                  </a:lnTo>
                  <a:lnTo>
                    <a:pt x="411" y="1278"/>
                  </a:lnTo>
                  <a:lnTo>
                    <a:pt x="401" y="1432"/>
                  </a:lnTo>
                  <a:lnTo>
                    <a:pt x="408" y="1453"/>
                  </a:lnTo>
                  <a:lnTo>
                    <a:pt x="311" y="1481"/>
                  </a:lnTo>
                  <a:lnTo>
                    <a:pt x="311" y="1444"/>
                  </a:lnTo>
                  <a:lnTo>
                    <a:pt x="268" y="1425"/>
                  </a:lnTo>
                  <a:lnTo>
                    <a:pt x="238" y="1460"/>
                  </a:lnTo>
                  <a:lnTo>
                    <a:pt x="199" y="1484"/>
                  </a:lnTo>
                  <a:lnTo>
                    <a:pt x="150" y="1486"/>
                  </a:lnTo>
                  <a:lnTo>
                    <a:pt x="157" y="1519"/>
                  </a:lnTo>
                  <a:lnTo>
                    <a:pt x="249" y="1526"/>
                  </a:lnTo>
                  <a:lnTo>
                    <a:pt x="242" y="1619"/>
                  </a:lnTo>
                  <a:lnTo>
                    <a:pt x="182" y="1626"/>
                  </a:lnTo>
                  <a:lnTo>
                    <a:pt x="199" y="1689"/>
                  </a:lnTo>
                  <a:lnTo>
                    <a:pt x="261" y="1680"/>
                  </a:lnTo>
                  <a:lnTo>
                    <a:pt x="302" y="1696"/>
                  </a:lnTo>
                  <a:lnTo>
                    <a:pt x="339" y="1792"/>
                  </a:lnTo>
                  <a:lnTo>
                    <a:pt x="613" y="1897"/>
                  </a:lnTo>
                  <a:lnTo>
                    <a:pt x="694" y="1922"/>
                  </a:lnTo>
                  <a:lnTo>
                    <a:pt x="678" y="1978"/>
                  </a:lnTo>
                  <a:lnTo>
                    <a:pt x="759" y="2156"/>
                  </a:lnTo>
                  <a:lnTo>
                    <a:pt x="722" y="2163"/>
                  </a:lnTo>
                  <a:lnTo>
                    <a:pt x="733" y="2249"/>
                  </a:lnTo>
                  <a:lnTo>
                    <a:pt x="814" y="2233"/>
                  </a:lnTo>
                  <a:lnTo>
                    <a:pt x="938" y="2310"/>
                  </a:lnTo>
                  <a:lnTo>
                    <a:pt x="996" y="2321"/>
                  </a:lnTo>
                  <a:lnTo>
                    <a:pt x="1058" y="2342"/>
                  </a:lnTo>
                  <a:lnTo>
                    <a:pt x="1088" y="2373"/>
                  </a:lnTo>
                  <a:lnTo>
                    <a:pt x="1116" y="2431"/>
                  </a:lnTo>
                  <a:lnTo>
                    <a:pt x="1201" y="2484"/>
                  </a:lnTo>
                  <a:lnTo>
                    <a:pt x="1261" y="2496"/>
                  </a:lnTo>
                  <a:lnTo>
                    <a:pt x="1275" y="2578"/>
                  </a:lnTo>
                  <a:lnTo>
                    <a:pt x="1247" y="2608"/>
                  </a:lnTo>
                  <a:lnTo>
                    <a:pt x="1337" y="2631"/>
                  </a:lnTo>
                  <a:lnTo>
                    <a:pt x="1400" y="2522"/>
                  </a:lnTo>
                  <a:lnTo>
                    <a:pt x="1395" y="2487"/>
                  </a:lnTo>
                  <a:lnTo>
                    <a:pt x="1413" y="2463"/>
                  </a:lnTo>
                  <a:lnTo>
                    <a:pt x="1413" y="2384"/>
                  </a:lnTo>
                  <a:lnTo>
                    <a:pt x="1471" y="2368"/>
                  </a:lnTo>
                  <a:lnTo>
                    <a:pt x="1459" y="2202"/>
                  </a:lnTo>
                  <a:lnTo>
                    <a:pt x="1630" y="2230"/>
                  </a:lnTo>
                  <a:lnTo>
                    <a:pt x="1662" y="2223"/>
                  </a:lnTo>
                  <a:lnTo>
                    <a:pt x="1669" y="2195"/>
                  </a:lnTo>
                  <a:lnTo>
                    <a:pt x="1676" y="2163"/>
                  </a:lnTo>
                  <a:lnTo>
                    <a:pt x="1667" y="2144"/>
                  </a:lnTo>
                  <a:lnTo>
                    <a:pt x="1559" y="2149"/>
                  </a:lnTo>
                  <a:lnTo>
                    <a:pt x="1554" y="1901"/>
                  </a:lnTo>
                  <a:lnTo>
                    <a:pt x="1554" y="1901"/>
                  </a:lnTo>
                  <a:lnTo>
                    <a:pt x="1552" y="1787"/>
                  </a:lnTo>
                  <a:lnTo>
                    <a:pt x="1545" y="1750"/>
                  </a:lnTo>
                  <a:lnTo>
                    <a:pt x="1483" y="1796"/>
                  </a:lnTo>
                  <a:lnTo>
                    <a:pt x="1480" y="1593"/>
                  </a:lnTo>
                  <a:lnTo>
                    <a:pt x="1508" y="1586"/>
                  </a:lnTo>
                  <a:lnTo>
                    <a:pt x="1496" y="1278"/>
                  </a:lnTo>
                  <a:lnTo>
                    <a:pt x="1489" y="987"/>
                  </a:lnTo>
                  <a:lnTo>
                    <a:pt x="1512" y="963"/>
                  </a:lnTo>
                  <a:lnTo>
                    <a:pt x="1510" y="872"/>
                  </a:lnTo>
                  <a:lnTo>
                    <a:pt x="1390" y="877"/>
                  </a:lnTo>
                  <a:lnTo>
                    <a:pt x="1379" y="728"/>
                  </a:lnTo>
                  <a:lnTo>
                    <a:pt x="1492" y="627"/>
                  </a:lnTo>
                  <a:lnTo>
                    <a:pt x="1503" y="576"/>
                  </a:lnTo>
                  <a:lnTo>
                    <a:pt x="1485" y="497"/>
                  </a:lnTo>
                  <a:lnTo>
                    <a:pt x="1453" y="327"/>
                  </a:lnTo>
                  <a:lnTo>
                    <a:pt x="1485" y="320"/>
                  </a:lnTo>
                  <a:lnTo>
                    <a:pt x="1519" y="254"/>
                  </a:lnTo>
                  <a:lnTo>
                    <a:pt x="1496" y="68"/>
                  </a:lnTo>
                  <a:lnTo>
                    <a:pt x="1524" y="1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83071" y="2514575"/>
              <a:ext cx="1250952" cy="1031876"/>
            </a:xfrm>
            <a:custGeom>
              <a:avLst/>
              <a:gdLst/>
              <a:ahLst/>
              <a:cxnLst>
                <a:cxn ang="0">
                  <a:pos x="46" y="497"/>
                </a:cxn>
                <a:cxn ang="0">
                  <a:pos x="597" y="586"/>
                </a:cxn>
                <a:cxn ang="0">
                  <a:pos x="820" y="740"/>
                </a:cxn>
                <a:cxn ang="0">
                  <a:pos x="954" y="868"/>
                </a:cxn>
                <a:cxn ang="0">
                  <a:pos x="733" y="992"/>
                </a:cxn>
                <a:cxn ang="0">
                  <a:pos x="781" y="1097"/>
                </a:cxn>
                <a:cxn ang="0">
                  <a:pos x="733" y="1162"/>
                </a:cxn>
                <a:cxn ang="0">
                  <a:pos x="820" y="1337"/>
                </a:cxn>
                <a:cxn ang="0">
                  <a:pos x="776" y="1475"/>
                </a:cxn>
                <a:cxn ang="0">
                  <a:pos x="703" y="1559"/>
                </a:cxn>
                <a:cxn ang="0">
                  <a:pos x="873" y="1629"/>
                </a:cxn>
                <a:cxn ang="0">
                  <a:pos x="952" y="1498"/>
                </a:cxn>
                <a:cxn ang="0">
                  <a:pos x="933" y="1482"/>
                </a:cxn>
                <a:cxn ang="0">
                  <a:pos x="947" y="1423"/>
                </a:cxn>
                <a:cxn ang="0">
                  <a:pos x="1014" y="1332"/>
                </a:cxn>
                <a:cxn ang="0">
                  <a:pos x="991" y="1237"/>
                </a:cxn>
                <a:cxn ang="0">
                  <a:pos x="1042" y="1162"/>
                </a:cxn>
                <a:cxn ang="0">
                  <a:pos x="982" y="1174"/>
                </a:cxn>
                <a:cxn ang="0">
                  <a:pos x="979" y="1111"/>
                </a:cxn>
                <a:cxn ang="0">
                  <a:pos x="991" y="1038"/>
                </a:cxn>
                <a:cxn ang="0">
                  <a:pos x="1069" y="952"/>
                </a:cxn>
                <a:cxn ang="0">
                  <a:pos x="1145" y="924"/>
                </a:cxn>
                <a:cxn ang="0">
                  <a:pos x="1249" y="1122"/>
                </a:cxn>
                <a:cxn ang="0">
                  <a:pos x="1332" y="1211"/>
                </a:cxn>
                <a:cxn ang="0">
                  <a:pos x="1360" y="1251"/>
                </a:cxn>
                <a:cxn ang="0">
                  <a:pos x="1413" y="1388"/>
                </a:cxn>
                <a:cxn ang="0">
                  <a:pos x="1489" y="1435"/>
                </a:cxn>
                <a:cxn ang="0">
                  <a:pos x="1572" y="1461"/>
                </a:cxn>
                <a:cxn ang="0">
                  <a:pos x="1675" y="1505"/>
                </a:cxn>
                <a:cxn ang="0">
                  <a:pos x="1828" y="1388"/>
                </a:cxn>
                <a:cxn ang="0">
                  <a:pos x="1947" y="1274"/>
                </a:cxn>
                <a:cxn ang="0">
                  <a:pos x="1885" y="1178"/>
                </a:cxn>
                <a:cxn ang="0">
                  <a:pos x="1620" y="996"/>
                </a:cxn>
                <a:cxn ang="0">
                  <a:pos x="1569" y="996"/>
                </a:cxn>
                <a:cxn ang="0">
                  <a:pos x="1544" y="910"/>
                </a:cxn>
                <a:cxn ang="0">
                  <a:pos x="1655" y="852"/>
                </a:cxn>
                <a:cxn ang="0">
                  <a:pos x="1551" y="840"/>
                </a:cxn>
                <a:cxn ang="0">
                  <a:pos x="1519" y="700"/>
                </a:cxn>
                <a:cxn ang="0">
                  <a:pos x="1399" y="719"/>
                </a:cxn>
                <a:cxn ang="0">
                  <a:pos x="1385" y="586"/>
                </a:cxn>
                <a:cxn ang="0">
                  <a:pos x="1267" y="542"/>
                </a:cxn>
                <a:cxn ang="0">
                  <a:pos x="1219" y="474"/>
                </a:cxn>
                <a:cxn ang="0">
                  <a:pos x="1148" y="495"/>
                </a:cxn>
                <a:cxn ang="0">
                  <a:pos x="1136" y="374"/>
                </a:cxn>
                <a:cxn ang="0">
                  <a:pos x="1090" y="332"/>
                </a:cxn>
                <a:cxn ang="0">
                  <a:pos x="1074" y="224"/>
                </a:cxn>
                <a:cxn ang="0">
                  <a:pos x="864" y="129"/>
                </a:cxn>
                <a:cxn ang="0">
                  <a:pos x="873" y="215"/>
                </a:cxn>
                <a:cxn ang="0">
                  <a:pos x="728" y="96"/>
                </a:cxn>
                <a:cxn ang="0">
                  <a:pos x="673" y="150"/>
                </a:cxn>
                <a:cxn ang="0">
                  <a:pos x="562" y="126"/>
                </a:cxn>
                <a:cxn ang="0">
                  <a:pos x="544" y="54"/>
                </a:cxn>
                <a:cxn ang="0">
                  <a:pos x="479" y="42"/>
                </a:cxn>
                <a:cxn ang="0">
                  <a:pos x="488" y="94"/>
                </a:cxn>
                <a:cxn ang="0">
                  <a:pos x="415" y="110"/>
                </a:cxn>
                <a:cxn ang="0">
                  <a:pos x="364" y="0"/>
                </a:cxn>
                <a:cxn ang="0">
                  <a:pos x="281" y="112"/>
                </a:cxn>
                <a:cxn ang="0">
                  <a:pos x="283" y="147"/>
                </a:cxn>
                <a:cxn ang="0">
                  <a:pos x="239" y="271"/>
                </a:cxn>
                <a:cxn ang="0">
                  <a:pos x="9" y="199"/>
                </a:cxn>
              </a:cxnLst>
              <a:rect l="0" t="0" r="r" b="b"/>
              <a:pathLst>
                <a:path w="1954" h="1629">
                  <a:moveTo>
                    <a:pt x="2" y="301"/>
                  </a:moveTo>
                  <a:lnTo>
                    <a:pt x="0" y="518"/>
                  </a:lnTo>
                  <a:lnTo>
                    <a:pt x="46" y="497"/>
                  </a:lnTo>
                  <a:lnTo>
                    <a:pt x="281" y="600"/>
                  </a:lnTo>
                  <a:lnTo>
                    <a:pt x="539" y="598"/>
                  </a:lnTo>
                  <a:lnTo>
                    <a:pt x="597" y="586"/>
                  </a:lnTo>
                  <a:lnTo>
                    <a:pt x="652" y="616"/>
                  </a:lnTo>
                  <a:lnTo>
                    <a:pt x="816" y="656"/>
                  </a:lnTo>
                  <a:lnTo>
                    <a:pt x="820" y="740"/>
                  </a:lnTo>
                  <a:lnTo>
                    <a:pt x="880" y="786"/>
                  </a:lnTo>
                  <a:lnTo>
                    <a:pt x="938" y="791"/>
                  </a:lnTo>
                  <a:lnTo>
                    <a:pt x="954" y="868"/>
                  </a:lnTo>
                  <a:lnTo>
                    <a:pt x="793" y="966"/>
                  </a:lnTo>
                  <a:lnTo>
                    <a:pt x="742" y="938"/>
                  </a:lnTo>
                  <a:lnTo>
                    <a:pt x="733" y="992"/>
                  </a:lnTo>
                  <a:lnTo>
                    <a:pt x="760" y="1024"/>
                  </a:lnTo>
                  <a:lnTo>
                    <a:pt x="733" y="1078"/>
                  </a:lnTo>
                  <a:lnTo>
                    <a:pt x="781" y="1097"/>
                  </a:lnTo>
                  <a:lnTo>
                    <a:pt x="774" y="1125"/>
                  </a:lnTo>
                  <a:lnTo>
                    <a:pt x="742" y="1132"/>
                  </a:lnTo>
                  <a:lnTo>
                    <a:pt x="733" y="1162"/>
                  </a:lnTo>
                  <a:lnTo>
                    <a:pt x="790" y="1211"/>
                  </a:lnTo>
                  <a:lnTo>
                    <a:pt x="783" y="1281"/>
                  </a:lnTo>
                  <a:lnTo>
                    <a:pt x="820" y="1337"/>
                  </a:lnTo>
                  <a:lnTo>
                    <a:pt x="786" y="1398"/>
                  </a:lnTo>
                  <a:lnTo>
                    <a:pt x="800" y="1449"/>
                  </a:lnTo>
                  <a:lnTo>
                    <a:pt x="776" y="1475"/>
                  </a:lnTo>
                  <a:lnTo>
                    <a:pt x="737" y="1486"/>
                  </a:lnTo>
                  <a:lnTo>
                    <a:pt x="714" y="1512"/>
                  </a:lnTo>
                  <a:lnTo>
                    <a:pt x="703" y="1559"/>
                  </a:lnTo>
                  <a:lnTo>
                    <a:pt x="682" y="1584"/>
                  </a:lnTo>
                  <a:lnTo>
                    <a:pt x="703" y="1629"/>
                  </a:lnTo>
                  <a:lnTo>
                    <a:pt x="873" y="1629"/>
                  </a:lnTo>
                  <a:lnTo>
                    <a:pt x="880" y="1566"/>
                  </a:lnTo>
                  <a:lnTo>
                    <a:pt x="945" y="1547"/>
                  </a:lnTo>
                  <a:lnTo>
                    <a:pt x="952" y="1498"/>
                  </a:lnTo>
                  <a:lnTo>
                    <a:pt x="963" y="1470"/>
                  </a:lnTo>
                  <a:lnTo>
                    <a:pt x="954" y="1449"/>
                  </a:lnTo>
                  <a:lnTo>
                    <a:pt x="933" y="1482"/>
                  </a:lnTo>
                  <a:lnTo>
                    <a:pt x="901" y="1454"/>
                  </a:lnTo>
                  <a:lnTo>
                    <a:pt x="906" y="1430"/>
                  </a:lnTo>
                  <a:lnTo>
                    <a:pt x="947" y="1423"/>
                  </a:lnTo>
                  <a:lnTo>
                    <a:pt x="869" y="1363"/>
                  </a:lnTo>
                  <a:lnTo>
                    <a:pt x="1000" y="1339"/>
                  </a:lnTo>
                  <a:lnTo>
                    <a:pt x="1014" y="1332"/>
                  </a:lnTo>
                  <a:lnTo>
                    <a:pt x="986" y="1304"/>
                  </a:lnTo>
                  <a:lnTo>
                    <a:pt x="972" y="1248"/>
                  </a:lnTo>
                  <a:lnTo>
                    <a:pt x="991" y="1237"/>
                  </a:lnTo>
                  <a:lnTo>
                    <a:pt x="1032" y="1239"/>
                  </a:lnTo>
                  <a:lnTo>
                    <a:pt x="1048" y="1209"/>
                  </a:lnTo>
                  <a:lnTo>
                    <a:pt x="1042" y="1162"/>
                  </a:lnTo>
                  <a:lnTo>
                    <a:pt x="1032" y="1132"/>
                  </a:lnTo>
                  <a:lnTo>
                    <a:pt x="1005" y="1141"/>
                  </a:lnTo>
                  <a:lnTo>
                    <a:pt x="982" y="1174"/>
                  </a:lnTo>
                  <a:lnTo>
                    <a:pt x="965" y="1169"/>
                  </a:lnTo>
                  <a:lnTo>
                    <a:pt x="963" y="1136"/>
                  </a:lnTo>
                  <a:lnTo>
                    <a:pt x="979" y="1111"/>
                  </a:lnTo>
                  <a:lnTo>
                    <a:pt x="952" y="1073"/>
                  </a:lnTo>
                  <a:lnTo>
                    <a:pt x="954" y="1052"/>
                  </a:lnTo>
                  <a:lnTo>
                    <a:pt x="991" y="1038"/>
                  </a:lnTo>
                  <a:lnTo>
                    <a:pt x="1025" y="987"/>
                  </a:lnTo>
                  <a:lnTo>
                    <a:pt x="1076" y="971"/>
                  </a:lnTo>
                  <a:lnTo>
                    <a:pt x="1069" y="952"/>
                  </a:lnTo>
                  <a:lnTo>
                    <a:pt x="1095" y="926"/>
                  </a:lnTo>
                  <a:lnTo>
                    <a:pt x="1115" y="947"/>
                  </a:lnTo>
                  <a:lnTo>
                    <a:pt x="1145" y="924"/>
                  </a:lnTo>
                  <a:lnTo>
                    <a:pt x="1284" y="1024"/>
                  </a:lnTo>
                  <a:lnTo>
                    <a:pt x="1284" y="1099"/>
                  </a:lnTo>
                  <a:lnTo>
                    <a:pt x="1249" y="1122"/>
                  </a:lnTo>
                  <a:lnTo>
                    <a:pt x="1277" y="1157"/>
                  </a:lnTo>
                  <a:lnTo>
                    <a:pt x="1288" y="1150"/>
                  </a:lnTo>
                  <a:lnTo>
                    <a:pt x="1332" y="1211"/>
                  </a:lnTo>
                  <a:lnTo>
                    <a:pt x="1304" y="1230"/>
                  </a:lnTo>
                  <a:lnTo>
                    <a:pt x="1314" y="1251"/>
                  </a:lnTo>
                  <a:lnTo>
                    <a:pt x="1360" y="1251"/>
                  </a:lnTo>
                  <a:lnTo>
                    <a:pt x="1383" y="1295"/>
                  </a:lnTo>
                  <a:lnTo>
                    <a:pt x="1362" y="1365"/>
                  </a:lnTo>
                  <a:lnTo>
                    <a:pt x="1413" y="1388"/>
                  </a:lnTo>
                  <a:lnTo>
                    <a:pt x="1468" y="1295"/>
                  </a:lnTo>
                  <a:lnTo>
                    <a:pt x="1528" y="1328"/>
                  </a:lnTo>
                  <a:lnTo>
                    <a:pt x="1489" y="1435"/>
                  </a:lnTo>
                  <a:lnTo>
                    <a:pt x="1503" y="1463"/>
                  </a:lnTo>
                  <a:lnTo>
                    <a:pt x="1533" y="1468"/>
                  </a:lnTo>
                  <a:lnTo>
                    <a:pt x="1572" y="1461"/>
                  </a:lnTo>
                  <a:lnTo>
                    <a:pt x="1599" y="1500"/>
                  </a:lnTo>
                  <a:lnTo>
                    <a:pt x="1643" y="1479"/>
                  </a:lnTo>
                  <a:lnTo>
                    <a:pt x="1675" y="1505"/>
                  </a:lnTo>
                  <a:lnTo>
                    <a:pt x="1717" y="1461"/>
                  </a:lnTo>
                  <a:lnTo>
                    <a:pt x="1782" y="1472"/>
                  </a:lnTo>
                  <a:lnTo>
                    <a:pt x="1828" y="1388"/>
                  </a:lnTo>
                  <a:lnTo>
                    <a:pt x="1881" y="1328"/>
                  </a:lnTo>
                  <a:lnTo>
                    <a:pt x="1911" y="1325"/>
                  </a:lnTo>
                  <a:lnTo>
                    <a:pt x="1947" y="1274"/>
                  </a:lnTo>
                  <a:lnTo>
                    <a:pt x="1954" y="1239"/>
                  </a:lnTo>
                  <a:lnTo>
                    <a:pt x="1913" y="1232"/>
                  </a:lnTo>
                  <a:lnTo>
                    <a:pt x="1885" y="1178"/>
                  </a:lnTo>
                  <a:lnTo>
                    <a:pt x="1855" y="1083"/>
                  </a:lnTo>
                  <a:lnTo>
                    <a:pt x="1641" y="985"/>
                  </a:lnTo>
                  <a:lnTo>
                    <a:pt x="1620" y="996"/>
                  </a:lnTo>
                  <a:lnTo>
                    <a:pt x="1602" y="989"/>
                  </a:lnTo>
                  <a:lnTo>
                    <a:pt x="1590" y="1001"/>
                  </a:lnTo>
                  <a:lnTo>
                    <a:pt x="1569" y="996"/>
                  </a:lnTo>
                  <a:lnTo>
                    <a:pt x="1569" y="961"/>
                  </a:lnTo>
                  <a:lnTo>
                    <a:pt x="1590" y="933"/>
                  </a:lnTo>
                  <a:lnTo>
                    <a:pt x="1544" y="910"/>
                  </a:lnTo>
                  <a:lnTo>
                    <a:pt x="1627" y="875"/>
                  </a:lnTo>
                  <a:lnTo>
                    <a:pt x="1646" y="868"/>
                  </a:lnTo>
                  <a:lnTo>
                    <a:pt x="1655" y="852"/>
                  </a:lnTo>
                  <a:lnTo>
                    <a:pt x="1613" y="824"/>
                  </a:lnTo>
                  <a:lnTo>
                    <a:pt x="1574" y="826"/>
                  </a:lnTo>
                  <a:lnTo>
                    <a:pt x="1551" y="840"/>
                  </a:lnTo>
                  <a:lnTo>
                    <a:pt x="1528" y="814"/>
                  </a:lnTo>
                  <a:lnTo>
                    <a:pt x="1537" y="751"/>
                  </a:lnTo>
                  <a:lnTo>
                    <a:pt x="1519" y="700"/>
                  </a:lnTo>
                  <a:lnTo>
                    <a:pt x="1477" y="681"/>
                  </a:lnTo>
                  <a:lnTo>
                    <a:pt x="1452" y="700"/>
                  </a:lnTo>
                  <a:lnTo>
                    <a:pt x="1399" y="719"/>
                  </a:lnTo>
                  <a:lnTo>
                    <a:pt x="1380" y="677"/>
                  </a:lnTo>
                  <a:lnTo>
                    <a:pt x="1394" y="635"/>
                  </a:lnTo>
                  <a:lnTo>
                    <a:pt x="1385" y="586"/>
                  </a:lnTo>
                  <a:lnTo>
                    <a:pt x="1355" y="537"/>
                  </a:lnTo>
                  <a:lnTo>
                    <a:pt x="1325" y="532"/>
                  </a:lnTo>
                  <a:lnTo>
                    <a:pt x="1267" y="542"/>
                  </a:lnTo>
                  <a:lnTo>
                    <a:pt x="1219" y="537"/>
                  </a:lnTo>
                  <a:lnTo>
                    <a:pt x="1210" y="514"/>
                  </a:lnTo>
                  <a:lnTo>
                    <a:pt x="1219" y="474"/>
                  </a:lnTo>
                  <a:lnTo>
                    <a:pt x="1201" y="474"/>
                  </a:lnTo>
                  <a:lnTo>
                    <a:pt x="1173" y="500"/>
                  </a:lnTo>
                  <a:lnTo>
                    <a:pt x="1148" y="495"/>
                  </a:lnTo>
                  <a:lnTo>
                    <a:pt x="1148" y="444"/>
                  </a:lnTo>
                  <a:lnTo>
                    <a:pt x="1129" y="416"/>
                  </a:lnTo>
                  <a:lnTo>
                    <a:pt x="1136" y="374"/>
                  </a:lnTo>
                  <a:lnTo>
                    <a:pt x="1120" y="367"/>
                  </a:lnTo>
                  <a:lnTo>
                    <a:pt x="1090" y="367"/>
                  </a:lnTo>
                  <a:lnTo>
                    <a:pt x="1090" y="332"/>
                  </a:lnTo>
                  <a:lnTo>
                    <a:pt x="1090" y="292"/>
                  </a:lnTo>
                  <a:lnTo>
                    <a:pt x="1060" y="262"/>
                  </a:lnTo>
                  <a:lnTo>
                    <a:pt x="1074" y="224"/>
                  </a:lnTo>
                  <a:lnTo>
                    <a:pt x="1101" y="199"/>
                  </a:lnTo>
                  <a:lnTo>
                    <a:pt x="1101" y="166"/>
                  </a:lnTo>
                  <a:lnTo>
                    <a:pt x="864" y="129"/>
                  </a:lnTo>
                  <a:lnTo>
                    <a:pt x="850" y="157"/>
                  </a:lnTo>
                  <a:lnTo>
                    <a:pt x="887" y="199"/>
                  </a:lnTo>
                  <a:lnTo>
                    <a:pt x="873" y="215"/>
                  </a:lnTo>
                  <a:lnTo>
                    <a:pt x="749" y="150"/>
                  </a:lnTo>
                  <a:lnTo>
                    <a:pt x="746" y="98"/>
                  </a:lnTo>
                  <a:lnTo>
                    <a:pt x="728" y="96"/>
                  </a:lnTo>
                  <a:lnTo>
                    <a:pt x="730" y="126"/>
                  </a:lnTo>
                  <a:lnTo>
                    <a:pt x="670" y="101"/>
                  </a:lnTo>
                  <a:lnTo>
                    <a:pt x="673" y="150"/>
                  </a:lnTo>
                  <a:lnTo>
                    <a:pt x="627" y="171"/>
                  </a:lnTo>
                  <a:lnTo>
                    <a:pt x="574" y="145"/>
                  </a:lnTo>
                  <a:lnTo>
                    <a:pt x="562" y="126"/>
                  </a:lnTo>
                  <a:lnTo>
                    <a:pt x="608" y="94"/>
                  </a:lnTo>
                  <a:lnTo>
                    <a:pt x="597" y="52"/>
                  </a:lnTo>
                  <a:lnTo>
                    <a:pt x="544" y="54"/>
                  </a:lnTo>
                  <a:lnTo>
                    <a:pt x="541" y="24"/>
                  </a:lnTo>
                  <a:lnTo>
                    <a:pt x="498" y="28"/>
                  </a:lnTo>
                  <a:lnTo>
                    <a:pt x="479" y="42"/>
                  </a:lnTo>
                  <a:lnTo>
                    <a:pt x="479" y="56"/>
                  </a:lnTo>
                  <a:lnTo>
                    <a:pt x="498" y="75"/>
                  </a:lnTo>
                  <a:lnTo>
                    <a:pt x="488" y="94"/>
                  </a:lnTo>
                  <a:lnTo>
                    <a:pt x="456" y="94"/>
                  </a:lnTo>
                  <a:lnTo>
                    <a:pt x="465" y="117"/>
                  </a:lnTo>
                  <a:lnTo>
                    <a:pt x="415" y="110"/>
                  </a:lnTo>
                  <a:lnTo>
                    <a:pt x="410" y="56"/>
                  </a:lnTo>
                  <a:lnTo>
                    <a:pt x="380" y="73"/>
                  </a:lnTo>
                  <a:lnTo>
                    <a:pt x="364" y="0"/>
                  </a:lnTo>
                  <a:lnTo>
                    <a:pt x="332" y="0"/>
                  </a:lnTo>
                  <a:lnTo>
                    <a:pt x="283" y="73"/>
                  </a:lnTo>
                  <a:lnTo>
                    <a:pt x="281" y="112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83" y="147"/>
                  </a:lnTo>
                  <a:lnTo>
                    <a:pt x="279" y="185"/>
                  </a:lnTo>
                  <a:lnTo>
                    <a:pt x="239" y="185"/>
                  </a:lnTo>
                  <a:lnTo>
                    <a:pt x="239" y="271"/>
                  </a:lnTo>
                  <a:lnTo>
                    <a:pt x="124" y="271"/>
                  </a:lnTo>
                  <a:lnTo>
                    <a:pt x="124" y="199"/>
                  </a:lnTo>
                  <a:lnTo>
                    <a:pt x="9" y="199"/>
                  </a:lnTo>
                  <a:lnTo>
                    <a:pt x="2" y="30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765659" y="1365224"/>
              <a:ext cx="806451" cy="973138"/>
            </a:xfrm>
            <a:custGeom>
              <a:avLst/>
              <a:gdLst/>
              <a:ahLst/>
              <a:cxnLst>
                <a:cxn ang="0">
                  <a:pos x="277" y="1311"/>
                </a:cxn>
                <a:cxn ang="0">
                  <a:pos x="311" y="1255"/>
                </a:cxn>
                <a:cxn ang="0">
                  <a:pos x="438" y="1192"/>
                </a:cxn>
                <a:cxn ang="0">
                  <a:pos x="489" y="1061"/>
                </a:cxn>
                <a:cxn ang="0">
                  <a:pos x="436" y="1024"/>
                </a:cxn>
                <a:cxn ang="0">
                  <a:pos x="403" y="966"/>
                </a:cxn>
                <a:cxn ang="0">
                  <a:pos x="343" y="996"/>
                </a:cxn>
                <a:cxn ang="0">
                  <a:pos x="203" y="884"/>
                </a:cxn>
                <a:cxn ang="0">
                  <a:pos x="210" y="779"/>
                </a:cxn>
                <a:cxn ang="0">
                  <a:pos x="182" y="611"/>
                </a:cxn>
                <a:cxn ang="0">
                  <a:pos x="134" y="602"/>
                </a:cxn>
                <a:cxn ang="0">
                  <a:pos x="46" y="686"/>
                </a:cxn>
                <a:cxn ang="0">
                  <a:pos x="0" y="611"/>
                </a:cxn>
                <a:cxn ang="0">
                  <a:pos x="35" y="562"/>
                </a:cxn>
                <a:cxn ang="0">
                  <a:pos x="171" y="543"/>
                </a:cxn>
                <a:cxn ang="0">
                  <a:pos x="233" y="501"/>
                </a:cxn>
                <a:cxn ang="0">
                  <a:pos x="150" y="415"/>
                </a:cxn>
                <a:cxn ang="0">
                  <a:pos x="113" y="352"/>
                </a:cxn>
                <a:cxn ang="0">
                  <a:pos x="55" y="362"/>
                </a:cxn>
                <a:cxn ang="0">
                  <a:pos x="67" y="233"/>
                </a:cxn>
                <a:cxn ang="0">
                  <a:pos x="198" y="177"/>
                </a:cxn>
                <a:cxn ang="0">
                  <a:pos x="311" y="131"/>
                </a:cxn>
                <a:cxn ang="0">
                  <a:pos x="373" y="159"/>
                </a:cxn>
                <a:cxn ang="0">
                  <a:pos x="445" y="189"/>
                </a:cxn>
                <a:cxn ang="0">
                  <a:pos x="532" y="152"/>
                </a:cxn>
                <a:cxn ang="0">
                  <a:pos x="588" y="184"/>
                </a:cxn>
                <a:cxn ang="0">
                  <a:pos x="595" y="236"/>
                </a:cxn>
                <a:cxn ang="0">
                  <a:pos x="629" y="210"/>
                </a:cxn>
                <a:cxn ang="0">
                  <a:pos x="652" y="149"/>
                </a:cxn>
                <a:cxn ang="0">
                  <a:pos x="768" y="9"/>
                </a:cxn>
                <a:cxn ang="0">
                  <a:pos x="853" y="0"/>
                </a:cxn>
                <a:cxn ang="0">
                  <a:pos x="894" y="42"/>
                </a:cxn>
                <a:cxn ang="0">
                  <a:pos x="940" y="93"/>
                </a:cxn>
                <a:cxn ang="0">
                  <a:pos x="1079" y="145"/>
                </a:cxn>
                <a:cxn ang="0">
                  <a:pos x="1097" y="217"/>
                </a:cxn>
                <a:cxn ang="0">
                  <a:pos x="1229" y="212"/>
                </a:cxn>
                <a:cxn ang="0">
                  <a:pos x="1256" y="252"/>
                </a:cxn>
                <a:cxn ang="0">
                  <a:pos x="1146" y="303"/>
                </a:cxn>
                <a:cxn ang="0">
                  <a:pos x="993" y="422"/>
                </a:cxn>
                <a:cxn ang="0">
                  <a:pos x="913" y="464"/>
                </a:cxn>
                <a:cxn ang="0">
                  <a:pos x="851" y="611"/>
                </a:cxn>
                <a:cxn ang="0">
                  <a:pos x="821" y="693"/>
                </a:cxn>
                <a:cxn ang="0">
                  <a:pos x="763" y="786"/>
                </a:cxn>
                <a:cxn ang="0">
                  <a:pos x="721" y="872"/>
                </a:cxn>
                <a:cxn ang="0">
                  <a:pos x="726" y="947"/>
                </a:cxn>
                <a:cxn ang="0">
                  <a:pos x="798" y="970"/>
                </a:cxn>
                <a:cxn ang="0">
                  <a:pos x="816" y="1038"/>
                </a:cxn>
                <a:cxn ang="0">
                  <a:pos x="793" y="1164"/>
                </a:cxn>
                <a:cxn ang="0">
                  <a:pos x="841" y="1227"/>
                </a:cxn>
                <a:cxn ang="0">
                  <a:pos x="839" y="1332"/>
                </a:cxn>
                <a:cxn ang="0">
                  <a:pos x="832" y="1421"/>
                </a:cxn>
                <a:cxn ang="0">
                  <a:pos x="765" y="1435"/>
                </a:cxn>
                <a:cxn ang="0">
                  <a:pos x="645" y="1442"/>
                </a:cxn>
                <a:cxn ang="0">
                  <a:pos x="567" y="1465"/>
                </a:cxn>
                <a:cxn ang="0">
                  <a:pos x="496" y="1533"/>
                </a:cxn>
                <a:cxn ang="0">
                  <a:pos x="364" y="1460"/>
                </a:cxn>
              </a:cxnLst>
              <a:rect l="0" t="0" r="r" b="b"/>
              <a:pathLst>
                <a:path w="1259" h="1537">
                  <a:moveTo>
                    <a:pt x="350" y="1372"/>
                  </a:moveTo>
                  <a:lnTo>
                    <a:pt x="277" y="1311"/>
                  </a:lnTo>
                  <a:lnTo>
                    <a:pt x="311" y="1290"/>
                  </a:lnTo>
                  <a:lnTo>
                    <a:pt x="311" y="1255"/>
                  </a:lnTo>
                  <a:lnTo>
                    <a:pt x="429" y="1243"/>
                  </a:lnTo>
                  <a:lnTo>
                    <a:pt x="438" y="1192"/>
                  </a:lnTo>
                  <a:lnTo>
                    <a:pt x="489" y="1127"/>
                  </a:lnTo>
                  <a:lnTo>
                    <a:pt x="489" y="1061"/>
                  </a:lnTo>
                  <a:lnTo>
                    <a:pt x="440" y="1061"/>
                  </a:lnTo>
                  <a:lnTo>
                    <a:pt x="436" y="1024"/>
                  </a:lnTo>
                  <a:lnTo>
                    <a:pt x="410" y="998"/>
                  </a:lnTo>
                  <a:lnTo>
                    <a:pt x="403" y="966"/>
                  </a:lnTo>
                  <a:lnTo>
                    <a:pt x="343" y="973"/>
                  </a:lnTo>
                  <a:lnTo>
                    <a:pt x="343" y="996"/>
                  </a:lnTo>
                  <a:lnTo>
                    <a:pt x="210" y="1003"/>
                  </a:lnTo>
                  <a:lnTo>
                    <a:pt x="203" y="884"/>
                  </a:lnTo>
                  <a:lnTo>
                    <a:pt x="226" y="879"/>
                  </a:lnTo>
                  <a:lnTo>
                    <a:pt x="210" y="779"/>
                  </a:lnTo>
                  <a:lnTo>
                    <a:pt x="180" y="767"/>
                  </a:lnTo>
                  <a:lnTo>
                    <a:pt x="182" y="611"/>
                  </a:lnTo>
                  <a:lnTo>
                    <a:pt x="161" y="590"/>
                  </a:lnTo>
                  <a:lnTo>
                    <a:pt x="134" y="602"/>
                  </a:lnTo>
                  <a:lnTo>
                    <a:pt x="90" y="693"/>
                  </a:lnTo>
                  <a:lnTo>
                    <a:pt x="46" y="686"/>
                  </a:lnTo>
                  <a:lnTo>
                    <a:pt x="21" y="653"/>
                  </a:lnTo>
                  <a:lnTo>
                    <a:pt x="0" y="611"/>
                  </a:lnTo>
                  <a:lnTo>
                    <a:pt x="2" y="585"/>
                  </a:lnTo>
                  <a:lnTo>
                    <a:pt x="35" y="562"/>
                  </a:lnTo>
                  <a:lnTo>
                    <a:pt x="129" y="550"/>
                  </a:lnTo>
                  <a:lnTo>
                    <a:pt x="171" y="543"/>
                  </a:lnTo>
                  <a:lnTo>
                    <a:pt x="173" y="518"/>
                  </a:lnTo>
                  <a:lnTo>
                    <a:pt x="233" y="501"/>
                  </a:lnTo>
                  <a:lnTo>
                    <a:pt x="212" y="459"/>
                  </a:lnTo>
                  <a:lnTo>
                    <a:pt x="150" y="415"/>
                  </a:lnTo>
                  <a:lnTo>
                    <a:pt x="127" y="382"/>
                  </a:lnTo>
                  <a:lnTo>
                    <a:pt x="113" y="352"/>
                  </a:lnTo>
                  <a:lnTo>
                    <a:pt x="83" y="345"/>
                  </a:lnTo>
                  <a:lnTo>
                    <a:pt x="55" y="362"/>
                  </a:lnTo>
                  <a:lnTo>
                    <a:pt x="46" y="282"/>
                  </a:lnTo>
                  <a:lnTo>
                    <a:pt x="67" y="233"/>
                  </a:lnTo>
                  <a:lnTo>
                    <a:pt x="65" y="180"/>
                  </a:lnTo>
                  <a:lnTo>
                    <a:pt x="198" y="177"/>
                  </a:lnTo>
                  <a:lnTo>
                    <a:pt x="260" y="112"/>
                  </a:lnTo>
                  <a:lnTo>
                    <a:pt x="311" y="131"/>
                  </a:lnTo>
                  <a:lnTo>
                    <a:pt x="332" y="107"/>
                  </a:lnTo>
                  <a:lnTo>
                    <a:pt x="373" y="159"/>
                  </a:lnTo>
                  <a:lnTo>
                    <a:pt x="429" y="170"/>
                  </a:lnTo>
                  <a:lnTo>
                    <a:pt x="445" y="189"/>
                  </a:lnTo>
                  <a:lnTo>
                    <a:pt x="523" y="187"/>
                  </a:lnTo>
                  <a:lnTo>
                    <a:pt x="532" y="152"/>
                  </a:lnTo>
                  <a:lnTo>
                    <a:pt x="558" y="140"/>
                  </a:lnTo>
                  <a:lnTo>
                    <a:pt x="588" y="184"/>
                  </a:lnTo>
                  <a:lnTo>
                    <a:pt x="567" y="236"/>
                  </a:lnTo>
                  <a:lnTo>
                    <a:pt x="595" y="236"/>
                  </a:lnTo>
                  <a:lnTo>
                    <a:pt x="627" y="243"/>
                  </a:lnTo>
                  <a:lnTo>
                    <a:pt x="629" y="210"/>
                  </a:lnTo>
                  <a:lnTo>
                    <a:pt x="648" y="198"/>
                  </a:lnTo>
                  <a:lnTo>
                    <a:pt x="652" y="149"/>
                  </a:lnTo>
                  <a:lnTo>
                    <a:pt x="731" y="156"/>
                  </a:lnTo>
                  <a:lnTo>
                    <a:pt x="768" y="9"/>
                  </a:lnTo>
                  <a:lnTo>
                    <a:pt x="830" y="16"/>
                  </a:lnTo>
                  <a:lnTo>
                    <a:pt x="853" y="0"/>
                  </a:lnTo>
                  <a:lnTo>
                    <a:pt x="894" y="5"/>
                  </a:lnTo>
                  <a:lnTo>
                    <a:pt x="894" y="42"/>
                  </a:lnTo>
                  <a:lnTo>
                    <a:pt x="906" y="93"/>
                  </a:lnTo>
                  <a:lnTo>
                    <a:pt x="940" y="93"/>
                  </a:lnTo>
                  <a:lnTo>
                    <a:pt x="959" y="138"/>
                  </a:lnTo>
                  <a:lnTo>
                    <a:pt x="1079" y="145"/>
                  </a:lnTo>
                  <a:lnTo>
                    <a:pt x="1079" y="194"/>
                  </a:lnTo>
                  <a:lnTo>
                    <a:pt x="1097" y="217"/>
                  </a:lnTo>
                  <a:lnTo>
                    <a:pt x="1143" y="210"/>
                  </a:lnTo>
                  <a:lnTo>
                    <a:pt x="1229" y="212"/>
                  </a:lnTo>
                  <a:lnTo>
                    <a:pt x="1259" y="212"/>
                  </a:lnTo>
                  <a:lnTo>
                    <a:pt x="1256" y="252"/>
                  </a:lnTo>
                  <a:lnTo>
                    <a:pt x="1166" y="250"/>
                  </a:lnTo>
                  <a:lnTo>
                    <a:pt x="1146" y="303"/>
                  </a:lnTo>
                  <a:lnTo>
                    <a:pt x="1109" y="282"/>
                  </a:lnTo>
                  <a:lnTo>
                    <a:pt x="993" y="422"/>
                  </a:lnTo>
                  <a:lnTo>
                    <a:pt x="954" y="431"/>
                  </a:lnTo>
                  <a:lnTo>
                    <a:pt x="913" y="464"/>
                  </a:lnTo>
                  <a:lnTo>
                    <a:pt x="887" y="583"/>
                  </a:lnTo>
                  <a:lnTo>
                    <a:pt x="851" y="611"/>
                  </a:lnTo>
                  <a:lnTo>
                    <a:pt x="853" y="693"/>
                  </a:lnTo>
                  <a:lnTo>
                    <a:pt x="821" y="693"/>
                  </a:lnTo>
                  <a:lnTo>
                    <a:pt x="823" y="788"/>
                  </a:lnTo>
                  <a:lnTo>
                    <a:pt x="763" y="786"/>
                  </a:lnTo>
                  <a:lnTo>
                    <a:pt x="719" y="805"/>
                  </a:lnTo>
                  <a:lnTo>
                    <a:pt x="721" y="872"/>
                  </a:lnTo>
                  <a:lnTo>
                    <a:pt x="747" y="914"/>
                  </a:lnTo>
                  <a:lnTo>
                    <a:pt x="726" y="947"/>
                  </a:lnTo>
                  <a:lnTo>
                    <a:pt x="747" y="984"/>
                  </a:lnTo>
                  <a:lnTo>
                    <a:pt x="798" y="970"/>
                  </a:lnTo>
                  <a:lnTo>
                    <a:pt x="800" y="1029"/>
                  </a:lnTo>
                  <a:lnTo>
                    <a:pt x="816" y="1038"/>
                  </a:lnTo>
                  <a:lnTo>
                    <a:pt x="818" y="1120"/>
                  </a:lnTo>
                  <a:lnTo>
                    <a:pt x="793" y="1164"/>
                  </a:lnTo>
                  <a:lnTo>
                    <a:pt x="800" y="1222"/>
                  </a:lnTo>
                  <a:lnTo>
                    <a:pt x="841" y="1227"/>
                  </a:lnTo>
                  <a:lnTo>
                    <a:pt x="878" y="1313"/>
                  </a:lnTo>
                  <a:lnTo>
                    <a:pt x="839" y="1332"/>
                  </a:lnTo>
                  <a:lnTo>
                    <a:pt x="839" y="1395"/>
                  </a:lnTo>
                  <a:lnTo>
                    <a:pt x="832" y="1421"/>
                  </a:lnTo>
                  <a:lnTo>
                    <a:pt x="807" y="1435"/>
                  </a:lnTo>
                  <a:lnTo>
                    <a:pt x="765" y="1435"/>
                  </a:lnTo>
                  <a:lnTo>
                    <a:pt x="735" y="1460"/>
                  </a:lnTo>
                  <a:lnTo>
                    <a:pt x="645" y="1442"/>
                  </a:lnTo>
                  <a:lnTo>
                    <a:pt x="632" y="1463"/>
                  </a:lnTo>
                  <a:lnTo>
                    <a:pt x="567" y="1465"/>
                  </a:lnTo>
                  <a:lnTo>
                    <a:pt x="556" y="1537"/>
                  </a:lnTo>
                  <a:lnTo>
                    <a:pt x="496" y="1533"/>
                  </a:lnTo>
                  <a:lnTo>
                    <a:pt x="484" y="1463"/>
                  </a:lnTo>
                  <a:lnTo>
                    <a:pt x="364" y="1460"/>
                  </a:lnTo>
                  <a:lnTo>
                    <a:pt x="313" y="141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009755" y="1525561"/>
              <a:ext cx="823914" cy="852489"/>
            </a:xfrm>
            <a:custGeom>
              <a:avLst/>
              <a:gdLst/>
              <a:ahLst/>
              <a:cxnLst>
                <a:cxn ang="0">
                  <a:pos x="1083" y="1034"/>
                </a:cxn>
                <a:cxn ang="0">
                  <a:pos x="1035" y="1059"/>
                </a:cxn>
                <a:cxn ang="0">
                  <a:pos x="966" y="1059"/>
                </a:cxn>
                <a:cxn ang="0">
                  <a:pos x="970" y="964"/>
                </a:cxn>
                <a:cxn ang="0">
                  <a:pos x="878" y="917"/>
                </a:cxn>
                <a:cxn ang="0">
                  <a:pos x="825" y="961"/>
                </a:cxn>
                <a:cxn ang="0">
                  <a:pos x="871" y="1066"/>
                </a:cxn>
                <a:cxn ang="0">
                  <a:pos x="825" y="1111"/>
                </a:cxn>
                <a:cxn ang="0">
                  <a:pos x="717" y="1134"/>
                </a:cxn>
                <a:cxn ang="0">
                  <a:pos x="549" y="1227"/>
                </a:cxn>
                <a:cxn ang="0">
                  <a:pos x="387" y="1304"/>
                </a:cxn>
                <a:cxn ang="0">
                  <a:pos x="318" y="1288"/>
                </a:cxn>
                <a:cxn ang="0">
                  <a:pos x="230" y="1195"/>
                </a:cxn>
                <a:cxn ang="0">
                  <a:pos x="157" y="975"/>
                </a:cxn>
                <a:cxn ang="0">
                  <a:pos x="69" y="854"/>
                </a:cxn>
                <a:cxn ang="0">
                  <a:pos x="14" y="824"/>
                </a:cxn>
                <a:cxn ang="0">
                  <a:pos x="87" y="765"/>
                </a:cxn>
                <a:cxn ang="0">
                  <a:pos x="210" y="558"/>
                </a:cxn>
                <a:cxn ang="0">
                  <a:pos x="295" y="614"/>
                </a:cxn>
                <a:cxn ang="0">
                  <a:pos x="385" y="602"/>
                </a:cxn>
                <a:cxn ang="0">
                  <a:pos x="431" y="548"/>
                </a:cxn>
                <a:cxn ang="0">
                  <a:pos x="463" y="434"/>
                </a:cxn>
                <a:cxn ang="0">
                  <a:pos x="505" y="301"/>
                </a:cxn>
                <a:cxn ang="0">
                  <a:pos x="583" y="259"/>
                </a:cxn>
                <a:cxn ang="0">
                  <a:pos x="608" y="215"/>
                </a:cxn>
                <a:cxn ang="0">
                  <a:pos x="666" y="189"/>
                </a:cxn>
                <a:cxn ang="0">
                  <a:pos x="844" y="31"/>
                </a:cxn>
                <a:cxn ang="0">
                  <a:pos x="1040" y="14"/>
                </a:cxn>
                <a:cxn ang="0">
                  <a:pos x="996" y="163"/>
                </a:cxn>
                <a:cxn ang="0">
                  <a:pos x="1007" y="233"/>
                </a:cxn>
                <a:cxn ang="0">
                  <a:pos x="871" y="317"/>
                </a:cxn>
                <a:cxn ang="0">
                  <a:pos x="924" y="390"/>
                </a:cxn>
                <a:cxn ang="0">
                  <a:pos x="1021" y="397"/>
                </a:cxn>
                <a:cxn ang="0">
                  <a:pos x="1129" y="471"/>
                </a:cxn>
                <a:cxn ang="0">
                  <a:pos x="1169" y="597"/>
                </a:cxn>
                <a:cxn ang="0">
                  <a:pos x="1090" y="674"/>
                </a:cxn>
                <a:cxn ang="0">
                  <a:pos x="1150" y="728"/>
                </a:cxn>
                <a:cxn ang="0">
                  <a:pos x="1178" y="756"/>
                </a:cxn>
                <a:cxn ang="0">
                  <a:pos x="1254" y="789"/>
                </a:cxn>
                <a:cxn ang="0">
                  <a:pos x="1288" y="831"/>
                </a:cxn>
                <a:cxn ang="0">
                  <a:pos x="1252" y="861"/>
                </a:cxn>
                <a:cxn ang="0">
                  <a:pos x="1208" y="964"/>
                </a:cxn>
              </a:cxnLst>
              <a:rect l="0" t="0" r="r" b="b"/>
              <a:pathLst>
                <a:path w="1288" h="1346">
                  <a:moveTo>
                    <a:pt x="1150" y="1031"/>
                  </a:moveTo>
                  <a:lnTo>
                    <a:pt x="1093" y="1057"/>
                  </a:lnTo>
                  <a:lnTo>
                    <a:pt x="1083" y="1034"/>
                  </a:lnTo>
                  <a:lnTo>
                    <a:pt x="1067" y="1034"/>
                  </a:lnTo>
                  <a:lnTo>
                    <a:pt x="1060" y="1059"/>
                  </a:lnTo>
                  <a:lnTo>
                    <a:pt x="1035" y="1059"/>
                  </a:lnTo>
                  <a:lnTo>
                    <a:pt x="1010" y="994"/>
                  </a:lnTo>
                  <a:lnTo>
                    <a:pt x="975" y="996"/>
                  </a:lnTo>
                  <a:lnTo>
                    <a:pt x="966" y="1059"/>
                  </a:lnTo>
                  <a:lnTo>
                    <a:pt x="931" y="1024"/>
                  </a:lnTo>
                  <a:lnTo>
                    <a:pt x="885" y="975"/>
                  </a:lnTo>
                  <a:lnTo>
                    <a:pt x="970" y="964"/>
                  </a:lnTo>
                  <a:lnTo>
                    <a:pt x="975" y="919"/>
                  </a:lnTo>
                  <a:lnTo>
                    <a:pt x="878" y="903"/>
                  </a:lnTo>
                  <a:lnTo>
                    <a:pt x="878" y="917"/>
                  </a:lnTo>
                  <a:lnTo>
                    <a:pt x="837" y="917"/>
                  </a:lnTo>
                  <a:lnTo>
                    <a:pt x="844" y="957"/>
                  </a:lnTo>
                  <a:lnTo>
                    <a:pt x="825" y="961"/>
                  </a:lnTo>
                  <a:lnTo>
                    <a:pt x="827" y="1013"/>
                  </a:lnTo>
                  <a:lnTo>
                    <a:pt x="871" y="1017"/>
                  </a:lnTo>
                  <a:lnTo>
                    <a:pt x="871" y="1066"/>
                  </a:lnTo>
                  <a:lnTo>
                    <a:pt x="850" y="1073"/>
                  </a:lnTo>
                  <a:lnTo>
                    <a:pt x="850" y="1097"/>
                  </a:lnTo>
                  <a:lnTo>
                    <a:pt x="825" y="1111"/>
                  </a:lnTo>
                  <a:lnTo>
                    <a:pt x="791" y="1066"/>
                  </a:lnTo>
                  <a:lnTo>
                    <a:pt x="756" y="1071"/>
                  </a:lnTo>
                  <a:lnTo>
                    <a:pt x="717" y="1134"/>
                  </a:lnTo>
                  <a:lnTo>
                    <a:pt x="632" y="1134"/>
                  </a:lnTo>
                  <a:lnTo>
                    <a:pt x="629" y="1197"/>
                  </a:lnTo>
                  <a:lnTo>
                    <a:pt x="549" y="1227"/>
                  </a:lnTo>
                  <a:lnTo>
                    <a:pt x="537" y="1295"/>
                  </a:lnTo>
                  <a:lnTo>
                    <a:pt x="433" y="1346"/>
                  </a:lnTo>
                  <a:lnTo>
                    <a:pt x="387" y="1304"/>
                  </a:lnTo>
                  <a:lnTo>
                    <a:pt x="369" y="1232"/>
                  </a:lnTo>
                  <a:lnTo>
                    <a:pt x="323" y="1232"/>
                  </a:lnTo>
                  <a:lnTo>
                    <a:pt x="318" y="1288"/>
                  </a:lnTo>
                  <a:lnTo>
                    <a:pt x="237" y="1295"/>
                  </a:lnTo>
                  <a:lnTo>
                    <a:pt x="212" y="1216"/>
                  </a:lnTo>
                  <a:lnTo>
                    <a:pt x="230" y="1195"/>
                  </a:lnTo>
                  <a:lnTo>
                    <a:pt x="235" y="1136"/>
                  </a:lnTo>
                  <a:lnTo>
                    <a:pt x="152" y="1071"/>
                  </a:lnTo>
                  <a:lnTo>
                    <a:pt x="157" y="975"/>
                  </a:lnTo>
                  <a:lnTo>
                    <a:pt x="124" y="980"/>
                  </a:lnTo>
                  <a:lnTo>
                    <a:pt x="122" y="940"/>
                  </a:lnTo>
                  <a:lnTo>
                    <a:pt x="69" y="854"/>
                  </a:lnTo>
                  <a:lnTo>
                    <a:pt x="39" y="898"/>
                  </a:lnTo>
                  <a:lnTo>
                    <a:pt x="7" y="887"/>
                  </a:lnTo>
                  <a:lnTo>
                    <a:pt x="14" y="824"/>
                  </a:lnTo>
                  <a:lnTo>
                    <a:pt x="0" y="782"/>
                  </a:lnTo>
                  <a:lnTo>
                    <a:pt x="21" y="765"/>
                  </a:lnTo>
                  <a:lnTo>
                    <a:pt x="87" y="765"/>
                  </a:lnTo>
                  <a:lnTo>
                    <a:pt x="64" y="723"/>
                  </a:lnTo>
                  <a:lnTo>
                    <a:pt x="175" y="607"/>
                  </a:lnTo>
                  <a:lnTo>
                    <a:pt x="210" y="558"/>
                  </a:lnTo>
                  <a:lnTo>
                    <a:pt x="228" y="625"/>
                  </a:lnTo>
                  <a:lnTo>
                    <a:pt x="270" y="639"/>
                  </a:lnTo>
                  <a:lnTo>
                    <a:pt x="295" y="614"/>
                  </a:lnTo>
                  <a:lnTo>
                    <a:pt x="336" y="625"/>
                  </a:lnTo>
                  <a:lnTo>
                    <a:pt x="364" y="602"/>
                  </a:lnTo>
                  <a:lnTo>
                    <a:pt x="385" y="602"/>
                  </a:lnTo>
                  <a:lnTo>
                    <a:pt x="394" y="583"/>
                  </a:lnTo>
                  <a:lnTo>
                    <a:pt x="410" y="572"/>
                  </a:lnTo>
                  <a:lnTo>
                    <a:pt x="431" y="548"/>
                  </a:lnTo>
                  <a:lnTo>
                    <a:pt x="431" y="548"/>
                  </a:lnTo>
                  <a:lnTo>
                    <a:pt x="456" y="525"/>
                  </a:lnTo>
                  <a:lnTo>
                    <a:pt x="463" y="434"/>
                  </a:lnTo>
                  <a:lnTo>
                    <a:pt x="486" y="362"/>
                  </a:lnTo>
                  <a:lnTo>
                    <a:pt x="514" y="338"/>
                  </a:lnTo>
                  <a:lnTo>
                    <a:pt x="505" y="301"/>
                  </a:lnTo>
                  <a:lnTo>
                    <a:pt x="523" y="273"/>
                  </a:lnTo>
                  <a:lnTo>
                    <a:pt x="569" y="296"/>
                  </a:lnTo>
                  <a:lnTo>
                    <a:pt x="583" y="259"/>
                  </a:lnTo>
                  <a:lnTo>
                    <a:pt x="567" y="250"/>
                  </a:lnTo>
                  <a:lnTo>
                    <a:pt x="578" y="208"/>
                  </a:lnTo>
                  <a:lnTo>
                    <a:pt x="608" y="215"/>
                  </a:lnTo>
                  <a:lnTo>
                    <a:pt x="604" y="245"/>
                  </a:lnTo>
                  <a:lnTo>
                    <a:pt x="641" y="259"/>
                  </a:lnTo>
                  <a:lnTo>
                    <a:pt x="666" y="189"/>
                  </a:lnTo>
                  <a:lnTo>
                    <a:pt x="618" y="173"/>
                  </a:lnTo>
                  <a:lnTo>
                    <a:pt x="788" y="54"/>
                  </a:lnTo>
                  <a:lnTo>
                    <a:pt x="844" y="31"/>
                  </a:lnTo>
                  <a:lnTo>
                    <a:pt x="887" y="28"/>
                  </a:lnTo>
                  <a:lnTo>
                    <a:pt x="906" y="0"/>
                  </a:lnTo>
                  <a:lnTo>
                    <a:pt x="1040" y="14"/>
                  </a:lnTo>
                  <a:lnTo>
                    <a:pt x="1042" y="52"/>
                  </a:lnTo>
                  <a:lnTo>
                    <a:pt x="1000" y="84"/>
                  </a:lnTo>
                  <a:lnTo>
                    <a:pt x="996" y="163"/>
                  </a:lnTo>
                  <a:lnTo>
                    <a:pt x="1016" y="168"/>
                  </a:lnTo>
                  <a:lnTo>
                    <a:pt x="1030" y="196"/>
                  </a:lnTo>
                  <a:lnTo>
                    <a:pt x="1007" y="233"/>
                  </a:lnTo>
                  <a:lnTo>
                    <a:pt x="878" y="233"/>
                  </a:lnTo>
                  <a:lnTo>
                    <a:pt x="878" y="271"/>
                  </a:lnTo>
                  <a:lnTo>
                    <a:pt x="871" y="317"/>
                  </a:lnTo>
                  <a:lnTo>
                    <a:pt x="913" y="355"/>
                  </a:lnTo>
                  <a:lnTo>
                    <a:pt x="906" y="380"/>
                  </a:lnTo>
                  <a:lnTo>
                    <a:pt x="924" y="390"/>
                  </a:lnTo>
                  <a:lnTo>
                    <a:pt x="943" y="359"/>
                  </a:lnTo>
                  <a:lnTo>
                    <a:pt x="1010" y="404"/>
                  </a:lnTo>
                  <a:lnTo>
                    <a:pt x="1021" y="397"/>
                  </a:lnTo>
                  <a:lnTo>
                    <a:pt x="1021" y="427"/>
                  </a:lnTo>
                  <a:lnTo>
                    <a:pt x="1060" y="467"/>
                  </a:lnTo>
                  <a:lnTo>
                    <a:pt x="1129" y="471"/>
                  </a:lnTo>
                  <a:lnTo>
                    <a:pt x="1134" y="513"/>
                  </a:lnTo>
                  <a:lnTo>
                    <a:pt x="1150" y="513"/>
                  </a:lnTo>
                  <a:lnTo>
                    <a:pt x="1169" y="597"/>
                  </a:lnTo>
                  <a:lnTo>
                    <a:pt x="1150" y="635"/>
                  </a:lnTo>
                  <a:lnTo>
                    <a:pt x="1102" y="639"/>
                  </a:lnTo>
                  <a:lnTo>
                    <a:pt x="1090" y="674"/>
                  </a:lnTo>
                  <a:lnTo>
                    <a:pt x="1088" y="728"/>
                  </a:lnTo>
                  <a:lnTo>
                    <a:pt x="1132" y="714"/>
                  </a:lnTo>
                  <a:lnTo>
                    <a:pt x="1150" y="728"/>
                  </a:lnTo>
                  <a:lnTo>
                    <a:pt x="1127" y="756"/>
                  </a:lnTo>
                  <a:lnTo>
                    <a:pt x="1139" y="786"/>
                  </a:lnTo>
                  <a:lnTo>
                    <a:pt x="1178" y="756"/>
                  </a:lnTo>
                  <a:lnTo>
                    <a:pt x="1189" y="765"/>
                  </a:lnTo>
                  <a:lnTo>
                    <a:pt x="1203" y="796"/>
                  </a:lnTo>
                  <a:lnTo>
                    <a:pt x="1254" y="789"/>
                  </a:lnTo>
                  <a:lnTo>
                    <a:pt x="1252" y="768"/>
                  </a:lnTo>
                  <a:lnTo>
                    <a:pt x="1277" y="770"/>
                  </a:lnTo>
                  <a:lnTo>
                    <a:pt x="1288" y="831"/>
                  </a:lnTo>
                  <a:lnTo>
                    <a:pt x="1219" y="828"/>
                  </a:lnTo>
                  <a:lnTo>
                    <a:pt x="1217" y="845"/>
                  </a:lnTo>
                  <a:lnTo>
                    <a:pt x="1252" y="861"/>
                  </a:lnTo>
                  <a:lnTo>
                    <a:pt x="1247" y="908"/>
                  </a:lnTo>
                  <a:lnTo>
                    <a:pt x="1199" y="938"/>
                  </a:lnTo>
                  <a:lnTo>
                    <a:pt x="1208" y="964"/>
                  </a:lnTo>
                  <a:lnTo>
                    <a:pt x="1189" y="1031"/>
                  </a:lnTo>
                  <a:lnTo>
                    <a:pt x="1150" y="103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065444" y="7588231"/>
              <a:ext cx="1225552" cy="1406527"/>
            </a:xfrm>
            <a:custGeom>
              <a:avLst/>
              <a:gdLst/>
              <a:ahLst/>
              <a:cxnLst>
                <a:cxn ang="0">
                  <a:pos x="1821" y="1430"/>
                </a:cxn>
                <a:cxn ang="0">
                  <a:pos x="1755" y="1670"/>
                </a:cxn>
                <a:cxn ang="0">
                  <a:pos x="1838" y="1712"/>
                </a:cxn>
                <a:cxn ang="0">
                  <a:pos x="1914" y="1789"/>
                </a:cxn>
                <a:cxn ang="0">
                  <a:pos x="1810" y="2039"/>
                </a:cxn>
                <a:cxn ang="0">
                  <a:pos x="1584" y="2181"/>
                </a:cxn>
                <a:cxn ang="0">
                  <a:pos x="1455" y="2163"/>
                </a:cxn>
                <a:cxn ang="0">
                  <a:pos x="1381" y="2069"/>
                </a:cxn>
                <a:cxn ang="0">
                  <a:pos x="1266" y="2009"/>
                </a:cxn>
                <a:cxn ang="0">
                  <a:pos x="1201" y="1878"/>
                </a:cxn>
                <a:cxn ang="0">
                  <a:pos x="1139" y="1768"/>
                </a:cxn>
                <a:cxn ang="0">
                  <a:pos x="1022" y="1815"/>
                </a:cxn>
                <a:cxn ang="0">
                  <a:pos x="872" y="1803"/>
                </a:cxn>
                <a:cxn ang="0">
                  <a:pos x="994" y="1969"/>
                </a:cxn>
                <a:cxn ang="0">
                  <a:pos x="1035" y="2130"/>
                </a:cxn>
                <a:cxn ang="0">
                  <a:pos x="810" y="2184"/>
                </a:cxn>
                <a:cxn ang="0">
                  <a:pos x="780" y="1806"/>
                </a:cxn>
                <a:cxn ang="0">
                  <a:pos x="821" y="1724"/>
                </a:cxn>
                <a:cxn ang="0">
                  <a:pos x="710" y="1633"/>
                </a:cxn>
                <a:cxn ang="0">
                  <a:pos x="653" y="1428"/>
                </a:cxn>
                <a:cxn ang="0">
                  <a:pos x="780" y="1369"/>
                </a:cxn>
                <a:cxn ang="0">
                  <a:pos x="766" y="1248"/>
                </a:cxn>
                <a:cxn ang="0">
                  <a:pos x="683" y="1197"/>
                </a:cxn>
                <a:cxn ang="0">
                  <a:pos x="692" y="926"/>
                </a:cxn>
                <a:cxn ang="0">
                  <a:pos x="618" y="938"/>
                </a:cxn>
                <a:cxn ang="0">
                  <a:pos x="620" y="877"/>
                </a:cxn>
                <a:cxn ang="0">
                  <a:pos x="498" y="726"/>
                </a:cxn>
                <a:cxn ang="0">
                  <a:pos x="353" y="740"/>
                </a:cxn>
                <a:cxn ang="0">
                  <a:pos x="351" y="625"/>
                </a:cxn>
                <a:cxn ang="0">
                  <a:pos x="325" y="604"/>
                </a:cxn>
                <a:cxn ang="0">
                  <a:pos x="305" y="625"/>
                </a:cxn>
                <a:cxn ang="0">
                  <a:pos x="212" y="670"/>
                </a:cxn>
                <a:cxn ang="0">
                  <a:pos x="215" y="791"/>
                </a:cxn>
                <a:cxn ang="0">
                  <a:pos x="88" y="802"/>
                </a:cxn>
                <a:cxn ang="0">
                  <a:pos x="7" y="618"/>
                </a:cxn>
                <a:cxn ang="0">
                  <a:pos x="83" y="569"/>
                </a:cxn>
                <a:cxn ang="0">
                  <a:pos x="166" y="450"/>
                </a:cxn>
                <a:cxn ang="0">
                  <a:pos x="305" y="373"/>
                </a:cxn>
                <a:cxn ang="0">
                  <a:pos x="342" y="387"/>
                </a:cxn>
                <a:cxn ang="0">
                  <a:pos x="443" y="490"/>
                </a:cxn>
                <a:cxn ang="0">
                  <a:pos x="577" y="406"/>
                </a:cxn>
                <a:cxn ang="0">
                  <a:pos x="650" y="224"/>
                </a:cxn>
                <a:cxn ang="0">
                  <a:pos x="828" y="175"/>
                </a:cxn>
                <a:cxn ang="0">
                  <a:pos x="932" y="61"/>
                </a:cxn>
                <a:cxn ang="0">
                  <a:pos x="1125" y="0"/>
                </a:cxn>
                <a:cxn ang="0">
                  <a:pos x="1155" y="273"/>
                </a:cxn>
                <a:cxn ang="0">
                  <a:pos x="1296" y="422"/>
                </a:cxn>
                <a:cxn ang="0">
                  <a:pos x="1174" y="502"/>
                </a:cxn>
                <a:cxn ang="0">
                  <a:pos x="1167" y="593"/>
                </a:cxn>
                <a:cxn ang="0">
                  <a:pos x="1192" y="754"/>
                </a:cxn>
                <a:cxn ang="0">
                  <a:pos x="1229" y="795"/>
                </a:cxn>
                <a:cxn ang="0">
                  <a:pos x="1347" y="744"/>
                </a:cxn>
                <a:cxn ang="0">
                  <a:pos x="1395" y="851"/>
                </a:cxn>
                <a:cxn ang="0">
                  <a:pos x="1388" y="933"/>
                </a:cxn>
                <a:cxn ang="0">
                  <a:pos x="1453" y="1033"/>
                </a:cxn>
                <a:cxn ang="0">
                  <a:pos x="1469" y="1106"/>
                </a:cxn>
                <a:cxn ang="0">
                  <a:pos x="1796" y="1171"/>
                </a:cxn>
                <a:cxn ang="0">
                  <a:pos x="1796" y="1306"/>
                </a:cxn>
              </a:cxnLst>
              <a:rect l="0" t="0" r="r" b="b"/>
              <a:pathLst>
                <a:path w="1914" h="2221">
                  <a:moveTo>
                    <a:pt x="1861" y="1346"/>
                  </a:moveTo>
                  <a:lnTo>
                    <a:pt x="1821" y="1386"/>
                  </a:lnTo>
                  <a:lnTo>
                    <a:pt x="1821" y="1430"/>
                  </a:lnTo>
                  <a:lnTo>
                    <a:pt x="1775" y="1586"/>
                  </a:lnTo>
                  <a:lnTo>
                    <a:pt x="1748" y="1607"/>
                  </a:lnTo>
                  <a:lnTo>
                    <a:pt x="1755" y="1670"/>
                  </a:lnTo>
                  <a:lnTo>
                    <a:pt x="1780" y="1680"/>
                  </a:lnTo>
                  <a:lnTo>
                    <a:pt x="1828" y="1666"/>
                  </a:lnTo>
                  <a:lnTo>
                    <a:pt x="1838" y="1712"/>
                  </a:lnTo>
                  <a:lnTo>
                    <a:pt x="1886" y="1738"/>
                  </a:lnTo>
                  <a:lnTo>
                    <a:pt x="1914" y="1768"/>
                  </a:lnTo>
                  <a:lnTo>
                    <a:pt x="1914" y="1789"/>
                  </a:lnTo>
                  <a:lnTo>
                    <a:pt x="1904" y="1955"/>
                  </a:lnTo>
                  <a:lnTo>
                    <a:pt x="1856" y="2055"/>
                  </a:lnTo>
                  <a:lnTo>
                    <a:pt x="1810" y="2039"/>
                  </a:lnTo>
                  <a:lnTo>
                    <a:pt x="1718" y="2081"/>
                  </a:lnTo>
                  <a:lnTo>
                    <a:pt x="1734" y="2125"/>
                  </a:lnTo>
                  <a:lnTo>
                    <a:pt x="1584" y="2181"/>
                  </a:lnTo>
                  <a:lnTo>
                    <a:pt x="1579" y="2221"/>
                  </a:lnTo>
                  <a:lnTo>
                    <a:pt x="1473" y="2212"/>
                  </a:lnTo>
                  <a:lnTo>
                    <a:pt x="1455" y="2163"/>
                  </a:lnTo>
                  <a:lnTo>
                    <a:pt x="1418" y="2100"/>
                  </a:lnTo>
                  <a:lnTo>
                    <a:pt x="1395" y="2062"/>
                  </a:lnTo>
                  <a:lnTo>
                    <a:pt x="1381" y="2069"/>
                  </a:lnTo>
                  <a:lnTo>
                    <a:pt x="1328" y="1950"/>
                  </a:lnTo>
                  <a:lnTo>
                    <a:pt x="1298" y="1981"/>
                  </a:lnTo>
                  <a:lnTo>
                    <a:pt x="1266" y="2009"/>
                  </a:lnTo>
                  <a:lnTo>
                    <a:pt x="1234" y="1964"/>
                  </a:lnTo>
                  <a:lnTo>
                    <a:pt x="1208" y="1920"/>
                  </a:lnTo>
                  <a:lnTo>
                    <a:pt x="1201" y="1878"/>
                  </a:lnTo>
                  <a:lnTo>
                    <a:pt x="1206" y="1806"/>
                  </a:lnTo>
                  <a:lnTo>
                    <a:pt x="1162" y="1801"/>
                  </a:lnTo>
                  <a:lnTo>
                    <a:pt x="1139" y="1768"/>
                  </a:lnTo>
                  <a:lnTo>
                    <a:pt x="1107" y="1771"/>
                  </a:lnTo>
                  <a:lnTo>
                    <a:pt x="1107" y="1815"/>
                  </a:lnTo>
                  <a:lnTo>
                    <a:pt x="1022" y="1815"/>
                  </a:lnTo>
                  <a:lnTo>
                    <a:pt x="1003" y="1792"/>
                  </a:lnTo>
                  <a:lnTo>
                    <a:pt x="932" y="1757"/>
                  </a:lnTo>
                  <a:lnTo>
                    <a:pt x="872" y="1803"/>
                  </a:lnTo>
                  <a:lnTo>
                    <a:pt x="992" y="1859"/>
                  </a:lnTo>
                  <a:lnTo>
                    <a:pt x="985" y="1913"/>
                  </a:lnTo>
                  <a:lnTo>
                    <a:pt x="994" y="1969"/>
                  </a:lnTo>
                  <a:lnTo>
                    <a:pt x="1022" y="2011"/>
                  </a:lnTo>
                  <a:lnTo>
                    <a:pt x="1029" y="2072"/>
                  </a:lnTo>
                  <a:lnTo>
                    <a:pt x="1035" y="2130"/>
                  </a:lnTo>
                  <a:lnTo>
                    <a:pt x="906" y="2149"/>
                  </a:lnTo>
                  <a:lnTo>
                    <a:pt x="913" y="2184"/>
                  </a:lnTo>
                  <a:lnTo>
                    <a:pt x="810" y="2184"/>
                  </a:lnTo>
                  <a:lnTo>
                    <a:pt x="858" y="2016"/>
                  </a:lnTo>
                  <a:lnTo>
                    <a:pt x="867" y="1983"/>
                  </a:lnTo>
                  <a:lnTo>
                    <a:pt x="780" y="1806"/>
                  </a:lnTo>
                  <a:lnTo>
                    <a:pt x="828" y="1808"/>
                  </a:lnTo>
                  <a:lnTo>
                    <a:pt x="803" y="1750"/>
                  </a:lnTo>
                  <a:lnTo>
                    <a:pt x="821" y="1724"/>
                  </a:lnTo>
                  <a:lnTo>
                    <a:pt x="798" y="1682"/>
                  </a:lnTo>
                  <a:lnTo>
                    <a:pt x="745" y="1703"/>
                  </a:lnTo>
                  <a:lnTo>
                    <a:pt x="710" y="1633"/>
                  </a:lnTo>
                  <a:lnTo>
                    <a:pt x="623" y="1591"/>
                  </a:lnTo>
                  <a:lnTo>
                    <a:pt x="614" y="1430"/>
                  </a:lnTo>
                  <a:lnTo>
                    <a:pt x="653" y="1428"/>
                  </a:lnTo>
                  <a:lnTo>
                    <a:pt x="655" y="1381"/>
                  </a:lnTo>
                  <a:lnTo>
                    <a:pt x="724" y="1355"/>
                  </a:lnTo>
                  <a:lnTo>
                    <a:pt x="780" y="1369"/>
                  </a:lnTo>
                  <a:lnTo>
                    <a:pt x="798" y="1320"/>
                  </a:lnTo>
                  <a:lnTo>
                    <a:pt x="773" y="1302"/>
                  </a:lnTo>
                  <a:lnTo>
                    <a:pt x="766" y="1248"/>
                  </a:lnTo>
                  <a:lnTo>
                    <a:pt x="731" y="1246"/>
                  </a:lnTo>
                  <a:lnTo>
                    <a:pt x="727" y="1220"/>
                  </a:lnTo>
                  <a:lnTo>
                    <a:pt x="683" y="1197"/>
                  </a:lnTo>
                  <a:lnTo>
                    <a:pt x="747" y="1022"/>
                  </a:lnTo>
                  <a:lnTo>
                    <a:pt x="752" y="991"/>
                  </a:lnTo>
                  <a:lnTo>
                    <a:pt x="692" y="926"/>
                  </a:lnTo>
                  <a:lnTo>
                    <a:pt x="646" y="870"/>
                  </a:lnTo>
                  <a:lnTo>
                    <a:pt x="627" y="882"/>
                  </a:lnTo>
                  <a:lnTo>
                    <a:pt x="618" y="938"/>
                  </a:lnTo>
                  <a:lnTo>
                    <a:pt x="588" y="949"/>
                  </a:lnTo>
                  <a:lnTo>
                    <a:pt x="570" y="898"/>
                  </a:lnTo>
                  <a:lnTo>
                    <a:pt x="620" y="877"/>
                  </a:lnTo>
                  <a:lnTo>
                    <a:pt x="627" y="775"/>
                  </a:lnTo>
                  <a:lnTo>
                    <a:pt x="491" y="751"/>
                  </a:lnTo>
                  <a:lnTo>
                    <a:pt x="498" y="726"/>
                  </a:lnTo>
                  <a:lnTo>
                    <a:pt x="487" y="709"/>
                  </a:lnTo>
                  <a:lnTo>
                    <a:pt x="408" y="688"/>
                  </a:lnTo>
                  <a:lnTo>
                    <a:pt x="353" y="740"/>
                  </a:lnTo>
                  <a:lnTo>
                    <a:pt x="316" y="693"/>
                  </a:lnTo>
                  <a:lnTo>
                    <a:pt x="372" y="656"/>
                  </a:lnTo>
                  <a:lnTo>
                    <a:pt x="351" y="625"/>
                  </a:lnTo>
                  <a:lnTo>
                    <a:pt x="413" y="604"/>
                  </a:lnTo>
                  <a:lnTo>
                    <a:pt x="418" y="558"/>
                  </a:lnTo>
                  <a:lnTo>
                    <a:pt x="325" y="604"/>
                  </a:lnTo>
                  <a:lnTo>
                    <a:pt x="328" y="642"/>
                  </a:lnTo>
                  <a:lnTo>
                    <a:pt x="305" y="649"/>
                  </a:lnTo>
                  <a:lnTo>
                    <a:pt x="305" y="625"/>
                  </a:lnTo>
                  <a:lnTo>
                    <a:pt x="289" y="651"/>
                  </a:lnTo>
                  <a:lnTo>
                    <a:pt x="277" y="686"/>
                  </a:lnTo>
                  <a:lnTo>
                    <a:pt x="212" y="670"/>
                  </a:lnTo>
                  <a:lnTo>
                    <a:pt x="208" y="700"/>
                  </a:lnTo>
                  <a:lnTo>
                    <a:pt x="224" y="716"/>
                  </a:lnTo>
                  <a:lnTo>
                    <a:pt x="215" y="791"/>
                  </a:lnTo>
                  <a:lnTo>
                    <a:pt x="173" y="786"/>
                  </a:lnTo>
                  <a:lnTo>
                    <a:pt x="141" y="786"/>
                  </a:lnTo>
                  <a:lnTo>
                    <a:pt x="88" y="802"/>
                  </a:lnTo>
                  <a:lnTo>
                    <a:pt x="0" y="735"/>
                  </a:lnTo>
                  <a:lnTo>
                    <a:pt x="0" y="670"/>
                  </a:lnTo>
                  <a:lnTo>
                    <a:pt x="7" y="618"/>
                  </a:lnTo>
                  <a:lnTo>
                    <a:pt x="30" y="534"/>
                  </a:lnTo>
                  <a:lnTo>
                    <a:pt x="60" y="569"/>
                  </a:lnTo>
                  <a:lnTo>
                    <a:pt x="83" y="569"/>
                  </a:lnTo>
                  <a:lnTo>
                    <a:pt x="118" y="511"/>
                  </a:lnTo>
                  <a:lnTo>
                    <a:pt x="187" y="490"/>
                  </a:lnTo>
                  <a:lnTo>
                    <a:pt x="166" y="450"/>
                  </a:lnTo>
                  <a:lnTo>
                    <a:pt x="192" y="406"/>
                  </a:lnTo>
                  <a:lnTo>
                    <a:pt x="222" y="390"/>
                  </a:lnTo>
                  <a:lnTo>
                    <a:pt x="305" y="373"/>
                  </a:lnTo>
                  <a:lnTo>
                    <a:pt x="305" y="373"/>
                  </a:lnTo>
                  <a:lnTo>
                    <a:pt x="328" y="411"/>
                  </a:lnTo>
                  <a:lnTo>
                    <a:pt x="342" y="387"/>
                  </a:lnTo>
                  <a:lnTo>
                    <a:pt x="374" y="397"/>
                  </a:lnTo>
                  <a:lnTo>
                    <a:pt x="401" y="471"/>
                  </a:lnTo>
                  <a:lnTo>
                    <a:pt x="443" y="490"/>
                  </a:lnTo>
                  <a:lnTo>
                    <a:pt x="521" y="483"/>
                  </a:lnTo>
                  <a:lnTo>
                    <a:pt x="551" y="408"/>
                  </a:lnTo>
                  <a:lnTo>
                    <a:pt x="577" y="406"/>
                  </a:lnTo>
                  <a:lnTo>
                    <a:pt x="588" y="350"/>
                  </a:lnTo>
                  <a:lnTo>
                    <a:pt x="641" y="320"/>
                  </a:lnTo>
                  <a:lnTo>
                    <a:pt x="650" y="224"/>
                  </a:lnTo>
                  <a:lnTo>
                    <a:pt x="747" y="229"/>
                  </a:lnTo>
                  <a:lnTo>
                    <a:pt x="756" y="166"/>
                  </a:lnTo>
                  <a:lnTo>
                    <a:pt x="828" y="175"/>
                  </a:lnTo>
                  <a:lnTo>
                    <a:pt x="844" y="124"/>
                  </a:lnTo>
                  <a:lnTo>
                    <a:pt x="922" y="121"/>
                  </a:lnTo>
                  <a:lnTo>
                    <a:pt x="932" y="61"/>
                  </a:lnTo>
                  <a:lnTo>
                    <a:pt x="1010" y="63"/>
                  </a:lnTo>
                  <a:lnTo>
                    <a:pt x="1019" y="12"/>
                  </a:lnTo>
                  <a:lnTo>
                    <a:pt x="1125" y="0"/>
                  </a:lnTo>
                  <a:lnTo>
                    <a:pt x="1160" y="40"/>
                  </a:lnTo>
                  <a:lnTo>
                    <a:pt x="1178" y="147"/>
                  </a:lnTo>
                  <a:lnTo>
                    <a:pt x="1155" y="273"/>
                  </a:lnTo>
                  <a:lnTo>
                    <a:pt x="1301" y="271"/>
                  </a:lnTo>
                  <a:lnTo>
                    <a:pt x="1319" y="392"/>
                  </a:lnTo>
                  <a:lnTo>
                    <a:pt x="1296" y="422"/>
                  </a:lnTo>
                  <a:lnTo>
                    <a:pt x="1291" y="448"/>
                  </a:lnTo>
                  <a:lnTo>
                    <a:pt x="1204" y="504"/>
                  </a:lnTo>
                  <a:lnTo>
                    <a:pt x="1174" y="502"/>
                  </a:lnTo>
                  <a:lnTo>
                    <a:pt x="1135" y="534"/>
                  </a:lnTo>
                  <a:lnTo>
                    <a:pt x="1139" y="604"/>
                  </a:lnTo>
                  <a:lnTo>
                    <a:pt x="1167" y="593"/>
                  </a:lnTo>
                  <a:lnTo>
                    <a:pt x="1181" y="665"/>
                  </a:lnTo>
                  <a:lnTo>
                    <a:pt x="1218" y="702"/>
                  </a:lnTo>
                  <a:lnTo>
                    <a:pt x="1192" y="754"/>
                  </a:lnTo>
                  <a:lnTo>
                    <a:pt x="1190" y="781"/>
                  </a:lnTo>
                  <a:lnTo>
                    <a:pt x="1204" y="798"/>
                  </a:lnTo>
                  <a:lnTo>
                    <a:pt x="1229" y="795"/>
                  </a:lnTo>
                  <a:lnTo>
                    <a:pt x="1284" y="758"/>
                  </a:lnTo>
                  <a:lnTo>
                    <a:pt x="1305" y="777"/>
                  </a:lnTo>
                  <a:lnTo>
                    <a:pt x="1347" y="744"/>
                  </a:lnTo>
                  <a:lnTo>
                    <a:pt x="1365" y="763"/>
                  </a:lnTo>
                  <a:lnTo>
                    <a:pt x="1351" y="800"/>
                  </a:lnTo>
                  <a:lnTo>
                    <a:pt x="1395" y="851"/>
                  </a:lnTo>
                  <a:lnTo>
                    <a:pt x="1434" y="849"/>
                  </a:lnTo>
                  <a:lnTo>
                    <a:pt x="1425" y="900"/>
                  </a:lnTo>
                  <a:lnTo>
                    <a:pt x="1388" y="933"/>
                  </a:lnTo>
                  <a:lnTo>
                    <a:pt x="1402" y="987"/>
                  </a:lnTo>
                  <a:lnTo>
                    <a:pt x="1413" y="1017"/>
                  </a:lnTo>
                  <a:lnTo>
                    <a:pt x="1453" y="1033"/>
                  </a:lnTo>
                  <a:lnTo>
                    <a:pt x="1455" y="1052"/>
                  </a:lnTo>
                  <a:lnTo>
                    <a:pt x="1420" y="1080"/>
                  </a:lnTo>
                  <a:lnTo>
                    <a:pt x="1469" y="1106"/>
                  </a:lnTo>
                  <a:lnTo>
                    <a:pt x="1729" y="1162"/>
                  </a:lnTo>
                  <a:lnTo>
                    <a:pt x="1771" y="1197"/>
                  </a:lnTo>
                  <a:lnTo>
                    <a:pt x="1796" y="1171"/>
                  </a:lnTo>
                  <a:lnTo>
                    <a:pt x="1838" y="1206"/>
                  </a:lnTo>
                  <a:lnTo>
                    <a:pt x="1838" y="1206"/>
                  </a:lnTo>
                  <a:lnTo>
                    <a:pt x="1796" y="1306"/>
                  </a:lnTo>
                  <a:lnTo>
                    <a:pt x="1812" y="133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387581" y="4554515"/>
              <a:ext cx="857251" cy="846139"/>
            </a:xfrm>
            <a:custGeom>
              <a:avLst/>
              <a:gdLst/>
              <a:ahLst/>
              <a:cxnLst>
                <a:cxn ang="0">
                  <a:pos x="162" y="590"/>
                </a:cxn>
                <a:cxn ang="0">
                  <a:pos x="26" y="616"/>
                </a:cxn>
                <a:cxn ang="0">
                  <a:pos x="12" y="737"/>
                </a:cxn>
                <a:cxn ang="0">
                  <a:pos x="97" y="1022"/>
                </a:cxn>
                <a:cxn ang="0">
                  <a:pos x="146" y="1167"/>
                </a:cxn>
                <a:cxn ang="0">
                  <a:pos x="194" y="1314"/>
                </a:cxn>
                <a:cxn ang="0">
                  <a:pos x="231" y="1311"/>
                </a:cxn>
                <a:cxn ang="0">
                  <a:pos x="351" y="1290"/>
                </a:cxn>
                <a:cxn ang="0">
                  <a:pos x="378" y="1281"/>
                </a:cxn>
                <a:cxn ang="0">
                  <a:pos x="459" y="1300"/>
                </a:cxn>
                <a:cxn ang="0">
                  <a:pos x="512" y="1295"/>
                </a:cxn>
                <a:cxn ang="0">
                  <a:pos x="588" y="1155"/>
                </a:cxn>
                <a:cxn ang="0">
                  <a:pos x="662" y="1090"/>
                </a:cxn>
                <a:cxn ang="0">
                  <a:pos x="664" y="1178"/>
                </a:cxn>
                <a:cxn ang="0">
                  <a:pos x="717" y="1094"/>
                </a:cxn>
                <a:cxn ang="0">
                  <a:pos x="814" y="1069"/>
                </a:cxn>
                <a:cxn ang="0">
                  <a:pos x="890" y="1027"/>
                </a:cxn>
                <a:cxn ang="0">
                  <a:pos x="1022" y="1050"/>
                </a:cxn>
                <a:cxn ang="0">
                  <a:pos x="1081" y="1099"/>
                </a:cxn>
                <a:cxn ang="0">
                  <a:pos x="1153" y="1006"/>
                </a:cxn>
                <a:cxn ang="0">
                  <a:pos x="1010" y="915"/>
                </a:cxn>
                <a:cxn ang="0">
                  <a:pos x="1081" y="859"/>
                </a:cxn>
                <a:cxn ang="0">
                  <a:pos x="1105" y="789"/>
                </a:cxn>
                <a:cxn ang="0">
                  <a:pos x="1072" y="723"/>
                </a:cxn>
                <a:cxn ang="0">
                  <a:pos x="1194" y="644"/>
                </a:cxn>
                <a:cxn ang="0">
                  <a:pos x="1273" y="567"/>
                </a:cxn>
                <a:cxn ang="0">
                  <a:pos x="1337" y="427"/>
                </a:cxn>
                <a:cxn ang="0">
                  <a:pos x="1303" y="345"/>
                </a:cxn>
                <a:cxn ang="0">
                  <a:pos x="1178" y="350"/>
                </a:cxn>
                <a:cxn ang="0">
                  <a:pos x="1093" y="401"/>
                </a:cxn>
                <a:cxn ang="0">
                  <a:pos x="1038" y="327"/>
                </a:cxn>
                <a:cxn ang="0">
                  <a:pos x="941" y="369"/>
                </a:cxn>
                <a:cxn ang="0">
                  <a:pos x="957" y="257"/>
                </a:cxn>
                <a:cxn ang="0">
                  <a:pos x="915" y="138"/>
                </a:cxn>
                <a:cxn ang="0">
                  <a:pos x="851" y="21"/>
                </a:cxn>
                <a:cxn ang="0">
                  <a:pos x="685" y="40"/>
                </a:cxn>
                <a:cxn ang="0">
                  <a:pos x="655" y="114"/>
                </a:cxn>
                <a:cxn ang="0">
                  <a:pos x="572" y="142"/>
                </a:cxn>
                <a:cxn ang="0">
                  <a:pos x="438" y="177"/>
                </a:cxn>
                <a:cxn ang="0">
                  <a:pos x="355" y="189"/>
                </a:cxn>
                <a:cxn ang="0">
                  <a:pos x="265" y="159"/>
                </a:cxn>
                <a:cxn ang="0">
                  <a:pos x="192" y="257"/>
                </a:cxn>
                <a:cxn ang="0">
                  <a:pos x="233" y="460"/>
                </a:cxn>
              </a:cxnLst>
              <a:rect l="0" t="0" r="r" b="b"/>
              <a:pathLst>
                <a:path w="1337" h="1337">
                  <a:moveTo>
                    <a:pt x="212" y="558"/>
                  </a:moveTo>
                  <a:lnTo>
                    <a:pt x="189" y="579"/>
                  </a:lnTo>
                  <a:lnTo>
                    <a:pt x="162" y="590"/>
                  </a:lnTo>
                  <a:lnTo>
                    <a:pt x="132" y="586"/>
                  </a:lnTo>
                  <a:lnTo>
                    <a:pt x="58" y="569"/>
                  </a:lnTo>
                  <a:lnTo>
                    <a:pt x="26" y="616"/>
                  </a:lnTo>
                  <a:lnTo>
                    <a:pt x="81" y="649"/>
                  </a:lnTo>
                  <a:lnTo>
                    <a:pt x="83" y="712"/>
                  </a:lnTo>
                  <a:lnTo>
                    <a:pt x="12" y="737"/>
                  </a:lnTo>
                  <a:lnTo>
                    <a:pt x="0" y="992"/>
                  </a:lnTo>
                  <a:lnTo>
                    <a:pt x="42" y="1013"/>
                  </a:lnTo>
                  <a:lnTo>
                    <a:pt x="97" y="1022"/>
                  </a:lnTo>
                  <a:lnTo>
                    <a:pt x="95" y="1090"/>
                  </a:lnTo>
                  <a:lnTo>
                    <a:pt x="150" y="1099"/>
                  </a:lnTo>
                  <a:lnTo>
                    <a:pt x="146" y="1167"/>
                  </a:lnTo>
                  <a:lnTo>
                    <a:pt x="83" y="1188"/>
                  </a:lnTo>
                  <a:lnTo>
                    <a:pt x="72" y="1330"/>
                  </a:lnTo>
                  <a:lnTo>
                    <a:pt x="194" y="1314"/>
                  </a:lnTo>
                  <a:lnTo>
                    <a:pt x="208" y="1265"/>
                  </a:lnTo>
                  <a:lnTo>
                    <a:pt x="229" y="1265"/>
                  </a:lnTo>
                  <a:lnTo>
                    <a:pt x="231" y="1311"/>
                  </a:lnTo>
                  <a:lnTo>
                    <a:pt x="288" y="1337"/>
                  </a:lnTo>
                  <a:lnTo>
                    <a:pt x="309" y="1295"/>
                  </a:lnTo>
                  <a:lnTo>
                    <a:pt x="351" y="1290"/>
                  </a:lnTo>
                  <a:lnTo>
                    <a:pt x="365" y="1248"/>
                  </a:lnTo>
                  <a:lnTo>
                    <a:pt x="392" y="1258"/>
                  </a:lnTo>
                  <a:lnTo>
                    <a:pt x="378" y="1281"/>
                  </a:lnTo>
                  <a:lnTo>
                    <a:pt x="392" y="1295"/>
                  </a:lnTo>
                  <a:lnTo>
                    <a:pt x="438" y="1279"/>
                  </a:lnTo>
                  <a:lnTo>
                    <a:pt x="459" y="1300"/>
                  </a:lnTo>
                  <a:lnTo>
                    <a:pt x="466" y="1330"/>
                  </a:lnTo>
                  <a:lnTo>
                    <a:pt x="491" y="1293"/>
                  </a:lnTo>
                  <a:lnTo>
                    <a:pt x="512" y="1295"/>
                  </a:lnTo>
                  <a:lnTo>
                    <a:pt x="507" y="1253"/>
                  </a:lnTo>
                  <a:lnTo>
                    <a:pt x="540" y="1197"/>
                  </a:lnTo>
                  <a:lnTo>
                    <a:pt x="588" y="1155"/>
                  </a:lnTo>
                  <a:lnTo>
                    <a:pt x="639" y="1139"/>
                  </a:lnTo>
                  <a:lnTo>
                    <a:pt x="641" y="1090"/>
                  </a:lnTo>
                  <a:lnTo>
                    <a:pt x="662" y="1090"/>
                  </a:lnTo>
                  <a:lnTo>
                    <a:pt x="671" y="1127"/>
                  </a:lnTo>
                  <a:lnTo>
                    <a:pt x="655" y="1146"/>
                  </a:lnTo>
                  <a:lnTo>
                    <a:pt x="664" y="1178"/>
                  </a:lnTo>
                  <a:lnTo>
                    <a:pt x="703" y="1160"/>
                  </a:lnTo>
                  <a:lnTo>
                    <a:pt x="720" y="1136"/>
                  </a:lnTo>
                  <a:lnTo>
                    <a:pt x="717" y="1094"/>
                  </a:lnTo>
                  <a:lnTo>
                    <a:pt x="777" y="1094"/>
                  </a:lnTo>
                  <a:lnTo>
                    <a:pt x="784" y="1071"/>
                  </a:lnTo>
                  <a:lnTo>
                    <a:pt x="814" y="1069"/>
                  </a:lnTo>
                  <a:lnTo>
                    <a:pt x="814" y="1094"/>
                  </a:lnTo>
                  <a:lnTo>
                    <a:pt x="844" y="1104"/>
                  </a:lnTo>
                  <a:lnTo>
                    <a:pt x="890" y="1027"/>
                  </a:lnTo>
                  <a:lnTo>
                    <a:pt x="989" y="1050"/>
                  </a:lnTo>
                  <a:lnTo>
                    <a:pt x="994" y="1073"/>
                  </a:lnTo>
                  <a:lnTo>
                    <a:pt x="1022" y="1050"/>
                  </a:lnTo>
                  <a:lnTo>
                    <a:pt x="1045" y="1055"/>
                  </a:lnTo>
                  <a:lnTo>
                    <a:pt x="1040" y="1083"/>
                  </a:lnTo>
                  <a:lnTo>
                    <a:pt x="1081" y="1099"/>
                  </a:lnTo>
                  <a:lnTo>
                    <a:pt x="1118" y="1031"/>
                  </a:lnTo>
                  <a:lnTo>
                    <a:pt x="1153" y="1034"/>
                  </a:lnTo>
                  <a:lnTo>
                    <a:pt x="1153" y="1006"/>
                  </a:lnTo>
                  <a:lnTo>
                    <a:pt x="1128" y="992"/>
                  </a:lnTo>
                  <a:lnTo>
                    <a:pt x="1114" y="959"/>
                  </a:lnTo>
                  <a:lnTo>
                    <a:pt x="1010" y="915"/>
                  </a:lnTo>
                  <a:lnTo>
                    <a:pt x="1008" y="887"/>
                  </a:lnTo>
                  <a:lnTo>
                    <a:pt x="1045" y="877"/>
                  </a:lnTo>
                  <a:lnTo>
                    <a:pt x="1081" y="859"/>
                  </a:lnTo>
                  <a:lnTo>
                    <a:pt x="1045" y="840"/>
                  </a:lnTo>
                  <a:lnTo>
                    <a:pt x="1047" y="814"/>
                  </a:lnTo>
                  <a:lnTo>
                    <a:pt x="1105" y="789"/>
                  </a:lnTo>
                  <a:lnTo>
                    <a:pt x="1100" y="761"/>
                  </a:lnTo>
                  <a:lnTo>
                    <a:pt x="1075" y="740"/>
                  </a:lnTo>
                  <a:lnTo>
                    <a:pt x="1072" y="723"/>
                  </a:lnTo>
                  <a:lnTo>
                    <a:pt x="1111" y="672"/>
                  </a:lnTo>
                  <a:lnTo>
                    <a:pt x="1153" y="649"/>
                  </a:lnTo>
                  <a:lnTo>
                    <a:pt x="1194" y="644"/>
                  </a:lnTo>
                  <a:lnTo>
                    <a:pt x="1252" y="646"/>
                  </a:lnTo>
                  <a:lnTo>
                    <a:pt x="1261" y="611"/>
                  </a:lnTo>
                  <a:lnTo>
                    <a:pt x="1273" y="567"/>
                  </a:lnTo>
                  <a:lnTo>
                    <a:pt x="1289" y="527"/>
                  </a:lnTo>
                  <a:lnTo>
                    <a:pt x="1326" y="509"/>
                  </a:lnTo>
                  <a:lnTo>
                    <a:pt x="1337" y="427"/>
                  </a:lnTo>
                  <a:lnTo>
                    <a:pt x="1337" y="427"/>
                  </a:lnTo>
                  <a:lnTo>
                    <a:pt x="1287" y="401"/>
                  </a:lnTo>
                  <a:lnTo>
                    <a:pt x="1303" y="345"/>
                  </a:lnTo>
                  <a:lnTo>
                    <a:pt x="1250" y="315"/>
                  </a:lnTo>
                  <a:lnTo>
                    <a:pt x="1220" y="357"/>
                  </a:lnTo>
                  <a:lnTo>
                    <a:pt x="1178" y="350"/>
                  </a:lnTo>
                  <a:lnTo>
                    <a:pt x="1132" y="418"/>
                  </a:lnTo>
                  <a:lnTo>
                    <a:pt x="1100" y="448"/>
                  </a:lnTo>
                  <a:lnTo>
                    <a:pt x="1093" y="401"/>
                  </a:lnTo>
                  <a:lnTo>
                    <a:pt x="1056" y="385"/>
                  </a:lnTo>
                  <a:lnTo>
                    <a:pt x="1051" y="348"/>
                  </a:lnTo>
                  <a:lnTo>
                    <a:pt x="1038" y="327"/>
                  </a:lnTo>
                  <a:lnTo>
                    <a:pt x="1012" y="341"/>
                  </a:lnTo>
                  <a:lnTo>
                    <a:pt x="975" y="392"/>
                  </a:lnTo>
                  <a:lnTo>
                    <a:pt x="941" y="369"/>
                  </a:lnTo>
                  <a:lnTo>
                    <a:pt x="945" y="324"/>
                  </a:lnTo>
                  <a:lnTo>
                    <a:pt x="936" y="280"/>
                  </a:lnTo>
                  <a:lnTo>
                    <a:pt x="957" y="257"/>
                  </a:lnTo>
                  <a:lnTo>
                    <a:pt x="925" y="189"/>
                  </a:lnTo>
                  <a:lnTo>
                    <a:pt x="939" y="163"/>
                  </a:lnTo>
                  <a:lnTo>
                    <a:pt x="915" y="138"/>
                  </a:lnTo>
                  <a:lnTo>
                    <a:pt x="883" y="145"/>
                  </a:lnTo>
                  <a:lnTo>
                    <a:pt x="816" y="58"/>
                  </a:lnTo>
                  <a:lnTo>
                    <a:pt x="851" y="21"/>
                  </a:lnTo>
                  <a:lnTo>
                    <a:pt x="823" y="0"/>
                  </a:lnTo>
                  <a:lnTo>
                    <a:pt x="796" y="40"/>
                  </a:lnTo>
                  <a:lnTo>
                    <a:pt x="685" y="40"/>
                  </a:lnTo>
                  <a:lnTo>
                    <a:pt x="671" y="63"/>
                  </a:lnTo>
                  <a:lnTo>
                    <a:pt x="641" y="79"/>
                  </a:lnTo>
                  <a:lnTo>
                    <a:pt x="655" y="114"/>
                  </a:lnTo>
                  <a:lnTo>
                    <a:pt x="625" y="135"/>
                  </a:lnTo>
                  <a:lnTo>
                    <a:pt x="590" y="98"/>
                  </a:lnTo>
                  <a:lnTo>
                    <a:pt x="572" y="142"/>
                  </a:lnTo>
                  <a:lnTo>
                    <a:pt x="554" y="107"/>
                  </a:lnTo>
                  <a:lnTo>
                    <a:pt x="468" y="133"/>
                  </a:lnTo>
                  <a:lnTo>
                    <a:pt x="438" y="177"/>
                  </a:lnTo>
                  <a:lnTo>
                    <a:pt x="420" y="170"/>
                  </a:lnTo>
                  <a:lnTo>
                    <a:pt x="383" y="170"/>
                  </a:lnTo>
                  <a:lnTo>
                    <a:pt x="355" y="189"/>
                  </a:lnTo>
                  <a:lnTo>
                    <a:pt x="325" y="201"/>
                  </a:lnTo>
                  <a:lnTo>
                    <a:pt x="305" y="191"/>
                  </a:lnTo>
                  <a:lnTo>
                    <a:pt x="265" y="159"/>
                  </a:lnTo>
                  <a:lnTo>
                    <a:pt x="157" y="203"/>
                  </a:lnTo>
                  <a:lnTo>
                    <a:pt x="180" y="229"/>
                  </a:lnTo>
                  <a:lnTo>
                    <a:pt x="192" y="257"/>
                  </a:lnTo>
                  <a:lnTo>
                    <a:pt x="199" y="294"/>
                  </a:lnTo>
                  <a:lnTo>
                    <a:pt x="226" y="317"/>
                  </a:lnTo>
                  <a:lnTo>
                    <a:pt x="233" y="460"/>
                  </a:lnTo>
                  <a:lnTo>
                    <a:pt x="215" y="49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20994" y="4508478"/>
              <a:ext cx="982663" cy="1125538"/>
            </a:xfrm>
            <a:custGeom>
              <a:avLst/>
              <a:gdLst/>
              <a:ahLst/>
              <a:cxnLst>
                <a:cxn ang="0">
                  <a:pos x="263" y="718"/>
                </a:cxn>
                <a:cxn ang="0">
                  <a:pos x="122" y="744"/>
                </a:cxn>
                <a:cxn ang="0">
                  <a:pos x="111" y="833"/>
                </a:cxn>
                <a:cxn ang="0">
                  <a:pos x="56" y="912"/>
                </a:cxn>
                <a:cxn ang="0">
                  <a:pos x="19" y="959"/>
                </a:cxn>
                <a:cxn ang="0">
                  <a:pos x="139" y="1064"/>
                </a:cxn>
                <a:cxn ang="0">
                  <a:pos x="129" y="1103"/>
                </a:cxn>
                <a:cxn ang="0">
                  <a:pos x="51" y="1155"/>
                </a:cxn>
                <a:cxn ang="0">
                  <a:pos x="127" y="1241"/>
                </a:cxn>
                <a:cxn ang="0">
                  <a:pos x="97" y="1332"/>
                </a:cxn>
                <a:cxn ang="0">
                  <a:pos x="65" y="1348"/>
                </a:cxn>
                <a:cxn ang="0">
                  <a:pos x="0" y="1430"/>
                </a:cxn>
                <a:cxn ang="0">
                  <a:pos x="14" y="1500"/>
                </a:cxn>
                <a:cxn ang="0">
                  <a:pos x="76" y="1675"/>
                </a:cxn>
                <a:cxn ang="0">
                  <a:pos x="139" y="1775"/>
                </a:cxn>
                <a:cxn ang="0">
                  <a:pos x="175" y="1672"/>
                </a:cxn>
                <a:cxn ang="0">
                  <a:pos x="288" y="1540"/>
                </a:cxn>
                <a:cxn ang="0">
                  <a:pos x="404" y="1549"/>
                </a:cxn>
                <a:cxn ang="0">
                  <a:pos x="411" y="1640"/>
                </a:cxn>
                <a:cxn ang="0">
                  <a:pos x="512" y="1577"/>
                </a:cxn>
                <a:cxn ang="0">
                  <a:pos x="551" y="1472"/>
                </a:cxn>
                <a:cxn ang="0">
                  <a:pos x="581" y="1649"/>
                </a:cxn>
                <a:cxn ang="0">
                  <a:pos x="623" y="1619"/>
                </a:cxn>
                <a:cxn ang="0">
                  <a:pos x="706" y="1533"/>
                </a:cxn>
                <a:cxn ang="0">
                  <a:pos x="593" y="1484"/>
                </a:cxn>
                <a:cxn ang="0">
                  <a:pos x="627" y="1421"/>
                </a:cxn>
                <a:cxn ang="0">
                  <a:pos x="766" y="1395"/>
                </a:cxn>
                <a:cxn ang="0">
                  <a:pos x="1084" y="1313"/>
                </a:cxn>
                <a:cxn ang="0">
                  <a:pos x="1240" y="1295"/>
                </a:cxn>
                <a:cxn ang="0">
                  <a:pos x="1333" y="1306"/>
                </a:cxn>
                <a:cxn ang="0">
                  <a:pos x="1376" y="1278"/>
                </a:cxn>
                <a:cxn ang="0">
                  <a:pos x="1418" y="1309"/>
                </a:cxn>
                <a:cxn ang="0">
                  <a:pos x="1464" y="1297"/>
                </a:cxn>
                <a:cxn ang="0">
                  <a:pos x="1503" y="1285"/>
                </a:cxn>
                <a:cxn ang="0">
                  <a:pos x="1469" y="949"/>
                </a:cxn>
                <a:cxn ang="0">
                  <a:pos x="1533" y="823"/>
                </a:cxn>
                <a:cxn ang="0">
                  <a:pos x="1519" y="294"/>
                </a:cxn>
                <a:cxn ang="0">
                  <a:pos x="1275" y="333"/>
                </a:cxn>
                <a:cxn ang="0">
                  <a:pos x="1162" y="312"/>
                </a:cxn>
                <a:cxn ang="0">
                  <a:pos x="1001" y="296"/>
                </a:cxn>
                <a:cxn ang="0">
                  <a:pos x="980" y="217"/>
                </a:cxn>
                <a:cxn ang="0">
                  <a:pos x="920" y="270"/>
                </a:cxn>
                <a:cxn ang="0">
                  <a:pos x="699" y="247"/>
                </a:cxn>
                <a:cxn ang="0">
                  <a:pos x="708" y="170"/>
                </a:cxn>
                <a:cxn ang="0">
                  <a:pos x="676" y="88"/>
                </a:cxn>
                <a:cxn ang="0">
                  <a:pos x="517" y="21"/>
                </a:cxn>
                <a:cxn ang="0">
                  <a:pos x="533" y="151"/>
                </a:cxn>
                <a:cxn ang="0">
                  <a:pos x="477" y="191"/>
                </a:cxn>
                <a:cxn ang="0">
                  <a:pos x="438" y="303"/>
                </a:cxn>
                <a:cxn ang="0">
                  <a:pos x="427" y="350"/>
                </a:cxn>
                <a:cxn ang="0">
                  <a:pos x="374" y="459"/>
                </a:cxn>
                <a:cxn ang="0">
                  <a:pos x="337" y="581"/>
                </a:cxn>
              </a:cxnLst>
              <a:rect l="0" t="0" r="r" b="b"/>
              <a:pathLst>
                <a:path w="1533" h="1777">
                  <a:moveTo>
                    <a:pt x="284" y="639"/>
                  </a:moveTo>
                  <a:lnTo>
                    <a:pt x="272" y="683"/>
                  </a:lnTo>
                  <a:lnTo>
                    <a:pt x="263" y="718"/>
                  </a:lnTo>
                  <a:lnTo>
                    <a:pt x="205" y="716"/>
                  </a:lnTo>
                  <a:lnTo>
                    <a:pt x="164" y="721"/>
                  </a:lnTo>
                  <a:lnTo>
                    <a:pt x="122" y="744"/>
                  </a:lnTo>
                  <a:lnTo>
                    <a:pt x="83" y="795"/>
                  </a:lnTo>
                  <a:lnTo>
                    <a:pt x="86" y="812"/>
                  </a:lnTo>
                  <a:lnTo>
                    <a:pt x="111" y="833"/>
                  </a:lnTo>
                  <a:lnTo>
                    <a:pt x="116" y="861"/>
                  </a:lnTo>
                  <a:lnTo>
                    <a:pt x="58" y="886"/>
                  </a:lnTo>
                  <a:lnTo>
                    <a:pt x="56" y="912"/>
                  </a:lnTo>
                  <a:lnTo>
                    <a:pt x="92" y="931"/>
                  </a:lnTo>
                  <a:lnTo>
                    <a:pt x="56" y="949"/>
                  </a:lnTo>
                  <a:lnTo>
                    <a:pt x="19" y="959"/>
                  </a:lnTo>
                  <a:lnTo>
                    <a:pt x="21" y="987"/>
                  </a:lnTo>
                  <a:lnTo>
                    <a:pt x="125" y="1031"/>
                  </a:lnTo>
                  <a:lnTo>
                    <a:pt x="139" y="1064"/>
                  </a:lnTo>
                  <a:lnTo>
                    <a:pt x="164" y="1078"/>
                  </a:lnTo>
                  <a:lnTo>
                    <a:pt x="164" y="1106"/>
                  </a:lnTo>
                  <a:lnTo>
                    <a:pt x="129" y="1103"/>
                  </a:lnTo>
                  <a:lnTo>
                    <a:pt x="92" y="1171"/>
                  </a:lnTo>
                  <a:lnTo>
                    <a:pt x="51" y="1155"/>
                  </a:lnTo>
                  <a:lnTo>
                    <a:pt x="51" y="1155"/>
                  </a:lnTo>
                  <a:lnTo>
                    <a:pt x="51" y="1180"/>
                  </a:lnTo>
                  <a:lnTo>
                    <a:pt x="162" y="1227"/>
                  </a:lnTo>
                  <a:lnTo>
                    <a:pt x="127" y="1241"/>
                  </a:lnTo>
                  <a:lnTo>
                    <a:pt x="134" y="1295"/>
                  </a:lnTo>
                  <a:lnTo>
                    <a:pt x="127" y="1330"/>
                  </a:lnTo>
                  <a:lnTo>
                    <a:pt x="97" y="1332"/>
                  </a:lnTo>
                  <a:lnTo>
                    <a:pt x="72" y="1299"/>
                  </a:lnTo>
                  <a:lnTo>
                    <a:pt x="51" y="1313"/>
                  </a:lnTo>
                  <a:lnTo>
                    <a:pt x="65" y="1348"/>
                  </a:lnTo>
                  <a:lnTo>
                    <a:pt x="49" y="1355"/>
                  </a:lnTo>
                  <a:lnTo>
                    <a:pt x="23" y="1348"/>
                  </a:lnTo>
                  <a:lnTo>
                    <a:pt x="0" y="1430"/>
                  </a:lnTo>
                  <a:lnTo>
                    <a:pt x="14" y="1451"/>
                  </a:lnTo>
                  <a:lnTo>
                    <a:pt x="28" y="1479"/>
                  </a:lnTo>
                  <a:lnTo>
                    <a:pt x="14" y="1500"/>
                  </a:lnTo>
                  <a:lnTo>
                    <a:pt x="49" y="1558"/>
                  </a:lnTo>
                  <a:lnTo>
                    <a:pt x="81" y="1588"/>
                  </a:lnTo>
                  <a:lnTo>
                    <a:pt x="76" y="1675"/>
                  </a:lnTo>
                  <a:lnTo>
                    <a:pt x="106" y="1719"/>
                  </a:lnTo>
                  <a:lnTo>
                    <a:pt x="132" y="1752"/>
                  </a:lnTo>
                  <a:lnTo>
                    <a:pt x="139" y="1775"/>
                  </a:lnTo>
                  <a:lnTo>
                    <a:pt x="178" y="1777"/>
                  </a:lnTo>
                  <a:lnTo>
                    <a:pt x="171" y="1721"/>
                  </a:lnTo>
                  <a:lnTo>
                    <a:pt x="175" y="1672"/>
                  </a:lnTo>
                  <a:lnTo>
                    <a:pt x="226" y="1644"/>
                  </a:lnTo>
                  <a:lnTo>
                    <a:pt x="272" y="1584"/>
                  </a:lnTo>
                  <a:lnTo>
                    <a:pt x="288" y="1540"/>
                  </a:lnTo>
                  <a:lnTo>
                    <a:pt x="323" y="1528"/>
                  </a:lnTo>
                  <a:lnTo>
                    <a:pt x="369" y="1540"/>
                  </a:lnTo>
                  <a:lnTo>
                    <a:pt x="404" y="1549"/>
                  </a:lnTo>
                  <a:lnTo>
                    <a:pt x="404" y="1572"/>
                  </a:lnTo>
                  <a:lnTo>
                    <a:pt x="397" y="1640"/>
                  </a:lnTo>
                  <a:lnTo>
                    <a:pt x="411" y="1640"/>
                  </a:lnTo>
                  <a:lnTo>
                    <a:pt x="450" y="1633"/>
                  </a:lnTo>
                  <a:lnTo>
                    <a:pt x="482" y="1621"/>
                  </a:lnTo>
                  <a:lnTo>
                    <a:pt x="512" y="1577"/>
                  </a:lnTo>
                  <a:lnTo>
                    <a:pt x="521" y="1467"/>
                  </a:lnTo>
                  <a:lnTo>
                    <a:pt x="540" y="1463"/>
                  </a:lnTo>
                  <a:lnTo>
                    <a:pt x="551" y="1472"/>
                  </a:lnTo>
                  <a:lnTo>
                    <a:pt x="558" y="1560"/>
                  </a:lnTo>
                  <a:lnTo>
                    <a:pt x="579" y="1598"/>
                  </a:lnTo>
                  <a:lnTo>
                    <a:pt x="581" y="1649"/>
                  </a:lnTo>
                  <a:lnTo>
                    <a:pt x="609" y="1649"/>
                  </a:lnTo>
                  <a:lnTo>
                    <a:pt x="611" y="1619"/>
                  </a:lnTo>
                  <a:lnTo>
                    <a:pt x="623" y="1619"/>
                  </a:lnTo>
                  <a:lnTo>
                    <a:pt x="639" y="1572"/>
                  </a:lnTo>
                  <a:lnTo>
                    <a:pt x="680" y="1556"/>
                  </a:lnTo>
                  <a:lnTo>
                    <a:pt x="706" y="1533"/>
                  </a:lnTo>
                  <a:lnTo>
                    <a:pt x="689" y="1512"/>
                  </a:lnTo>
                  <a:lnTo>
                    <a:pt x="625" y="1493"/>
                  </a:lnTo>
                  <a:lnTo>
                    <a:pt x="593" y="1484"/>
                  </a:lnTo>
                  <a:lnTo>
                    <a:pt x="590" y="1460"/>
                  </a:lnTo>
                  <a:lnTo>
                    <a:pt x="613" y="1402"/>
                  </a:lnTo>
                  <a:lnTo>
                    <a:pt x="627" y="1421"/>
                  </a:lnTo>
                  <a:lnTo>
                    <a:pt x="657" y="1395"/>
                  </a:lnTo>
                  <a:lnTo>
                    <a:pt x="740" y="1435"/>
                  </a:lnTo>
                  <a:lnTo>
                    <a:pt x="766" y="1395"/>
                  </a:lnTo>
                  <a:lnTo>
                    <a:pt x="962" y="1332"/>
                  </a:lnTo>
                  <a:lnTo>
                    <a:pt x="1017" y="1348"/>
                  </a:lnTo>
                  <a:lnTo>
                    <a:pt x="1084" y="1313"/>
                  </a:lnTo>
                  <a:lnTo>
                    <a:pt x="1127" y="1271"/>
                  </a:lnTo>
                  <a:lnTo>
                    <a:pt x="1213" y="1269"/>
                  </a:lnTo>
                  <a:lnTo>
                    <a:pt x="1240" y="1295"/>
                  </a:lnTo>
                  <a:lnTo>
                    <a:pt x="1300" y="1290"/>
                  </a:lnTo>
                  <a:lnTo>
                    <a:pt x="1303" y="1309"/>
                  </a:lnTo>
                  <a:lnTo>
                    <a:pt x="1333" y="1306"/>
                  </a:lnTo>
                  <a:lnTo>
                    <a:pt x="1337" y="1295"/>
                  </a:lnTo>
                  <a:lnTo>
                    <a:pt x="1360" y="1297"/>
                  </a:lnTo>
                  <a:lnTo>
                    <a:pt x="1376" y="1278"/>
                  </a:lnTo>
                  <a:lnTo>
                    <a:pt x="1399" y="1274"/>
                  </a:lnTo>
                  <a:lnTo>
                    <a:pt x="1418" y="1288"/>
                  </a:lnTo>
                  <a:lnTo>
                    <a:pt x="1418" y="1309"/>
                  </a:lnTo>
                  <a:lnTo>
                    <a:pt x="1436" y="1318"/>
                  </a:lnTo>
                  <a:lnTo>
                    <a:pt x="1455" y="1313"/>
                  </a:lnTo>
                  <a:lnTo>
                    <a:pt x="1464" y="1297"/>
                  </a:lnTo>
                  <a:lnTo>
                    <a:pt x="1466" y="1253"/>
                  </a:lnTo>
                  <a:lnTo>
                    <a:pt x="1492" y="1250"/>
                  </a:lnTo>
                  <a:lnTo>
                    <a:pt x="1503" y="1285"/>
                  </a:lnTo>
                  <a:lnTo>
                    <a:pt x="1519" y="1292"/>
                  </a:lnTo>
                  <a:lnTo>
                    <a:pt x="1469" y="949"/>
                  </a:lnTo>
                  <a:lnTo>
                    <a:pt x="1469" y="949"/>
                  </a:lnTo>
                  <a:lnTo>
                    <a:pt x="1494" y="926"/>
                  </a:lnTo>
                  <a:lnTo>
                    <a:pt x="1522" y="889"/>
                  </a:lnTo>
                  <a:lnTo>
                    <a:pt x="1533" y="823"/>
                  </a:lnTo>
                  <a:lnTo>
                    <a:pt x="1508" y="735"/>
                  </a:lnTo>
                  <a:lnTo>
                    <a:pt x="1404" y="557"/>
                  </a:lnTo>
                  <a:lnTo>
                    <a:pt x="1519" y="294"/>
                  </a:lnTo>
                  <a:lnTo>
                    <a:pt x="1423" y="301"/>
                  </a:lnTo>
                  <a:lnTo>
                    <a:pt x="1351" y="301"/>
                  </a:lnTo>
                  <a:lnTo>
                    <a:pt x="1275" y="333"/>
                  </a:lnTo>
                  <a:lnTo>
                    <a:pt x="1234" y="310"/>
                  </a:lnTo>
                  <a:lnTo>
                    <a:pt x="1190" y="350"/>
                  </a:lnTo>
                  <a:lnTo>
                    <a:pt x="1162" y="312"/>
                  </a:lnTo>
                  <a:lnTo>
                    <a:pt x="1017" y="268"/>
                  </a:lnTo>
                  <a:lnTo>
                    <a:pt x="1015" y="291"/>
                  </a:lnTo>
                  <a:lnTo>
                    <a:pt x="1001" y="296"/>
                  </a:lnTo>
                  <a:lnTo>
                    <a:pt x="989" y="289"/>
                  </a:lnTo>
                  <a:lnTo>
                    <a:pt x="987" y="254"/>
                  </a:lnTo>
                  <a:lnTo>
                    <a:pt x="980" y="217"/>
                  </a:lnTo>
                  <a:lnTo>
                    <a:pt x="962" y="207"/>
                  </a:lnTo>
                  <a:lnTo>
                    <a:pt x="938" y="226"/>
                  </a:lnTo>
                  <a:lnTo>
                    <a:pt x="920" y="270"/>
                  </a:lnTo>
                  <a:lnTo>
                    <a:pt x="779" y="273"/>
                  </a:lnTo>
                  <a:lnTo>
                    <a:pt x="740" y="245"/>
                  </a:lnTo>
                  <a:lnTo>
                    <a:pt x="699" y="247"/>
                  </a:lnTo>
                  <a:lnTo>
                    <a:pt x="692" y="217"/>
                  </a:lnTo>
                  <a:lnTo>
                    <a:pt x="696" y="191"/>
                  </a:lnTo>
                  <a:lnTo>
                    <a:pt x="708" y="170"/>
                  </a:lnTo>
                  <a:lnTo>
                    <a:pt x="694" y="142"/>
                  </a:lnTo>
                  <a:lnTo>
                    <a:pt x="676" y="112"/>
                  </a:lnTo>
                  <a:lnTo>
                    <a:pt x="676" y="88"/>
                  </a:lnTo>
                  <a:lnTo>
                    <a:pt x="600" y="51"/>
                  </a:lnTo>
                  <a:lnTo>
                    <a:pt x="586" y="0"/>
                  </a:lnTo>
                  <a:lnTo>
                    <a:pt x="517" y="21"/>
                  </a:lnTo>
                  <a:lnTo>
                    <a:pt x="510" y="58"/>
                  </a:lnTo>
                  <a:lnTo>
                    <a:pt x="533" y="95"/>
                  </a:lnTo>
                  <a:lnTo>
                    <a:pt x="533" y="151"/>
                  </a:lnTo>
                  <a:lnTo>
                    <a:pt x="503" y="137"/>
                  </a:lnTo>
                  <a:lnTo>
                    <a:pt x="482" y="142"/>
                  </a:lnTo>
                  <a:lnTo>
                    <a:pt x="477" y="191"/>
                  </a:lnTo>
                  <a:lnTo>
                    <a:pt x="461" y="224"/>
                  </a:lnTo>
                  <a:lnTo>
                    <a:pt x="441" y="235"/>
                  </a:lnTo>
                  <a:lnTo>
                    <a:pt x="438" y="303"/>
                  </a:lnTo>
                  <a:lnTo>
                    <a:pt x="464" y="305"/>
                  </a:lnTo>
                  <a:lnTo>
                    <a:pt x="461" y="338"/>
                  </a:lnTo>
                  <a:lnTo>
                    <a:pt x="427" y="350"/>
                  </a:lnTo>
                  <a:lnTo>
                    <a:pt x="401" y="382"/>
                  </a:lnTo>
                  <a:lnTo>
                    <a:pt x="408" y="413"/>
                  </a:lnTo>
                  <a:lnTo>
                    <a:pt x="374" y="459"/>
                  </a:lnTo>
                  <a:lnTo>
                    <a:pt x="348" y="499"/>
                  </a:lnTo>
                  <a:lnTo>
                    <a:pt x="348" y="499"/>
                  </a:lnTo>
                  <a:lnTo>
                    <a:pt x="337" y="581"/>
                  </a:lnTo>
                  <a:lnTo>
                    <a:pt x="300" y="599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530329" y="5589566"/>
              <a:ext cx="1092201" cy="814389"/>
            </a:xfrm>
            <a:custGeom>
              <a:avLst/>
              <a:gdLst/>
              <a:ahLst/>
              <a:cxnLst>
                <a:cxn ang="0">
                  <a:pos x="1676" y="838"/>
                </a:cxn>
                <a:cxn ang="0">
                  <a:pos x="1471" y="906"/>
                </a:cxn>
                <a:cxn ang="0">
                  <a:pos x="1521" y="1032"/>
                </a:cxn>
                <a:cxn ang="0">
                  <a:pos x="1434" y="1167"/>
                </a:cxn>
                <a:cxn ang="0">
                  <a:pos x="1383" y="1286"/>
                </a:cxn>
                <a:cxn ang="0">
                  <a:pos x="1238" y="1207"/>
                </a:cxn>
                <a:cxn ang="0">
                  <a:pos x="1201" y="1095"/>
                </a:cxn>
                <a:cxn ang="0">
                  <a:pos x="970" y="1074"/>
                </a:cxn>
                <a:cxn ang="0">
                  <a:pos x="860" y="1057"/>
                </a:cxn>
                <a:cxn ang="0">
                  <a:pos x="970" y="920"/>
                </a:cxn>
                <a:cxn ang="0">
                  <a:pos x="904" y="838"/>
                </a:cxn>
                <a:cxn ang="0">
                  <a:pos x="858" y="798"/>
                </a:cxn>
                <a:cxn ang="0">
                  <a:pos x="811" y="782"/>
                </a:cxn>
                <a:cxn ang="0">
                  <a:pos x="715" y="770"/>
                </a:cxn>
                <a:cxn ang="0">
                  <a:pos x="669" y="843"/>
                </a:cxn>
                <a:cxn ang="0">
                  <a:pos x="486" y="1057"/>
                </a:cxn>
                <a:cxn ang="0">
                  <a:pos x="406" y="1025"/>
                </a:cxn>
                <a:cxn ang="0">
                  <a:pos x="371" y="1029"/>
                </a:cxn>
                <a:cxn ang="0">
                  <a:pos x="297" y="1088"/>
                </a:cxn>
                <a:cxn ang="0">
                  <a:pos x="198" y="1081"/>
                </a:cxn>
                <a:cxn ang="0">
                  <a:pos x="101" y="1109"/>
                </a:cxn>
                <a:cxn ang="0">
                  <a:pos x="118" y="1011"/>
                </a:cxn>
                <a:cxn ang="0">
                  <a:pos x="16" y="768"/>
                </a:cxn>
                <a:cxn ang="0">
                  <a:pos x="115" y="742"/>
                </a:cxn>
                <a:cxn ang="0">
                  <a:pos x="152" y="740"/>
                </a:cxn>
                <a:cxn ang="0">
                  <a:pos x="362" y="747"/>
                </a:cxn>
                <a:cxn ang="0">
                  <a:pos x="556" y="635"/>
                </a:cxn>
                <a:cxn ang="0">
                  <a:pos x="756" y="530"/>
                </a:cxn>
                <a:cxn ang="0">
                  <a:pos x="742" y="376"/>
                </a:cxn>
                <a:cxn ang="0">
                  <a:pos x="876" y="180"/>
                </a:cxn>
                <a:cxn ang="0">
                  <a:pos x="1017" y="49"/>
                </a:cxn>
                <a:cxn ang="0">
                  <a:pos x="1141" y="68"/>
                </a:cxn>
                <a:cxn ang="0">
                  <a:pos x="1215" y="0"/>
                </a:cxn>
                <a:cxn ang="0">
                  <a:pos x="1275" y="220"/>
                </a:cxn>
                <a:cxn ang="0">
                  <a:pos x="1307" y="318"/>
                </a:cxn>
                <a:cxn ang="0">
                  <a:pos x="1482" y="290"/>
                </a:cxn>
                <a:cxn ang="0">
                  <a:pos x="1475" y="376"/>
                </a:cxn>
                <a:cxn ang="0">
                  <a:pos x="1466" y="502"/>
                </a:cxn>
                <a:cxn ang="0">
                  <a:pos x="1422" y="570"/>
                </a:cxn>
                <a:cxn ang="0">
                  <a:pos x="1330" y="672"/>
                </a:cxn>
                <a:cxn ang="0">
                  <a:pos x="1459" y="749"/>
                </a:cxn>
                <a:cxn ang="0">
                  <a:pos x="1503" y="754"/>
                </a:cxn>
                <a:cxn ang="0">
                  <a:pos x="1512" y="707"/>
                </a:cxn>
                <a:cxn ang="0">
                  <a:pos x="1604" y="703"/>
                </a:cxn>
              </a:cxnLst>
              <a:rect l="0" t="0" r="r" b="b"/>
              <a:pathLst>
                <a:path w="1704" h="1286">
                  <a:moveTo>
                    <a:pt x="1704" y="733"/>
                  </a:moveTo>
                  <a:lnTo>
                    <a:pt x="1692" y="796"/>
                  </a:lnTo>
                  <a:lnTo>
                    <a:pt x="1676" y="838"/>
                  </a:lnTo>
                  <a:lnTo>
                    <a:pt x="1621" y="859"/>
                  </a:lnTo>
                  <a:lnTo>
                    <a:pt x="1538" y="831"/>
                  </a:lnTo>
                  <a:lnTo>
                    <a:pt x="1471" y="906"/>
                  </a:lnTo>
                  <a:lnTo>
                    <a:pt x="1491" y="934"/>
                  </a:lnTo>
                  <a:lnTo>
                    <a:pt x="1485" y="959"/>
                  </a:lnTo>
                  <a:lnTo>
                    <a:pt x="1521" y="1032"/>
                  </a:lnTo>
                  <a:lnTo>
                    <a:pt x="1494" y="1069"/>
                  </a:lnTo>
                  <a:lnTo>
                    <a:pt x="1489" y="1139"/>
                  </a:lnTo>
                  <a:lnTo>
                    <a:pt x="1434" y="1167"/>
                  </a:lnTo>
                  <a:lnTo>
                    <a:pt x="1422" y="1230"/>
                  </a:lnTo>
                  <a:lnTo>
                    <a:pt x="1392" y="1253"/>
                  </a:lnTo>
                  <a:lnTo>
                    <a:pt x="1383" y="1286"/>
                  </a:lnTo>
                  <a:lnTo>
                    <a:pt x="1337" y="1256"/>
                  </a:lnTo>
                  <a:lnTo>
                    <a:pt x="1302" y="1256"/>
                  </a:lnTo>
                  <a:lnTo>
                    <a:pt x="1238" y="1207"/>
                  </a:lnTo>
                  <a:lnTo>
                    <a:pt x="1176" y="1202"/>
                  </a:lnTo>
                  <a:lnTo>
                    <a:pt x="1226" y="1125"/>
                  </a:lnTo>
                  <a:lnTo>
                    <a:pt x="1201" y="1095"/>
                  </a:lnTo>
                  <a:lnTo>
                    <a:pt x="1169" y="1113"/>
                  </a:lnTo>
                  <a:lnTo>
                    <a:pt x="1019" y="1067"/>
                  </a:lnTo>
                  <a:lnTo>
                    <a:pt x="970" y="1074"/>
                  </a:lnTo>
                  <a:lnTo>
                    <a:pt x="945" y="1060"/>
                  </a:lnTo>
                  <a:lnTo>
                    <a:pt x="867" y="1076"/>
                  </a:lnTo>
                  <a:lnTo>
                    <a:pt x="860" y="1057"/>
                  </a:lnTo>
                  <a:lnTo>
                    <a:pt x="929" y="1011"/>
                  </a:lnTo>
                  <a:lnTo>
                    <a:pt x="945" y="941"/>
                  </a:lnTo>
                  <a:lnTo>
                    <a:pt x="970" y="920"/>
                  </a:lnTo>
                  <a:lnTo>
                    <a:pt x="994" y="866"/>
                  </a:lnTo>
                  <a:lnTo>
                    <a:pt x="922" y="824"/>
                  </a:lnTo>
                  <a:lnTo>
                    <a:pt x="904" y="838"/>
                  </a:lnTo>
                  <a:lnTo>
                    <a:pt x="869" y="826"/>
                  </a:lnTo>
                  <a:lnTo>
                    <a:pt x="869" y="808"/>
                  </a:lnTo>
                  <a:lnTo>
                    <a:pt x="858" y="798"/>
                  </a:lnTo>
                  <a:lnTo>
                    <a:pt x="855" y="761"/>
                  </a:lnTo>
                  <a:lnTo>
                    <a:pt x="830" y="754"/>
                  </a:lnTo>
                  <a:lnTo>
                    <a:pt x="811" y="782"/>
                  </a:lnTo>
                  <a:lnTo>
                    <a:pt x="747" y="787"/>
                  </a:lnTo>
                  <a:lnTo>
                    <a:pt x="731" y="773"/>
                  </a:lnTo>
                  <a:lnTo>
                    <a:pt x="715" y="770"/>
                  </a:lnTo>
                  <a:lnTo>
                    <a:pt x="685" y="784"/>
                  </a:lnTo>
                  <a:lnTo>
                    <a:pt x="694" y="810"/>
                  </a:lnTo>
                  <a:lnTo>
                    <a:pt x="669" y="843"/>
                  </a:lnTo>
                  <a:lnTo>
                    <a:pt x="680" y="882"/>
                  </a:lnTo>
                  <a:lnTo>
                    <a:pt x="590" y="948"/>
                  </a:lnTo>
                  <a:lnTo>
                    <a:pt x="486" y="1057"/>
                  </a:lnTo>
                  <a:lnTo>
                    <a:pt x="479" y="1109"/>
                  </a:lnTo>
                  <a:lnTo>
                    <a:pt x="422" y="1067"/>
                  </a:lnTo>
                  <a:lnTo>
                    <a:pt x="406" y="1025"/>
                  </a:lnTo>
                  <a:lnTo>
                    <a:pt x="413" y="978"/>
                  </a:lnTo>
                  <a:lnTo>
                    <a:pt x="392" y="966"/>
                  </a:lnTo>
                  <a:lnTo>
                    <a:pt x="371" y="1029"/>
                  </a:lnTo>
                  <a:lnTo>
                    <a:pt x="355" y="1060"/>
                  </a:lnTo>
                  <a:lnTo>
                    <a:pt x="334" y="1057"/>
                  </a:lnTo>
                  <a:lnTo>
                    <a:pt x="297" y="1088"/>
                  </a:lnTo>
                  <a:lnTo>
                    <a:pt x="267" y="1090"/>
                  </a:lnTo>
                  <a:lnTo>
                    <a:pt x="256" y="1076"/>
                  </a:lnTo>
                  <a:lnTo>
                    <a:pt x="198" y="1081"/>
                  </a:lnTo>
                  <a:lnTo>
                    <a:pt x="168" y="1095"/>
                  </a:lnTo>
                  <a:lnTo>
                    <a:pt x="159" y="1111"/>
                  </a:lnTo>
                  <a:lnTo>
                    <a:pt x="101" y="1109"/>
                  </a:lnTo>
                  <a:lnTo>
                    <a:pt x="78" y="1090"/>
                  </a:lnTo>
                  <a:lnTo>
                    <a:pt x="118" y="1074"/>
                  </a:lnTo>
                  <a:lnTo>
                    <a:pt x="118" y="1011"/>
                  </a:lnTo>
                  <a:lnTo>
                    <a:pt x="0" y="983"/>
                  </a:lnTo>
                  <a:lnTo>
                    <a:pt x="18" y="773"/>
                  </a:lnTo>
                  <a:lnTo>
                    <a:pt x="16" y="768"/>
                  </a:lnTo>
                  <a:lnTo>
                    <a:pt x="92" y="768"/>
                  </a:lnTo>
                  <a:lnTo>
                    <a:pt x="97" y="742"/>
                  </a:lnTo>
                  <a:lnTo>
                    <a:pt x="115" y="742"/>
                  </a:lnTo>
                  <a:lnTo>
                    <a:pt x="120" y="770"/>
                  </a:lnTo>
                  <a:lnTo>
                    <a:pt x="152" y="773"/>
                  </a:lnTo>
                  <a:lnTo>
                    <a:pt x="152" y="740"/>
                  </a:lnTo>
                  <a:lnTo>
                    <a:pt x="237" y="731"/>
                  </a:lnTo>
                  <a:lnTo>
                    <a:pt x="304" y="710"/>
                  </a:lnTo>
                  <a:lnTo>
                    <a:pt x="362" y="747"/>
                  </a:lnTo>
                  <a:lnTo>
                    <a:pt x="406" y="712"/>
                  </a:lnTo>
                  <a:lnTo>
                    <a:pt x="533" y="656"/>
                  </a:lnTo>
                  <a:lnTo>
                    <a:pt x="556" y="635"/>
                  </a:lnTo>
                  <a:lnTo>
                    <a:pt x="666" y="616"/>
                  </a:lnTo>
                  <a:lnTo>
                    <a:pt x="694" y="537"/>
                  </a:lnTo>
                  <a:lnTo>
                    <a:pt x="756" y="530"/>
                  </a:lnTo>
                  <a:lnTo>
                    <a:pt x="756" y="476"/>
                  </a:lnTo>
                  <a:lnTo>
                    <a:pt x="701" y="455"/>
                  </a:lnTo>
                  <a:lnTo>
                    <a:pt x="742" y="376"/>
                  </a:lnTo>
                  <a:lnTo>
                    <a:pt x="763" y="367"/>
                  </a:lnTo>
                  <a:lnTo>
                    <a:pt x="832" y="236"/>
                  </a:lnTo>
                  <a:lnTo>
                    <a:pt x="876" y="180"/>
                  </a:lnTo>
                  <a:lnTo>
                    <a:pt x="984" y="110"/>
                  </a:lnTo>
                  <a:lnTo>
                    <a:pt x="996" y="66"/>
                  </a:lnTo>
                  <a:lnTo>
                    <a:pt x="1017" y="49"/>
                  </a:lnTo>
                  <a:lnTo>
                    <a:pt x="1058" y="47"/>
                  </a:lnTo>
                  <a:lnTo>
                    <a:pt x="1086" y="94"/>
                  </a:lnTo>
                  <a:lnTo>
                    <a:pt x="1141" y="68"/>
                  </a:lnTo>
                  <a:lnTo>
                    <a:pt x="1150" y="28"/>
                  </a:lnTo>
                  <a:lnTo>
                    <a:pt x="1192" y="26"/>
                  </a:lnTo>
                  <a:lnTo>
                    <a:pt x="1215" y="0"/>
                  </a:lnTo>
                  <a:lnTo>
                    <a:pt x="1279" y="12"/>
                  </a:lnTo>
                  <a:lnTo>
                    <a:pt x="1247" y="180"/>
                  </a:lnTo>
                  <a:lnTo>
                    <a:pt x="1275" y="220"/>
                  </a:lnTo>
                  <a:lnTo>
                    <a:pt x="1233" y="238"/>
                  </a:lnTo>
                  <a:lnTo>
                    <a:pt x="1275" y="325"/>
                  </a:lnTo>
                  <a:lnTo>
                    <a:pt x="1307" y="318"/>
                  </a:lnTo>
                  <a:lnTo>
                    <a:pt x="1365" y="269"/>
                  </a:lnTo>
                  <a:lnTo>
                    <a:pt x="1448" y="332"/>
                  </a:lnTo>
                  <a:lnTo>
                    <a:pt x="1482" y="290"/>
                  </a:lnTo>
                  <a:lnTo>
                    <a:pt x="1526" y="353"/>
                  </a:lnTo>
                  <a:lnTo>
                    <a:pt x="1503" y="364"/>
                  </a:lnTo>
                  <a:lnTo>
                    <a:pt x="1475" y="376"/>
                  </a:lnTo>
                  <a:lnTo>
                    <a:pt x="1452" y="392"/>
                  </a:lnTo>
                  <a:lnTo>
                    <a:pt x="1487" y="434"/>
                  </a:lnTo>
                  <a:lnTo>
                    <a:pt x="1466" y="502"/>
                  </a:lnTo>
                  <a:lnTo>
                    <a:pt x="1457" y="532"/>
                  </a:lnTo>
                  <a:lnTo>
                    <a:pt x="1420" y="532"/>
                  </a:lnTo>
                  <a:lnTo>
                    <a:pt x="1422" y="570"/>
                  </a:lnTo>
                  <a:lnTo>
                    <a:pt x="1349" y="628"/>
                  </a:lnTo>
                  <a:lnTo>
                    <a:pt x="1360" y="651"/>
                  </a:lnTo>
                  <a:lnTo>
                    <a:pt x="1330" y="672"/>
                  </a:lnTo>
                  <a:lnTo>
                    <a:pt x="1342" y="714"/>
                  </a:lnTo>
                  <a:lnTo>
                    <a:pt x="1379" y="696"/>
                  </a:lnTo>
                  <a:lnTo>
                    <a:pt x="1459" y="749"/>
                  </a:lnTo>
                  <a:lnTo>
                    <a:pt x="1457" y="777"/>
                  </a:lnTo>
                  <a:lnTo>
                    <a:pt x="1489" y="777"/>
                  </a:lnTo>
                  <a:lnTo>
                    <a:pt x="1503" y="754"/>
                  </a:lnTo>
                  <a:lnTo>
                    <a:pt x="1521" y="747"/>
                  </a:lnTo>
                  <a:lnTo>
                    <a:pt x="1524" y="721"/>
                  </a:lnTo>
                  <a:lnTo>
                    <a:pt x="1512" y="707"/>
                  </a:lnTo>
                  <a:lnTo>
                    <a:pt x="1528" y="672"/>
                  </a:lnTo>
                  <a:lnTo>
                    <a:pt x="1574" y="663"/>
                  </a:lnTo>
                  <a:lnTo>
                    <a:pt x="1604" y="703"/>
                  </a:lnTo>
                  <a:lnTo>
                    <a:pt x="1616" y="663"/>
                  </a:lnTo>
                  <a:lnTo>
                    <a:pt x="1667" y="66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819381" y="6683355"/>
              <a:ext cx="1196977" cy="1216026"/>
            </a:xfrm>
            <a:custGeom>
              <a:avLst/>
              <a:gdLst/>
              <a:ahLst/>
              <a:cxnLst>
                <a:cxn ang="0">
                  <a:pos x="936" y="1838"/>
                </a:cxn>
                <a:cxn ang="0">
                  <a:pos x="786" y="1901"/>
                </a:cxn>
                <a:cxn ang="0">
                  <a:pos x="713" y="1841"/>
                </a:cxn>
                <a:cxn ang="0">
                  <a:pos x="745" y="1743"/>
                </a:cxn>
                <a:cxn ang="0">
                  <a:pos x="743" y="1687"/>
                </a:cxn>
                <a:cxn ang="0">
                  <a:pos x="747" y="1486"/>
                </a:cxn>
                <a:cxn ang="0">
                  <a:pos x="796" y="1411"/>
                </a:cxn>
                <a:cxn ang="0">
                  <a:pos x="780" y="1334"/>
                </a:cxn>
                <a:cxn ang="0">
                  <a:pos x="738" y="1299"/>
                </a:cxn>
                <a:cxn ang="0">
                  <a:pos x="717" y="1430"/>
                </a:cxn>
                <a:cxn ang="0">
                  <a:pos x="680" y="1197"/>
                </a:cxn>
                <a:cxn ang="0">
                  <a:pos x="704" y="1082"/>
                </a:cxn>
                <a:cxn ang="0">
                  <a:pos x="750" y="991"/>
                </a:cxn>
                <a:cxn ang="0">
                  <a:pos x="623" y="1033"/>
                </a:cxn>
                <a:cxn ang="0">
                  <a:pos x="399" y="1036"/>
                </a:cxn>
                <a:cxn ang="0">
                  <a:pos x="312" y="994"/>
                </a:cxn>
                <a:cxn ang="0">
                  <a:pos x="385" y="840"/>
                </a:cxn>
                <a:cxn ang="0">
                  <a:pos x="355" y="746"/>
                </a:cxn>
                <a:cxn ang="0">
                  <a:pos x="305" y="760"/>
                </a:cxn>
                <a:cxn ang="0">
                  <a:pos x="254" y="597"/>
                </a:cxn>
                <a:cxn ang="0">
                  <a:pos x="180" y="567"/>
                </a:cxn>
                <a:cxn ang="0">
                  <a:pos x="125" y="625"/>
                </a:cxn>
                <a:cxn ang="0">
                  <a:pos x="0" y="618"/>
                </a:cxn>
                <a:cxn ang="0">
                  <a:pos x="40" y="534"/>
                </a:cxn>
                <a:cxn ang="0">
                  <a:pos x="95" y="389"/>
                </a:cxn>
                <a:cxn ang="0">
                  <a:pos x="169" y="450"/>
                </a:cxn>
                <a:cxn ang="0">
                  <a:pos x="199" y="371"/>
                </a:cxn>
                <a:cxn ang="0">
                  <a:pos x="272" y="403"/>
                </a:cxn>
                <a:cxn ang="0">
                  <a:pos x="307" y="322"/>
                </a:cxn>
                <a:cxn ang="0">
                  <a:pos x="369" y="310"/>
                </a:cxn>
                <a:cxn ang="0">
                  <a:pos x="489" y="270"/>
                </a:cxn>
                <a:cxn ang="0">
                  <a:pos x="591" y="273"/>
                </a:cxn>
                <a:cxn ang="0">
                  <a:pos x="657" y="196"/>
                </a:cxn>
                <a:cxn ang="0">
                  <a:pos x="699" y="128"/>
                </a:cxn>
                <a:cxn ang="0">
                  <a:pos x="805" y="145"/>
                </a:cxn>
                <a:cxn ang="0">
                  <a:pos x="863" y="84"/>
                </a:cxn>
                <a:cxn ang="0">
                  <a:pos x="867" y="21"/>
                </a:cxn>
                <a:cxn ang="0">
                  <a:pos x="952" y="0"/>
                </a:cxn>
                <a:cxn ang="0">
                  <a:pos x="1001" y="70"/>
                </a:cxn>
                <a:cxn ang="0">
                  <a:pos x="1031" y="96"/>
                </a:cxn>
                <a:cxn ang="0">
                  <a:pos x="1063" y="126"/>
                </a:cxn>
                <a:cxn ang="0">
                  <a:pos x="1077" y="30"/>
                </a:cxn>
                <a:cxn ang="0">
                  <a:pos x="1171" y="93"/>
                </a:cxn>
                <a:cxn ang="0">
                  <a:pos x="1252" y="177"/>
                </a:cxn>
                <a:cxn ang="0">
                  <a:pos x="1282" y="228"/>
                </a:cxn>
                <a:cxn ang="0">
                  <a:pos x="1386" y="245"/>
                </a:cxn>
                <a:cxn ang="0">
                  <a:pos x="1552" y="354"/>
                </a:cxn>
                <a:cxn ang="0">
                  <a:pos x="1773" y="371"/>
                </a:cxn>
                <a:cxn ang="0">
                  <a:pos x="1759" y="648"/>
                </a:cxn>
                <a:cxn ang="0">
                  <a:pos x="1870" y="763"/>
                </a:cxn>
                <a:cxn ang="0">
                  <a:pos x="1582" y="830"/>
                </a:cxn>
                <a:cxn ang="0">
                  <a:pos x="1550" y="954"/>
                </a:cxn>
                <a:cxn ang="0">
                  <a:pos x="1547" y="1010"/>
                </a:cxn>
                <a:cxn ang="0">
                  <a:pos x="1478" y="1047"/>
                </a:cxn>
                <a:cxn ang="0">
                  <a:pos x="1533" y="1101"/>
                </a:cxn>
                <a:cxn ang="0">
                  <a:pos x="1395" y="1493"/>
                </a:cxn>
                <a:cxn ang="0">
                  <a:pos x="1229" y="1554"/>
                </a:cxn>
                <a:cxn ang="0">
                  <a:pos x="1132" y="1659"/>
                </a:cxn>
              </a:cxnLst>
              <a:rect l="0" t="0" r="r" b="b"/>
              <a:pathLst>
                <a:path w="1870" h="1920">
                  <a:moveTo>
                    <a:pt x="973" y="1780"/>
                  </a:moveTo>
                  <a:lnTo>
                    <a:pt x="962" y="1836"/>
                  </a:lnTo>
                  <a:lnTo>
                    <a:pt x="936" y="1838"/>
                  </a:lnTo>
                  <a:lnTo>
                    <a:pt x="906" y="1913"/>
                  </a:lnTo>
                  <a:lnTo>
                    <a:pt x="828" y="1920"/>
                  </a:lnTo>
                  <a:lnTo>
                    <a:pt x="786" y="1901"/>
                  </a:lnTo>
                  <a:lnTo>
                    <a:pt x="759" y="1827"/>
                  </a:lnTo>
                  <a:lnTo>
                    <a:pt x="727" y="1817"/>
                  </a:lnTo>
                  <a:lnTo>
                    <a:pt x="713" y="1841"/>
                  </a:lnTo>
                  <a:lnTo>
                    <a:pt x="690" y="1803"/>
                  </a:lnTo>
                  <a:lnTo>
                    <a:pt x="745" y="1794"/>
                  </a:lnTo>
                  <a:lnTo>
                    <a:pt x="745" y="1743"/>
                  </a:lnTo>
                  <a:lnTo>
                    <a:pt x="720" y="1712"/>
                  </a:lnTo>
                  <a:lnTo>
                    <a:pt x="720" y="1694"/>
                  </a:lnTo>
                  <a:lnTo>
                    <a:pt x="743" y="1687"/>
                  </a:lnTo>
                  <a:lnTo>
                    <a:pt x="745" y="1626"/>
                  </a:lnTo>
                  <a:lnTo>
                    <a:pt x="720" y="1607"/>
                  </a:lnTo>
                  <a:lnTo>
                    <a:pt x="747" y="1486"/>
                  </a:lnTo>
                  <a:lnTo>
                    <a:pt x="770" y="1474"/>
                  </a:lnTo>
                  <a:lnTo>
                    <a:pt x="780" y="1435"/>
                  </a:lnTo>
                  <a:lnTo>
                    <a:pt x="796" y="1411"/>
                  </a:lnTo>
                  <a:lnTo>
                    <a:pt x="803" y="1376"/>
                  </a:lnTo>
                  <a:lnTo>
                    <a:pt x="814" y="1351"/>
                  </a:lnTo>
                  <a:lnTo>
                    <a:pt x="780" y="1334"/>
                  </a:lnTo>
                  <a:lnTo>
                    <a:pt x="770" y="1318"/>
                  </a:lnTo>
                  <a:lnTo>
                    <a:pt x="763" y="1297"/>
                  </a:lnTo>
                  <a:lnTo>
                    <a:pt x="738" y="1299"/>
                  </a:lnTo>
                  <a:lnTo>
                    <a:pt x="743" y="1376"/>
                  </a:lnTo>
                  <a:lnTo>
                    <a:pt x="717" y="1381"/>
                  </a:lnTo>
                  <a:lnTo>
                    <a:pt x="717" y="1430"/>
                  </a:lnTo>
                  <a:lnTo>
                    <a:pt x="662" y="1437"/>
                  </a:lnTo>
                  <a:lnTo>
                    <a:pt x="604" y="1227"/>
                  </a:lnTo>
                  <a:lnTo>
                    <a:pt x="680" y="1197"/>
                  </a:lnTo>
                  <a:lnTo>
                    <a:pt x="662" y="1164"/>
                  </a:lnTo>
                  <a:lnTo>
                    <a:pt x="722" y="1134"/>
                  </a:lnTo>
                  <a:lnTo>
                    <a:pt x="704" y="1082"/>
                  </a:lnTo>
                  <a:lnTo>
                    <a:pt x="757" y="1052"/>
                  </a:lnTo>
                  <a:lnTo>
                    <a:pt x="761" y="1008"/>
                  </a:lnTo>
                  <a:lnTo>
                    <a:pt x="750" y="991"/>
                  </a:lnTo>
                  <a:lnTo>
                    <a:pt x="736" y="987"/>
                  </a:lnTo>
                  <a:lnTo>
                    <a:pt x="694" y="987"/>
                  </a:lnTo>
                  <a:lnTo>
                    <a:pt x="623" y="1033"/>
                  </a:lnTo>
                  <a:lnTo>
                    <a:pt x="570" y="1087"/>
                  </a:lnTo>
                  <a:lnTo>
                    <a:pt x="503" y="1150"/>
                  </a:lnTo>
                  <a:lnTo>
                    <a:pt x="399" y="1036"/>
                  </a:lnTo>
                  <a:lnTo>
                    <a:pt x="349" y="1033"/>
                  </a:lnTo>
                  <a:lnTo>
                    <a:pt x="344" y="1012"/>
                  </a:lnTo>
                  <a:lnTo>
                    <a:pt x="312" y="994"/>
                  </a:lnTo>
                  <a:lnTo>
                    <a:pt x="309" y="947"/>
                  </a:lnTo>
                  <a:lnTo>
                    <a:pt x="378" y="870"/>
                  </a:lnTo>
                  <a:lnTo>
                    <a:pt x="385" y="840"/>
                  </a:lnTo>
                  <a:lnTo>
                    <a:pt x="374" y="809"/>
                  </a:lnTo>
                  <a:lnTo>
                    <a:pt x="369" y="760"/>
                  </a:lnTo>
                  <a:lnTo>
                    <a:pt x="355" y="746"/>
                  </a:lnTo>
                  <a:lnTo>
                    <a:pt x="344" y="777"/>
                  </a:lnTo>
                  <a:lnTo>
                    <a:pt x="321" y="795"/>
                  </a:lnTo>
                  <a:lnTo>
                    <a:pt x="305" y="760"/>
                  </a:lnTo>
                  <a:lnTo>
                    <a:pt x="309" y="686"/>
                  </a:lnTo>
                  <a:lnTo>
                    <a:pt x="319" y="599"/>
                  </a:lnTo>
                  <a:lnTo>
                    <a:pt x="254" y="597"/>
                  </a:lnTo>
                  <a:lnTo>
                    <a:pt x="249" y="634"/>
                  </a:lnTo>
                  <a:lnTo>
                    <a:pt x="183" y="630"/>
                  </a:lnTo>
                  <a:lnTo>
                    <a:pt x="180" y="567"/>
                  </a:lnTo>
                  <a:lnTo>
                    <a:pt x="183" y="532"/>
                  </a:lnTo>
                  <a:lnTo>
                    <a:pt x="143" y="529"/>
                  </a:lnTo>
                  <a:lnTo>
                    <a:pt x="125" y="625"/>
                  </a:lnTo>
                  <a:lnTo>
                    <a:pt x="51" y="616"/>
                  </a:lnTo>
                  <a:lnTo>
                    <a:pt x="30" y="630"/>
                  </a:lnTo>
                  <a:lnTo>
                    <a:pt x="0" y="618"/>
                  </a:lnTo>
                  <a:lnTo>
                    <a:pt x="0" y="581"/>
                  </a:lnTo>
                  <a:lnTo>
                    <a:pt x="21" y="560"/>
                  </a:lnTo>
                  <a:lnTo>
                    <a:pt x="40" y="534"/>
                  </a:lnTo>
                  <a:lnTo>
                    <a:pt x="44" y="490"/>
                  </a:lnTo>
                  <a:lnTo>
                    <a:pt x="95" y="483"/>
                  </a:lnTo>
                  <a:lnTo>
                    <a:pt x="95" y="389"/>
                  </a:lnTo>
                  <a:lnTo>
                    <a:pt x="95" y="389"/>
                  </a:lnTo>
                  <a:lnTo>
                    <a:pt x="148" y="415"/>
                  </a:lnTo>
                  <a:lnTo>
                    <a:pt x="169" y="450"/>
                  </a:lnTo>
                  <a:lnTo>
                    <a:pt x="192" y="448"/>
                  </a:lnTo>
                  <a:lnTo>
                    <a:pt x="206" y="399"/>
                  </a:lnTo>
                  <a:lnTo>
                    <a:pt x="199" y="371"/>
                  </a:lnTo>
                  <a:lnTo>
                    <a:pt x="245" y="366"/>
                  </a:lnTo>
                  <a:lnTo>
                    <a:pt x="252" y="389"/>
                  </a:lnTo>
                  <a:lnTo>
                    <a:pt x="272" y="403"/>
                  </a:lnTo>
                  <a:lnTo>
                    <a:pt x="314" y="389"/>
                  </a:lnTo>
                  <a:lnTo>
                    <a:pt x="321" y="345"/>
                  </a:lnTo>
                  <a:lnTo>
                    <a:pt x="307" y="322"/>
                  </a:lnTo>
                  <a:lnTo>
                    <a:pt x="330" y="322"/>
                  </a:lnTo>
                  <a:lnTo>
                    <a:pt x="358" y="338"/>
                  </a:lnTo>
                  <a:lnTo>
                    <a:pt x="369" y="310"/>
                  </a:lnTo>
                  <a:lnTo>
                    <a:pt x="415" y="289"/>
                  </a:lnTo>
                  <a:lnTo>
                    <a:pt x="457" y="275"/>
                  </a:lnTo>
                  <a:lnTo>
                    <a:pt x="489" y="270"/>
                  </a:lnTo>
                  <a:lnTo>
                    <a:pt x="510" y="277"/>
                  </a:lnTo>
                  <a:lnTo>
                    <a:pt x="542" y="273"/>
                  </a:lnTo>
                  <a:lnTo>
                    <a:pt x="591" y="273"/>
                  </a:lnTo>
                  <a:lnTo>
                    <a:pt x="655" y="261"/>
                  </a:lnTo>
                  <a:lnTo>
                    <a:pt x="650" y="219"/>
                  </a:lnTo>
                  <a:lnTo>
                    <a:pt x="657" y="196"/>
                  </a:lnTo>
                  <a:lnTo>
                    <a:pt x="653" y="152"/>
                  </a:lnTo>
                  <a:lnTo>
                    <a:pt x="660" y="126"/>
                  </a:lnTo>
                  <a:lnTo>
                    <a:pt x="699" y="128"/>
                  </a:lnTo>
                  <a:lnTo>
                    <a:pt x="736" y="124"/>
                  </a:lnTo>
                  <a:lnTo>
                    <a:pt x="757" y="145"/>
                  </a:lnTo>
                  <a:lnTo>
                    <a:pt x="805" y="145"/>
                  </a:lnTo>
                  <a:lnTo>
                    <a:pt x="826" y="119"/>
                  </a:lnTo>
                  <a:lnTo>
                    <a:pt x="851" y="103"/>
                  </a:lnTo>
                  <a:lnTo>
                    <a:pt x="863" y="84"/>
                  </a:lnTo>
                  <a:lnTo>
                    <a:pt x="842" y="70"/>
                  </a:lnTo>
                  <a:lnTo>
                    <a:pt x="842" y="49"/>
                  </a:lnTo>
                  <a:lnTo>
                    <a:pt x="867" y="21"/>
                  </a:lnTo>
                  <a:lnTo>
                    <a:pt x="883" y="2"/>
                  </a:lnTo>
                  <a:lnTo>
                    <a:pt x="916" y="12"/>
                  </a:lnTo>
                  <a:lnTo>
                    <a:pt x="952" y="0"/>
                  </a:lnTo>
                  <a:lnTo>
                    <a:pt x="978" y="2"/>
                  </a:lnTo>
                  <a:lnTo>
                    <a:pt x="989" y="42"/>
                  </a:lnTo>
                  <a:lnTo>
                    <a:pt x="1001" y="70"/>
                  </a:lnTo>
                  <a:lnTo>
                    <a:pt x="1001" y="98"/>
                  </a:lnTo>
                  <a:lnTo>
                    <a:pt x="1019" y="105"/>
                  </a:lnTo>
                  <a:lnTo>
                    <a:pt x="1031" y="96"/>
                  </a:lnTo>
                  <a:lnTo>
                    <a:pt x="1045" y="107"/>
                  </a:lnTo>
                  <a:lnTo>
                    <a:pt x="1045" y="128"/>
                  </a:lnTo>
                  <a:lnTo>
                    <a:pt x="1063" y="126"/>
                  </a:lnTo>
                  <a:lnTo>
                    <a:pt x="1077" y="89"/>
                  </a:lnTo>
                  <a:lnTo>
                    <a:pt x="1065" y="40"/>
                  </a:lnTo>
                  <a:lnTo>
                    <a:pt x="1077" y="30"/>
                  </a:lnTo>
                  <a:lnTo>
                    <a:pt x="1123" y="49"/>
                  </a:lnTo>
                  <a:lnTo>
                    <a:pt x="1171" y="56"/>
                  </a:lnTo>
                  <a:lnTo>
                    <a:pt x="1171" y="93"/>
                  </a:lnTo>
                  <a:lnTo>
                    <a:pt x="1192" y="117"/>
                  </a:lnTo>
                  <a:lnTo>
                    <a:pt x="1243" y="142"/>
                  </a:lnTo>
                  <a:lnTo>
                    <a:pt x="1252" y="177"/>
                  </a:lnTo>
                  <a:lnTo>
                    <a:pt x="1284" y="182"/>
                  </a:lnTo>
                  <a:lnTo>
                    <a:pt x="1271" y="203"/>
                  </a:lnTo>
                  <a:lnTo>
                    <a:pt x="1282" y="228"/>
                  </a:lnTo>
                  <a:lnTo>
                    <a:pt x="1337" y="263"/>
                  </a:lnTo>
                  <a:lnTo>
                    <a:pt x="1367" y="268"/>
                  </a:lnTo>
                  <a:lnTo>
                    <a:pt x="1386" y="245"/>
                  </a:lnTo>
                  <a:lnTo>
                    <a:pt x="1517" y="322"/>
                  </a:lnTo>
                  <a:lnTo>
                    <a:pt x="1496" y="350"/>
                  </a:lnTo>
                  <a:lnTo>
                    <a:pt x="1552" y="354"/>
                  </a:lnTo>
                  <a:lnTo>
                    <a:pt x="1755" y="317"/>
                  </a:lnTo>
                  <a:lnTo>
                    <a:pt x="1757" y="364"/>
                  </a:lnTo>
                  <a:lnTo>
                    <a:pt x="1773" y="371"/>
                  </a:lnTo>
                  <a:lnTo>
                    <a:pt x="1773" y="543"/>
                  </a:lnTo>
                  <a:lnTo>
                    <a:pt x="1752" y="583"/>
                  </a:lnTo>
                  <a:lnTo>
                    <a:pt x="1759" y="648"/>
                  </a:lnTo>
                  <a:lnTo>
                    <a:pt x="1773" y="683"/>
                  </a:lnTo>
                  <a:lnTo>
                    <a:pt x="1863" y="676"/>
                  </a:lnTo>
                  <a:lnTo>
                    <a:pt x="1870" y="763"/>
                  </a:lnTo>
                  <a:lnTo>
                    <a:pt x="1782" y="777"/>
                  </a:lnTo>
                  <a:lnTo>
                    <a:pt x="1773" y="802"/>
                  </a:lnTo>
                  <a:lnTo>
                    <a:pt x="1582" y="830"/>
                  </a:lnTo>
                  <a:lnTo>
                    <a:pt x="1582" y="898"/>
                  </a:lnTo>
                  <a:lnTo>
                    <a:pt x="1568" y="938"/>
                  </a:lnTo>
                  <a:lnTo>
                    <a:pt x="1550" y="954"/>
                  </a:lnTo>
                  <a:lnTo>
                    <a:pt x="1471" y="956"/>
                  </a:lnTo>
                  <a:lnTo>
                    <a:pt x="1462" y="987"/>
                  </a:lnTo>
                  <a:lnTo>
                    <a:pt x="1547" y="1010"/>
                  </a:lnTo>
                  <a:lnTo>
                    <a:pt x="1538" y="1045"/>
                  </a:lnTo>
                  <a:lnTo>
                    <a:pt x="1506" y="1031"/>
                  </a:lnTo>
                  <a:lnTo>
                    <a:pt x="1478" y="1047"/>
                  </a:lnTo>
                  <a:lnTo>
                    <a:pt x="1450" y="1047"/>
                  </a:lnTo>
                  <a:lnTo>
                    <a:pt x="1443" y="1085"/>
                  </a:lnTo>
                  <a:lnTo>
                    <a:pt x="1533" y="1101"/>
                  </a:lnTo>
                  <a:lnTo>
                    <a:pt x="1510" y="1430"/>
                  </a:lnTo>
                  <a:lnTo>
                    <a:pt x="1404" y="1442"/>
                  </a:lnTo>
                  <a:lnTo>
                    <a:pt x="1395" y="1493"/>
                  </a:lnTo>
                  <a:lnTo>
                    <a:pt x="1317" y="1491"/>
                  </a:lnTo>
                  <a:lnTo>
                    <a:pt x="1307" y="1551"/>
                  </a:lnTo>
                  <a:lnTo>
                    <a:pt x="1229" y="1554"/>
                  </a:lnTo>
                  <a:lnTo>
                    <a:pt x="1213" y="1605"/>
                  </a:lnTo>
                  <a:lnTo>
                    <a:pt x="1141" y="1596"/>
                  </a:lnTo>
                  <a:lnTo>
                    <a:pt x="1132" y="1659"/>
                  </a:lnTo>
                  <a:lnTo>
                    <a:pt x="1035" y="1654"/>
                  </a:lnTo>
                  <a:lnTo>
                    <a:pt x="1026" y="1750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017693" y="6713517"/>
              <a:ext cx="1047751" cy="1014414"/>
            </a:xfrm>
            <a:custGeom>
              <a:avLst/>
              <a:gdLst/>
              <a:ahLst/>
              <a:cxnLst>
                <a:cxn ang="0">
                  <a:pos x="1346" y="434"/>
                </a:cxn>
                <a:cxn ang="0">
                  <a:pos x="1272" y="511"/>
                </a:cxn>
                <a:cxn ang="0">
                  <a:pos x="1281" y="581"/>
                </a:cxn>
                <a:cxn ang="0">
                  <a:pos x="1394" y="480"/>
                </a:cxn>
                <a:cxn ang="0">
                  <a:pos x="1434" y="581"/>
                </a:cxn>
                <a:cxn ang="0">
                  <a:pos x="1570" y="550"/>
                </a:cxn>
                <a:cxn ang="0">
                  <a:pos x="1572" y="746"/>
                </a:cxn>
                <a:cxn ang="0">
                  <a:pos x="1620" y="711"/>
                </a:cxn>
                <a:cxn ang="0">
                  <a:pos x="1629" y="821"/>
                </a:cxn>
                <a:cxn ang="0">
                  <a:pos x="1510" y="914"/>
                </a:cxn>
                <a:cxn ang="0">
                  <a:pos x="1519" y="884"/>
                </a:cxn>
                <a:cxn ang="0">
                  <a:pos x="1417" y="828"/>
                </a:cxn>
                <a:cxn ang="0">
                  <a:pos x="1440" y="907"/>
                </a:cxn>
                <a:cxn ang="0">
                  <a:pos x="1390" y="1094"/>
                </a:cxn>
                <a:cxn ang="0">
                  <a:pos x="1293" y="1096"/>
                </a:cxn>
                <a:cxn ang="0">
                  <a:pos x="1228" y="1218"/>
                </a:cxn>
                <a:cxn ang="0">
                  <a:pos x="1210" y="1150"/>
                </a:cxn>
                <a:cxn ang="0">
                  <a:pos x="1187" y="1094"/>
                </a:cxn>
                <a:cxn ang="0">
                  <a:pos x="1168" y="1134"/>
                </a:cxn>
                <a:cxn ang="0">
                  <a:pos x="1148" y="1409"/>
                </a:cxn>
                <a:cxn ang="0">
                  <a:pos x="1166" y="1451"/>
                </a:cxn>
                <a:cxn ang="0">
                  <a:pos x="1074" y="1572"/>
                </a:cxn>
                <a:cxn ang="0">
                  <a:pos x="910" y="1579"/>
                </a:cxn>
                <a:cxn ang="0">
                  <a:pos x="873" y="1451"/>
                </a:cxn>
                <a:cxn ang="0">
                  <a:pos x="735" y="1537"/>
                </a:cxn>
                <a:cxn ang="0">
                  <a:pos x="689" y="1425"/>
                </a:cxn>
                <a:cxn ang="0">
                  <a:pos x="562" y="1418"/>
                </a:cxn>
                <a:cxn ang="0">
                  <a:pos x="636" y="1311"/>
                </a:cxn>
                <a:cxn ang="0">
                  <a:pos x="571" y="1295"/>
                </a:cxn>
                <a:cxn ang="0">
                  <a:pos x="618" y="1180"/>
                </a:cxn>
                <a:cxn ang="0">
                  <a:pos x="659" y="1122"/>
                </a:cxn>
                <a:cxn ang="0">
                  <a:pos x="592" y="1033"/>
                </a:cxn>
                <a:cxn ang="0">
                  <a:pos x="532" y="994"/>
                </a:cxn>
                <a:cxn ang="0">
                  <a:pos x="521" y="884"/>
                </a:cxn>
                <a:cxn ang="0">
                  <a:pos x="452" y="779"/>
                </a:cxn>
                <a:cxn ang="0">
                  <a:pos x="366" y="786"/>
                </a:cxn>
                <a:cxn ang="0">
                  <a:pos x="279" y="872"/>
                </a:cxn>
                <a:cxn ang="0">
                  <a:pos x="244" y="784"/>
                </a:cxn>
                <a:cxn ang="0">
                  <a:pos x="216" y="616"/>
                </a:cxn>
                <a:cxn ang="0">
                  <a:pos x="332" y="625"/>
                </a:cxn>
                <a:cxn ang="0">
                  <a:pos x="415" y="665"/>
                </a:cxn>
                <a:cxn ang="0">
                  <a:pos x="449" y="562"/>
                </a:cxn>
                <a:cxn ang="0">
                  <a:pos x="392" y="455"/>
                </a:cxn>
                <a:cxn ang="0">
                  <a:pos x="438" y="378"/>
                </a:cxn>
                <a:cxn ang="0">
                  <a:pos x="371" y="266"/>
                </a:cxn>
                <a:cxn ang="0">
                  <a:pos x="221" y="266"/>
                </a:cxn>
                <a:cxn ang="0">
                  <a:pos x="113" y="200"/>
                </a:cxn>
                <a:cxn ang="0">
                  <a:pos x="48" y="133"/>
                </a:cxn>
                <a:cxn ang="0">
                  <a:pos x="97" y="30"/>
                </a:cxn>
                <a:cxn ang="0">
                  <a:pos x="214" y="49"/>
                </a:cxn>
                <a:cxn ang="0">
                  <a:pos x="274" y="151"/>
                </a:cxn>
                <a:cxn ang="0">
                  <a:pos x="424" y="161"/>
                </a:cxn>
                <a:cxn ang="0">
                  <a:pos x="592" y="114"/>
                </a:cxn>
                <a:cxn ang="0">
                  <a:pos x="652" y="114"/>
                </a:cxn>
                <a:cxn ang="0">
                  <a:pos x="770" y="93"/>
                </a:cxn>
                <a:cxn ang="0">
                  <a:pos x="848" y="252"/>
                </a:cxn>
                <a:cxn ang="0">
                  <a:pos x="943" y="319"/>
                </a:cxn>
                <a:cxn ang="0">
                  <a:pos x="1000" y="182"/>
                </a:cxn>
                <a:cxn ang="0">
                  <a:pos x="1138" y="186"/>
                </a:cxn>
                <a:cxn ang="0">
                  <a:pos x="1099" y="228"/>
                </a:cxn>
                <a:cxn ang="0">
                  <a:pos x="1261" y="196"/>
                </a:cxn>
                <a:cxn ang="0">
                  <a:pos x="1330" y="326"/>
                </a:cxn>
              </a:cxnLst>
              <a:rect l="0" t="0" r="r" b="b"/>
              <a:pathLst>
                <a:path w="1636" h="1600">
                  <a:moveTo>
                    <a:pt x="1346" y="340"/>
                  </a:moveTo>
                  <a:lnTo>
                    <a:pt x="1346" y="340"/>
                  </a:lnTo>
                  <a:lnTo>
                    <a:pt x="1346" y="434"/>
                  </a:lnTo>
                  <a:lnTo>
                    <a:pt x="1295" y="441"/>
                  </a:lnTo>
                  <a:lnTo>
                    <a:pt x="1291" y="485"/>
                  </a:lnTo>
                  <a:lnTo>
                    <a:pt x="1272" y="511"/>
                  </a:lnTo>
                  <a:lnTo>
                    <a:pt x="1251" y="532"/>
                  </a:lnTo>
                  <a:lnTo>
                    <a:pt x="1251" y="569"/>
                  </a:lnTo>
                  <a:lnTo>
                    <a:pt x="1281" y="581"/>
                  </a:lnTo>
                  <a:lnTo>
                    <a:pt x="1302" y="567"/>
                  </a:lnTo>
                  <a:lnTo>
                    <a:pt x="1376" y="576"/>
                  </a:lnTo>
                  <a:lnTo>
                    <a:pt x="1394" y="480"/>
                  </a:lnTo>
                  <a:lnTo>
                    <a:pt x="1434" y="483"/>
                  </a:lnTo>
                  <a:lnTo>
                    <a:pt x="1431" y="518"/>
                  </a:lnTo>
                  <a:lnTo>
                    <a:pt x="1434" y="581"/>
                  </a:lnTo>
                  <a:lnTo>
                    <a:pt x="1500" y="585"/>
                  </a:lnTo>
                  <a:lnTo>
                    <a:pt x="1505" y="548"/>
                  </a:lnTo>
                  <a:lnTo>
                    <a:pt x="1570" y="550"/>
                  </a:lnTo>
                  <a:lnTo>
                    <a:pt x="1560" y="637"/>
                  </a:lnTo>
                  <a:lnTo>
                    <a:pt x="1556" y="711"/>
                  </a:lnTo>
                  <a:lnTo>
                    <a:pt x="1572" y="746"/>
                  </a:lnTo>
                  <a:lnTo>
                    <a:pt x="1595" y="728"/>
                  </a:lnTo>
                  <a:lnTo>
                    <a:pt x="1606" y="697"/>
                  </a:lnTo>
                  <a:lnTo>
                    <a:pt x="1620" y="711"/>
                  </a:lnTo>
                  <a:lnTo>
                    <a:pt x="1625" y="760"/>
                  </a:lnTo>
                  <a:lnTo>
                    <a:pt x="1636" y="791"/>
                  </a:lnTo>
                  <a:lnTo>
                    <a:pt x="1629" y="821"/>
                  </a:lnTo>
                  <a:lnTo>
                    <a:pt x="1560" y="898"/>
                  </a:lnTo>
                  <a:lnTo>
                    <a:pt x="1526" y="903"/>
                  </a:lnTo>
                  <a:lnTo>
                    <a:pt x="1510" y="914"/>
                  </a:lnTo>
                  <a:lnTo>
                    <a:pt x="1468" y="919"/>
                  </a:lnTo>
                  <a:lnTo>
                    <a:pt x="1477" y="877"/>
                  </a:lnTo>
                  <a:lnTo>
                    <a:pt x="1519" y="884"/>
                  </a:lnTo>
                  <a:lnTo>
                    <a:pt x="1535" y="851"/>
                  </a:lnTo>
                  <a:lnTo>
                    <a:pt x="1514" y="828"/>
                  </a:lnTo>
                  <a:lnTo>
                    <a:pt x="1417" y="828"/>
                  </a:lnTo>
                  <a:lnTo>
                    <a:pt x="1417" y="863"/>
                  </a:lnTo>
                  <a:lnTo>
                    <a:pt x="1434" y="870"/>
                  </a:lnTo>
                  <a:lnTo>
                    <a:pt x="1440" y="907"/>
                  </a:lnTo>
                  <a:lnTo>
                    <a:pt x="1420" y="1001"/>
                  </a:lnTo>
                  <a:lnTo>
                    <a:pt x="1383" y="1043"/>
                  </a:lnTo>
                  <a:lnTo>
                    <a:pt x="1390" y="1094"/>
                  </a:lnTo>
                  <a:lnTo>
                    <a:pt x="1344" y="1101"/>
                  </a:lnTo>
                  <a:lnTo>
                    <a:pt x="1321" y="1089"/>
                  </a:lnTo>
                  <a:lnTo>
                    <a:pt x="1293" y="1096"/>
                  </a:lnTo>
                  <a:lnTo>
                    <a:pt x="1309" y="1131"/>
                  </a:lnTo>
                  <a:lnTo>
                    <a:pt x="1249" y="1225"/>
                  </a:lnTo>
                  <a:lnTo>
                    <a:pt x="1228" y="1218"/>
                  </a:lnTo>
                  <a:lnTo>
                    <a:pt x="1235" y="1187"/>
                  </a:lnTo>
                  <a:lnTo>
                    <a:pt x="1233" y="1171"/>
                  </a:lnTo>
                  <a:lnTo>
                    <a:pt x="1210" y="1150"/>
                  </a:lnTo>
                  <a:lnTo>
                    <a:pt x="1228" y="1068"/>
                  </a:lnTo>
                  <a:lnTo>
                    <a:pt x="1201" y="1059"/>
                  </a:lnTo>
                  <a:lnTo>
                    <a:pt x="1187" y="1094"/>
                  </a:lnTo>
                  <a:lnTo>
                    <a:pt x="1157" y="1085"/>
                  </a:lnTo>
                  <a:lnTo>
                    <a:pt x="1145" y="1099"/>
                  </a:lnTo>
                  <a:lnTo>
                    <a:pt x="1168" y="1134"/>
                  </a:lnTo>
                  <a:lnTo>
                    <a:pt x="1157" y="1236"/>
                  </a:lnTo>
                  <a:lnTo>
                    <a:pt x="1118" y="1253"/>
                  </a:lnTo>
                  <a:lnTo>
                    <a:pt x="1148" y="1409"/>
                  </a:lnTo>
                  <a:lnTo>
                    <a:pt x="1148" y="1409"/>
                  </a:lnTo>
                  <a:lnTo>
                    <a:pt x="1145" y="1442"/>
                  </a:lnTo>
                  <a:lnTo>
                    <a:pt x="1166" y="1451"/>
                  </a:lnTo>
                  <a:lnTo>
                    <a:pt x="1145" y="1486"/>
                  </a:lnTo>
                  <a:lnTo>
                    <a:pt x="1099" y="1498"/>
                  </a:lnTo>
                  <a:lnTo>
                    <a:pt x="1074" y="1572"/>
                  </a:lnTo>
                  <a:lnTo>
                    <a:pt x="1016" y="1547"/>
                  </a:lnTo>
                  <a:lnTo>
                    <a:pt x="982" y="1600"/>
                  </a:lnTo>
                  <a:lnTo>
                    <a:pt x="910" y="1579"/>
                  </a:lnTo>
                  <a:lnTo>
                    <a:pt x="887" y="1575"/>
                  </a:lnTo>
                  <a:lnTo>
                    <a:pt x="887" y="1432"/>
                  </a:lnTo>
                  <a:lnTo>
                    <a:pt x="873" y="1451"/>
                  </a:lnTo>
                  <a:lnTo>
                    <a:pt x="834" y="1449"/>
                  </a:lnTo>
                  <a:lnTo>
                    <a:pt x="825" y="1554"/>
                  </a:lnTo>
                  <a:lnTo>
                    <a:pt x="735" y="1537"/>
                  </a:lnTo>
                  <a:lnTo>
                    <a:pt x="733" y="1498"/>
                  </a:lnTo>
                  <a:lnTo>
                    <a:pt x="707" y="1498"/>
                  </a:lnTo>
                  <a:lnTo>
                    <a:pt x="689" y="1425"/>
                  </a:lnTo>
                  <a:lnTo>
                    <a:pt x="638" y="1484"/>
                  </a:lnTo>
                  <a:lnTo>
                    <a:pt x="606" y="1470"/>
                  </a:lnTo>
                  <a:lnTo>
                    <a:pt x="562" y="1418"/>
                  </a:lnTo>
                  <a:lnTo>
                    <a:pt x="590" y="1388"/>
                  </a:lnTo>
                  <a:lnTo>
                    <a:pt x="629" y="1362"/>
                  </a:lnTo>
                  <a:lnTo>
                    <a:pt x="636" y="1311"/>
                  </a:lnTo>
                  <a:lnTo>
                    <a:pt x="618" y="1311"/>
                  </a:lnTo>
                  <a:lnTo>
                    <a:pt x="618" y="1290"/>
                  </a:lnTo>
                  <a:lnTo>
                    <a:pt x="571" y="1295"/>
                  </a:lnTo>
                  <a:lnTo>
                    <a:pt x="569" y="1227"/>
                  </a:lnTo>
                  <a:lnTo>
                    <a:pt x="606" y="1227"/>
                  </a:lnTo>
                  <a:lnTo>
                    <a:pt x="618" y="1180"/>
                  </a:lnTo>
                  <a:lnTo>
                    <a:pt x="564" y="1122"/>
                  </a:lnTo>
                  <a:lnTo>
                    <a:pt x="571" y="1110"/>
                  </a:lnTo>
                  <a:lnTo>
                    <a:pt x="659" y="1122"/>
                  </a:lnTo>
                  <a:lnTo>
                    <a:pt x="659" y="1082"/>
                  </a:lnTo>
                  <a:lnTo>
                    <a:pt x="592" y="1068"/>
                  </a:lnTo>
                  <a:lnTo>
                    <a:pt x="592" y="1033"/>
                  </a:lnTo>
                  <a:lnTo>
                    <a:pt x="638" y="1015"/>
                  </a:lnTo>
                  <a:lnTo>
                    <a:pt x="618" y="947"/>
                  </a:lnTo>
                  <a:lnTo>
                    <a:pt x="532" y="994"/>
                  </a:lnTo>
                  <a:lnTo>
                    <a:pt x="507" y="966"/>
                  </a:lnTo>
                  <a:lnTo>
                    <a:pt x="523" y="938"/>
                  </a:lnTo>
                  <a:lnTo>
                    <a:pt x="521" y="884"/>
                  </a:lnTo>
                  <a:lnTo>
                    <a:pt x="486" y="849"/>
                  </a:lnTo>
                  <a:lnTo>
                    <a:pt x="491" y="821"/>
                  </a:lnTo>
                  <a:lnTo>
                    <a:pt x="452" y="779"/>
                  </a:lnTo>
                  <a:lnTo>
                    <a:pt x="426" y="753"/>
                  </a:lnTo>
                  <a:lnTo>
                    <a:pt x="378" y="753"/>
                  </a:lnTo>
                  <a:lnTo>
                    <a:pt x="366" y="786"/>
                  </a:lnTo>
                  <a:lnTo>
                    <a:pt x="373" y="812"/>
                  </a:lnTo>
                  <a:lnTo>
                    <a:pt x="362" y="842"/>
                  </a:lnTo>
                  <a:lnTo>
                    <a:pt x="279" y="872"/>
                  </a:lnTo>
                  <a:lnTo>
                    <a:pt x="244" y="861"/>
                  </a:lnTo>
                  <a:lnTo>
                    <a:pt x="235" y="807"/>
                  </a:lnTo>
                  <a:lnTo>
                    <a:pt x="244" y="784"/>
                  </a:lnTo>
                  <a:lnTo>
                    <a:pt x="251" y="742"/>
                  </a:lnTo>
                  <a:lnTo>
                    <a:pt x="209" y="702"/>
                  </a:lnTo>
                  <a:lnTo>
                    <a:pt x="216" y="616"/>
                  </a:lnTo>
                  <a:lnTo>
                    <a:pt x="265" y="606"/>
                  </a:lnTo>
                  <a:lnTo>
                    <a:pt x="288" y="662"/>
                  </a:lnTo>
                  <a:lnTo>
                    <a:pt x="332" y="625"/>
                  </a:lnTo>
                  <a:lnTo>
                    <a:pt x="332" y="704"/>
                  </a:lnTo>
                  <a:lnTo>
                    <a:pt x="382" y="728"/>
                  </a:lnTo>
                  <a:lnTo>
                    <a:pt x="415" y="665"/>
                  </a:lnTo>
                  <a:lnTo>
                    <a:pt x="454" y="674"/>
                  </a:lnTo>
                  <a:lnTo>
                    <a:pt x="479" y="620"/>
                  </a:lnTo>
                  <a:lnTo>
                    <a:pt x="449" y="562"/>
                  </a:lnTo>
                  <a:lnTo>
                    <a:pt x="387" y="560"/>
                  </a:lnTo>
                  <a:lnTo>
                    <a:pt x="355" y="513"/>
                  </a:lnTo>
                  <a:lnTo>
                    <a:pt x="392" y="455"/>
                  </a:lnTo>
                  <a:lnTo>
                    <a:pt x="435" y="462"/>
                  </a:lnTo>
                  <a:lnTo>
                    <a:pt x="458" y="427"/>
                  </a:lnTo>
                  <a:lnTo>
                    <a:pt x="438" y="378"/>
                  </a:lnTo>
                  <a:lnTo>
                    <a:pt x="449" y="303"/>
                  </a:lnTo>
                  <a:lnTo>
                    <a:pt x="422" y="322"/>
                  </a:lnTo>
                  <a:lnTo>
                    <a:pt x="371" y="266"/>
                  </a:lnTo>
                  <a:lnTo>
                    <a:pt x="279" y="287"/>
                  </a:lnTo>
                  <a:lnTo>
                    <a:pt x="246" y="261"/>
                  </a:lnTo>
                  <a:lnTo>
                    <a:pt x="221" y="266"/>
                  </a:lnTo>
                  <a:lnTo>
                    <a:pt x="170" y="172"/>
                  </a:lnTo>
                  <a:lnTo>
                    <a:pt x="127" y="163"/>
                  </a:lnTo>
                  <a:lnTo>
                    <a:pt x="113" y="200"/>
                  </a:lnTo>
                  <a:lnTo>
                    <a:pt x="73" y="233"/>
                  </a:lnTo>
                  <a:lnTo>
                    <a:pt x="67" y="184"/>
                  </a:lnTo>
                  <a:lnTo>
                    <a:pt x="48" y="133"/>
                  </a:lnTo>
                  <a:lnTo>
                    <a:pt x="0" y="93"/>
                  </a:lnTo>
                  <a:lnTo>
                    <a:pt x="50" y="26"/>
                  </a:lnTo>
                  <a:lnTo>
                    <a:pt x="97" y="30"/>
                  </a:lnTo>
                  <a:lnTo>
                    <a:pt x="152" y="0"/>
                  </a:lnTo>
                  <a:lnTo>
                    <a:pt x="193" y="14"/>
                  </a:lnTo>
                  <a:lnTo>
                    <a:pt x="214" y="49"/>
                  </a:lnTo>
                  <a:lnTo>
                    <a:pt x="265" y="49"/>
                  </a:lnTo>
                  <a:lnTo>
                    <a:pt x="302" y="51"/>
                  </a:lnTo>
                  <a:lnTo>
                    <a:pt x="274" y="151"/>
                  </a:lnTo>
                  <a:lnTo>
                    <a:pt x="322" y="144"/>
                  </a:lnTo>
                  <a:lnTo>
                    <a:pt x="343" y="170"/>
                  </a:lnTo>
                  <a:lnTo>
                    <a:pt x="424" y="161"/>
                  </a:lnTo>
                  <a:lnTo>
                    <a:pt x="438" y="142"/>
                  </a:lnTo>
                  <a:lnTo>
                    <a:pt x="486" y="128"/>
                  </a:lnTo>
                  <a:lnTo>
                    <a:pt x="592" y="114"/>
                  </a:lnTo>
                  <a:lnTo>
                    <a:pt x="611" y="89"/>
                  </a:lnTo>
                  <a:lnTo>
                    <a:pt x="645" y="84"/>
                  </a:lnTo>
                  <a:lnTo>
                    <a:pt x="652" y="114"/>
                  </a:lnTo>
                  <a:lnTo>
                    <a:pt x="615" y="151"/>
                  </a:lnTo>
                  <a:lnTo>
                    <a:pt x="687" y="165"/>
                  </a:lnTo>
                  <a:lnTo>
                    <a:pt x="770" y="93"/>
                  </a:lnTo>
                  <a:lnTo>
                    <a:pt x="790" y="144"/>
                  </a:lnTo>
                  <a:lnTo>
                    <a:pt x="774" y="168"/>
                  </a:lnTo>
                  <a:lnTo>
                    <a:pt x="848" y="252"/>
                  </a:lnTo>
                  <a:lnTo>
                    <a:pt x="834" y="291"/>
                  </a:lnTo>
                  <a:lnTo>
                    <a:pt x="926" y="287"/>
                  </a:lnTo>
                  <a:lnTo>
                    <a:pt x="943" y="319"/>
                  </a:lnTo>
                  <a:lnTo>
                    <a:pt x="973" y="303"/>
                  </a:lnTo>
                  <a:lnTo>
                    <a:pt x="936" y="205"/>
                  </a:lnTo>
                  <a:lnTo>
                    <a:pt x="1000" y="182"/>
                  </a:lnTo>
                  <a:lnTo>
                    <a:pt x="1055" y="165"/>
                  </a:lnTo>
                  <a:lnTo>
                    <a:pt x="1085" y="128"/>
                  </a:lnTo>
                  <a:lnTo>
                    <a:pt x="1138" y="186"/>
                  </a:lnTo>
                  <a:lnTo>
                    <a:pt x="1099" y="200"/>
                  </a:lnTo>
                  <a:lnTo>
                    <a:pt x="1088" y="214"/>
                  </a:lnTo>
                  <a:lnTo>
                    <a:pt x="1099" y="228"/>
                  </a:lnTo>
                  <a:lnTo>
                    <a:pt x="1189" y="203"/>
                  </a:lnTo>
                  <a:lnTo>
                    <a:pt x="1203" y="219"/>
                  </a:lnTo>
                  <a:lnTo>
                    <a:pt x="1261" y="196"/>
                  </a:lnTo>
                  <a:lnTo>
                    <a:pt x="1298" y="266"/>
                  </a:lnTo>
                  <a:lnTo>
                    <a:pt x="1298" y="301"/>
                  </a:lnTo>
                  <a:lnTo>
                    <a:pt x="1330" y="326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059094" y="3163863"/>
              <a:ext cx="1128713" cy="1136651"/>
            </a:xfrm>
            <a:custGeom>
              <a:avLst/>
              <a:gdLst/>
              <a:ahLst/>
              <a:cxnLst>
                <a:cxn ang="0">
                  <a:pos x="537" y="483"/>
                </a:cxn>
                <a:cxn ang="0">
                  <a:pos x="765" y="500"/>
                </a:cxn>
                <a:cxn ang="0">
                  <a:pos x="945" y="479"/>
                </a:cxn>
                <a:cxn ang="0">
                  <a:pos x="1035" y="388"/>
                </a:cxn>
                <a:cxn ang="0">
                  <a:pos x="1102" y="360"/>
                </a:cxn>
                <a:cxn ang="0">
                  <a:pos x="1268" y="287"/>
                </a:cxn>
                <a:cxn ang="0">
                  <a:pos x="1261" y="150"/>
                </a:cxn>
                <a:cxn ang="0">
                  <a:pos x="1344" y="89"/>
                </a:cxn>
                <a:cxn ang="0">
                  <a:pos x="1434" y="94"/>
                </a:cxn>
                <a:cxn ang="0">
                  <a:pos x="1484" y="0"/>
                </a:cxn>
                <a:cxn ang="0">
                  <a:pos x="1572" y="75"/>
                </a:cxn>
                <a:cxn ang="0">
                  <a:pos x="1570" y="208"/>
                </a:cxn>
                <a:cxn ang="0">
                  <a:pos x="1623" y="364"/>
                </a:cxn>
                <a:cxn ang="0">
                  <a:pos x="1763" y="516"/>
                </a:cxn>
                <a:cxn ang="0">
                  <a:pos x="1461" y="719"/>
                </a:cxn>
                <a:cxn ang="0">
                  <a:pos x="1420" y="798"/>
                </a:cxn>
                <a:cxn ang="0">
                  <a:pos x="1551" y="899"/>
                </a:cxn>
                <a:cxn ang="0">
                  <a:pos x="1503" y="999"/>
                </a:cxn>
                <a:cxn ang="0">
                  <a:pos x="1441" y="1120"/>
                </a:cxn>
                <a:cxn ang="0">
                  <a:pos x="1503" y="1132"/>
                </a:cxn>
                <a:cxn ang="0">
                  <a:pos x="1418" y="1216"/>
                </a:cxn>
                <a:cxn ang="0">
                  <a:pos x="1288" y="1253"/>
                </a:cxn>
                <a:cxn ang="0">
                  <a:pos x="1155" y="1228"/>
                </a:cxn>
                <a:cxn ang="0">
                  <a:pos x="1122" y="1118"/>
                </a:cxn>
                <a:cxn ang="0">
                  <a:pos x="1005" y="1001"/>
                </a:cxn>
                <a:cxn ang="0">
                  <a:pos x="945" y="1092"/>
                </a:cxn>
                <a:cxn ang="0">
                  <a:pos x="890" y="1209"/>
                </a:cxn>
                <a:cxn ang="0">
                  <a:pos x="867" y="1160"/>
                </a:cxn>
                <a:cxn ang="0">
                  <a:pos x="894" y="1253"/>
                </a:cxn>
                <a:cxn ang="0">
                  <a:pos x="867" y="1321"/>
                </a:cxn>
                <a:cxn ang="0">
                  <a:pos x="726" y="1298"/>
                </a:cxn>
                <a:cxn ang="0">
                  <a:pos x="694" y="1372"/>
                </a:cxn>
                <a:cxn ang="0">
                  <a:pos x="689" y="1475"/>
                </a:cxn>
                <a:cxn ang="0">
                  <a:pos x="650" y="1624"/>
                </a:cxn>
                <a:cxn ang="0">
                  <a:pos x="604" y="1592"/>
                </a:cxn>
                <a:cxn ang="0">
                  <a:pos x="546" y="1694"/>
                </a:cxn>
                <a:cxn ang="0">
                  <a:pos x="442" y="1755"/>
                </a:cxn>
                <a:cxn ang="0">
                  <a:pos x="327" y="1792"/>
                </a:cxn>
                <a:cxn ang="0">
                  <a:pos x="249" y="1727"/>
                </a:cxn>
                <a:cxn ang="0">
                  <a:pos x="274" y="1659"/>
                </a:cxn>
                <a:cxn ang="0">
                  <a:pos x="164" y="1585"/>
                </a:cxn>
                <a:cxn ang="0">
                  <a:pos x="87" y="1531"/>
                </a:cxn>
                <a:cxn ang="0">
                  <a:pos x="39" y="1484"/>
                </a:cxn>
                <a:cxn ang="0">
                  <a:pos x="41" y="1412"/>
                </a:cxn>
                <a:cxn ang="0">
                  <a:pos x="150" y="1251"/>
                </a:cxn>
                <a:cxn ang="0">
                  <a:pos x="166" y="1123"/>
                </a:cxn>
                <a:cxn ang="0">
                  <a:pos x="221" y="1074"/>
                </a:cxn>
                <a:cxn ang="0">
                  <a:pos x="295" y="999"/>
                </a:cxn>
                <a:cxn ang="0">
                  <a:pos x="300" y="924"/>
                </a:cxn>
                <a:cxn ang="0">
                  <a:pos x="253" y="868"/>
                </a:cxn>
                <a:cxn ang="0">
                  <a:pos x="242" y="747"/>
                </a:cxn>
                <a:cxn ang="0">
                  <a:pos x="318" y="710"/>
                </a:cxn>
                <a:cxn ang="0">
                  <a:pos x="286" y="635"/>
                </a:cxn>
                <a:cxn ang="0">
                  <a:pos x="339" y="572"/>
                </a:cxn>
                <a:cxn ang="0">
                  <a:pos x="350" y="537"/>
                </a:cxn>
              </a:cxnLst>
              <a:rect l="0" t="0" r="r" b="b"/>
              <a:pathLst>
                <a:path w="1763" h="1797">
                  <a:moveTo>
                    <a:pt x="396" y="500"/>
                  </a:moveTo>
                  <a:lnTo>
                    <a:pt x="519" y="423"/>
                  </a:lnTo>
                  <a:lnTo>
                    <a:pt x="537" y="483"/>
                  </a:lnTo>
                  <a:lnTo>
                    <a:pt x="708" y="595"/>
                  </a:lnTo>
                  <a:lnTo>
                    <a:pt x="779" y="546"/>
                  </a:lnTo>
                  <a:lnTo>
                    <a:pt x="765" y="500"/>
                  </a:lnTo>
                  <a:lnTo>
                    <a:pt x="839" y="495"/>
                  </a:lnTo>
                  <a:lnTo>
                    <a:pt x="853" y="465"/>
                  </a:lnTo>
                  <a:lnTo>
                    <a:pt x="945" y="479"/>
                  </a:lnTo>
                  <a:lnTo>
                    <a:pt x="984" y="476"/>
                  </a:lnTo>
                  <a:lnTo>
                    <a:pt x="1012" y="451"/>
                  </a:lnTo>
                  <a:lnTo>
                    <a:pt x="1035" y="388"/>
                  </a:lnTo>
                  <a:lnTo>
                    <a:pt x="1065" y="399"/>
                  </a:lnTo>
                  <a:lnTo>
                    <a:pt x="1072" y="367"/>
                  </a:lnTo>
                  <a:lnTo>
                    <a:pt x="1102" y="360"/>
                  </a:lnTo>
                  <a:lnTo>
                    <a:pt x="1120" y="378"/>
                  </a:lnTo>
                  <a:lnTo>
                    <a:pt x="1189" y="353"/>
                  </a:lnTo>
                  <a:lnTo>
                    <a:pt x="1268" y="287"/>
                  </a:lnTo>
                  <a:lnTo>
                    <a:pt x="1318" y="210"/>
                  </a:lnTo>
                  <a:lnTo>
                    <a:pt x="1314" y="173"/>
                  </a:lnTo>
                  <a:lnTo>
                    <a:pt x="1261" y="150"/>
                  </a:lnTo>
                  <a:lnTo>
                    <a:pt x="1254" y="119"/>
                  </a:lnTo>
                  <a:lnTo>
                    <a:pt x="1279" y="89"/>
                  </a:lnTo>
                  <a:lnTo>
                    <a:pt x="1344" y="89"/>
                  </a:lnTo>
                  <a:lnTo>
                    <a:pt x="1411" y="122"/>
                  </a:lnTo>
                  <a:lnTo>
                    <a:pt x="1429" y="129"/>
                  </a:lnTo>
                  <a:lnTo>
                    <a:pt x="1434" y="94"/>
                  </a:lnTo>
                  <a:lnTo>
                    <a:pt x="1443" y="56"/>
                  </a:lnTo>
                  <a:lnTo>
                    <a:pt x="1464" y="52"/>
                  </a:lnTo>
                  <a:lnTo>
                    <a:pt x="1484" y="0"/>
                  </a:lnTo>
                  <a:lnTo>
                    <a:pt x="1528" y="3"/>
                  </a:lnTo>
                  <a:lnTo>
                    <a:pt x="1528" y="68"/>
                  </a:lnTo>
                  <a:lnTo>
                    <a:pt x="1572" y="75"/>
                  </a:lnTo>
                  <a:lnTo>
                    <a:pt x="1521" y="131"/>
                  </a:lnTo>
                  <a:lnTo>
                    <a:pt x="1519" y="159"/>
                  </a:lnTo>
                  <a:lnTo>
                    <a:pt x="1570" y="208"/>
                  </a:lnTo>
                  <a:lnTo>
                    <a:pt x="1607" y="290"/>
                  </a:lnTo>
                  <a:lnTo>
                    <a:pt x="1604" y="339"/>
                  </a:lnTo>
                  <a:lnTo>
                    <a:pt x="1623" y="364"/>
                  </a:lnTo>
                  <a:lnTo>
                    <a:pt x="1616" y="404"/>
                  </a:lnTo>
                  <a:lnTo>
                    <a:pt x="1618" y="460"/>
                  </a:lnTo>
                  <a:lnTo>
                    <a:pt x="1763" y="516"/>
                  </a:lnTo>
                  <a:lnTo>
                    <a:pt x="1563" y="635"/>
                  </a:lnTo>
                  <a:lnTo>
                    <a:pt x="1563" y="635"/>
                  </a:lnTo>
                  <a:lnTo>
                    <a:pt x="1461" y="719"/>
                  </a:lnTo>
                  <a:lnTo>
                    <a:pt x="1385" y="759"/>
                  </a:lnTo>
                  <a:lnTo>
                    <a:pt x="1383" y="798"/>
                  </a:lnTo>
                  <a:lnTo>
                    <a:pt x="1420" y="798"/>
                  </a:lnTo>
                  <a:lnTo>
                    <a:pt x="1519" y="901"/>
                  </a:lnTo>
                  <a:lnTo>
                    <a:pt x="1540" y="887"/>
                  </a:lnTo>
                  <a:lnTo>
                    <a:pt x="1551" y="899"/>
                  </a:lnTo>
                  <a:lnTo>
                    <a:pt x="1537" y="920"/>
                  </a:lnTo>
                  <a:lnTo>
                    <a:pt x="1593" y="1006"/>
                  </a:lnTo>
                  <a:lnTo>
                    <a:pt x="1503" y="999"/>
                  </a:lnTo>
                  <a:lnTo>
                    <a:pt x="1390" y="971"/>
                  </a:lnTo>
                  <a:lnTo>
                    <a:pt x="1385" y="1088"/>
                  </a:lnTo>
                  <a:lnTo>
                    <a:pt x="1441" y="1120"/>
                  </a:lnTo>
                  <a:lnTo>
                    <a:pt x="1445" y="1085"/>
                  </a:lnTo>
                  <a:lnTo>
                    <a:pt x="1480" y="1081"/>
                  </a:lnTo>
                  <a:lnTo>
                    <a:pt x="1503" y="1132"/>
                  </a:lnTo>
                  <a:lnTo>
                    <a:pt x="1464" y="1155"/>
                  </a:lnTo>
                  <a:lnTo>
                    <a:pt x="1480" y="1176"/>
                  </a:lnTo>
                  <a:lnTo>
                    <a:pt x="1418" y="1216"/>
                  </a:lnTo>
                  <a:lnTo>
                    <a:pt x="1332" y="1209"/>
                  </a:lnTo>
                  <a:lnTo>
                    <a:pt x="1316" y="1249"/>
                  </a:lnTo>
                  <a:lnTo>
                    <a:pt x="1288" y="1253"/>
                  </a:lnTo>
                  <a:lnTo>
                    <a:pt x="1284" y="1235"/>
                  </a:lnTo>
                  <a:lnTo>
                    <a:pt x="1215" y="1300"/>
                  </a:lnTo>
                  <a:lnTo>
                    <a:pt x="1155" y="1228"/>
                  </a:lnTo>
                  <a:lnTo>
                    <a:pt x="1219" y="1155"/>
                  </a:lnTo>
                  <a:lnTo>
                    <a:pt x="1176" y="1113"/>
                  </a:lnTo>
                  <a:lnTo>
                    <a:pt x="1122" y="1118"/>
                  </a:lnTo>
                  <a:lnTo>
                    <a:pt x="1116" y="1022"/>
                  </a:lnTo>
                  <a:lnTo>
                    <a:pt x="1030" y="962"/>
                  </a:lnTo>
                  <a:lnTo>
                    <a:pt x="1005" y="1001"/>
                  </a:lnTo>
                  <a:lnTo>
                    <a:pt x="1005" y="1043"/>
                  </a:lnTo>
                  <a:lnTo>
                    <a:pt x="970" y="1064"/>
                  </a:lnTo>
                  <a:lnTo>
                    <a:pt x="945" y="1092"/>
                  </a:lnTo>
                  <a:lnTo>
                    <a:pt x="970" y="1144"/>
                  </a:lnTo>
                  <a:lnTo>
                    <a:pt x="922" y="1209"/>
                  </a:lnTo>
                  <a:lnTo>
                    <a:pt x="890" y="1209"/>
                  </a:lnTo>
                  <a:lnTo>
                    <a:pt x="897" y="1160"/>
                  </a:lnTo>
                  <a:lnTo>
                    <a:pt x="878" y="1146"/>
                  </a:lnTo>
                  <a:lnTo>
                    <a:pt x="867" y="1160"/>
                  </a:lnTo>
                  <a:lnTo>
                    <a:pt x="832" y="1160"/>
                  </a:lnTo>
                  <a:lnTo>
                    <a:pt x="839" y="1232"/>
                  </a:lnTo>
                  <a:lnTo>
                    <a:pt x="894" y="1253"/>
                  </a:lnTo>
                  <a:lnTo>
                    <a:pt x="864" y="1277"/>
                  </a:lnTo>
                  <a:lnTo>
                    <a:pt x="897" y="1300"/>
                  </a:lnTo>
                  <a:lnTo>
                    <a:pt x="867" y="1321"/>
                  </a:lnTo>
                  <a:lnTo>
                    <a:pt x="839" y="1288"/>
                  </a:lnTo>
                  <a:lnTo>
                    <a:pt x="772" y="1300"/>
                  </a:lnTo>
                  <a:lnTo>
                    <a:pt x="726" y="1298"/>
                  </a:lnTo>
                  <a:lnTo>
                    <a:pt x="717" y="1279"/>
                  </a:lnTo>
                  <a:lnTo>
                    <a:pt x="696" y="1281"/>
                  </a:lnTo>
                  <a:lnTo>
                    <a:pt x="694" y="1372"/>
                  </a:lnTo>
                  <a:lnTo>
                    <a:pt x="724" y="1405"/>
                  </a:lnTo>
                  <a:lnTo>
                    <a:pt x="710" y="1435"/>
                  </a:lnTo>
                  <a:lnTo>
                    <a:pt x="689" y="1475"/>
                  </a:lnTo>
                  <a:lnTo>
                    <a:pt x="650" y="1526"/>
                  </a:lnTo>
                  <a:lnTo>
                    <a:pt x="645" y="1550"/>
                  </a:lnTo>
                  <a:lnTo>
                    <a:pt x="650" y="1624"/>
                  </a:lnTo>
                  <a:lnTo>
                    <a:pt x="627" y="1636"/>
                  </a:lnTo>
                  <a:lnTo>
                    <a:pt x="606" y="1627"/>
                  </a:lnTo>
                  <a:lnTo>
                    <a:pt x="604" y="1592"/>
                  </a:lnTo>
                  <a:lnTo>
                    <a:pt x="590" y="1606"/>
                  </a:lnTo>
                  <a:lnTo>
                    <a:pt x="597" y="1661"/>
                  </a:lnTo>
                  <a:lnTo>
                    <a:pt x="546" y="1694"/>
                  </a:lnTo>
                  <a:lnTo>
                    <a:pt x="535" y="1736"/>
                  </a:lnTo>
                  <a:lnTo>
                    <a:pt x="454" y="1792"/>
                  </a:lnTo>
                  <a:lnTo>
                    <a:pt x="442" y="1755"/>
                  </a:lnTo>
                  <a:lnTo>
                    <a:pt x="396" y="1750"/>
                  </a:lnTo>
                  <a:lnTo>
                    <a:pt x="343" y="1762"/>
                  </a:lnTo>
                  <a:lnTo>
                    <a:pt x="327" y="1792"/>
                  </a:lnTo>
                  <a:lnTo>
                    <a:pt x="288" y="1797"/>
                  </a:lnTo>
                  <a:lnTo>
                    <a:pt x="270" y="1755"/>
                  </a:lnTo>
                  <a:lnTo>
                    <a:pt x="249" y="1727"/>
                  </a:lnTo>
                  <a:lnTo>
                    <a:pt x="256" y="1701"/>
                  </a:lnTo>
                  <a:lnTo>
                    <a:pt x="286" y="1696"/>
                  </a:lnTo>
                  <a:lnTo>
                    <a:pt x="274" y="1659"/>
                  </a:lnTo>
                  <a:lnTo>
                    <a:pt x="210" y="1645"/>
                  </a:lnTo>
                  <a:lnTo>
                    <a:pt x="180" y="1624"/>
                  </a:lnTo>
                  <a:lnTo>
                    <a:pt x="164" y="1585"/>
                  </a:lnTo>
                  <a:lnTo>
                    <a:pt x="143" y="1568"/>
                  </a:lnTo>
                  <a:lnTo>
                    <a:pt x="129" y="1550"/>
                  </a:lnTo>
                  <a:lnTo>
                    <a:pt x="87" y="1531"/>
                  </a:lnTo>
                  <a:lnTo>
                    <a:pt x="60" y="1526"/>
                  </a:lnTo>
                  <a:lnTo>
                    <a:pt x="46" y="1505"/>
                  </a:lnTo>
                  <a:lnTo>
                    <a:pt x="39" y="1484"/>
                  </a:lnTo>
                  <a:lnTo>
                    <a:pt x="0" y="1468"/>
                  </a:lnTo>
                  <a:lnTo>
                    <a:pt x="9" y="1445"/>
                  </a:lnTo>
                  <a:lnTo>
                    <a:pt x="41" y="1412"/>
                  </a:lnTo>
                  <a:lnTo>
                    <a:pt x="53" y="1365"/>
                  </a:lnTo>
                  <a:lnTo>
                    <a:pt x="147" y="1330"/>
                  </a:lnTo>
                  <a:lnTo>
                    <a:pt x="150" y="1251"/>
                  </a:lnTo>
                  <a:lnTo>
                    <a:pt x="253" y="1228"/>
                  </a:lnTo>
                  <a:lnTo>
                    <a:pt x="256" y="1179"/>
                  </a:lnTo>
                  <a:lnTo>
                    <a:pt x="166" y="1123"/>
                  </a:lnTo>
                  <a:lnTo>
                    <a:pt x="157" y="1095"/>
                  </a:lnTo>
                  <a:lnTo>
                    <a:pt x="196" y="1060"/>
                  </a:lnTo>
                  <a:lnTo>
                    <a:pt x="221" y="1074"/>
                  </a:lnTo>
                  <a:lnTo>
                    <a:pt x="242" y="1029"/>
                  </a:lnTo>
                  <a:lnTo>
                    <a:pt x="267" y="1008"/>
                  </a:lnTo>
                  <a:lnTo>
                    <a:pt x="295" y="999"/>
                  </a:lnTo>
                  <a:lnTo>
                    <a:pt x="316" y="1001"/>
                  </a:lnTo>
                  <a:lnTo>
                    <a:pt x="306" y="957"/>
                  </a:lnTo>
                  <a:lnTo>
                    <a:pt x="300" y="924"/>
                  </a:lnTo>
                  <a:lnTo>
                    <a:pt x="288" y="899"/>
                  </a:lnTo>
                  <a:lnTo>
                    <a:pt x="283" y="868"/>
                  </a:lnTo>
                  <a:lnTo>
                    <a:pt x="253" y="868"/>
                  </a:lnTo>
                  <a:lnTo>
                    <a:pt x="219" y="789"/>
                  </a:lnTo>
                  <a:lnTo>
                    <a:pt x="207" y="740"/>
                  </a:lnTo>
                  <a:lnTo>
                    <a:pt x="242" y="747"/>
                  </a:lnTo>
                  <a:lnTo>
                    <a:pt x="267" y="745"/>
                  </a:lnTo>
                  <a:lnTo>
                    <a:pt x="293" y="719"/>
                  </a:lnTo>
                  <a:lnTo>
                    <a:pt x="318" y="710"/>
                  </a:lnTo>
                  <a:lnTo>
                    <a:pt x="327" y="677"/>
                  </a:lnTo>
                  <a:lnTo>
                    <a:pt x="300" y="656"/>
                  </a:lnTo>
                  <a:lnTo>
                    <a:pt x="286" y="635"/>
                  </a:lnTo>
                  <a:lnTo>
                    <a:pt x="295" y="619"/>
                  </a:lnTo>
                  <a:lnTo>
                    <a:pt x="309" y="584"/>
                  </a:lnTo>
                  <a:lnTo>
                    <a:pt x="339" y="572"/>
                  </a:lnTo>
                  <a:lnTo>
                    <a:pt x="371" y="591"/>
                  </a:lnTo>
                  <a:lnTo>
                    <a:pt x="385" y="572"/>
                  </a:lnTo>
                  <a:lnTo>
                    <a:pt x="350" y="537"/>
                  </a:lnTo>
                  <a:lnTo>
                    <a:pt x="357" y="50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341670" y="3771877"/>
              <a:ext cx="960438" cy="958851"/>
            </a:xfrm>
            <a:custGeom>
              <a:avLst/>
              <a:gdLst/>
              <a:ahLst/>
              <a:cxnLst>
                <a:cxn ang="0">
                  <a:pos x="19" y="1136"/>
                </a:cxn>
                <a:cxn ang="0">
                  <a:pos x="0" y="1068"/>
                </a:cxn>
                <a:cxn ang="0">
                  <a:pos x="42" y="1005"/>
                </a:cxn>
                <a:cxn ang="0">
                  <a:pos x="12" y="942"/>
                </a:cxn>
                <a:cxn ang="0">
                  <a:pos x="44" y="879"/>
                </a:cxn>
                <a:cxn ang="0">
                  <a:pos x="93" y="774"/>
                </a:cxn>
                <a:cxn ang="0">
                  <a:pos x="155" y="699"/>
                </a:cxn>
                <a:cxn ang="0">
                  <a:pos x="162" y="630"/>
                </a:cxn>
                <a:cxn ang="0">
                  <a:pos x="185" y="674"/>
                </a:cxn>
                <a:cxn ang="0">
                  <a:pos x="203" y="588"/>
                </a:cxn>
                <a:cxn ang="0">
                  <a:pos x="247" y="513"/>
                </a:cxn>
                <a:cxn ang="0">
                  <a:pos x="282" y="443"/>
                </a:cxn>
                <a:cxn ang="0">
                  <a:pos x="254" y="319"/>
                </a:cxn>
                <a:cxn ang="0">
                  <a:pos x="284" y="336"/>
                </a:cxn>
                <a:cxn ang="0">
                  <a:pos x="397" y="326"/>
                </a:cxn>
                <a:cxn ang="0">
                  <a:pos x="455" y="338"/>
                </a:cxn>
                <a:cxn ang="0">
                  <a:pos x="452" y="291"/>
                </a:cxn>
                <a:cxn ang="0">
                  <a:pos x="390" y="198"/>
                </a:cxn>
                <a:cxn ang="0">
                  <a:pos x="436" y="184"/>
                </a:cxn>
                <a:cxn ang="0">
                  <a:pos x="448" y="247"/>
                </a:cxn>
                <a:cxn ang="0">
                  <a:pos x="528" y="182"/>
                </a:cxn>
                <a:cxn ang="0">
                  <a:pos x="528" y="102"/>
                </a:cxn>
                <a:cxn ang="0">
                  <a:pos x="563" y="39"/>
                </a:cxn>
                <a:cxn ang="0">
                  <a:pos x="674" y="60"/>
                </a:cxn>
                <a:cxn ang="0">
                  <a:pos x="734" y="151"/>
                </a:cxn>
                <a:cxn ang="0">
                  <a:pos x="713" y="266"/>
                </a:cxn>
                <a:cxn ang="0">
                  <a:pos x="842" y="273"/>
                </a:cxn>
                <a:cxn ang="0">
                  <a:pos x="874" y="287"/>
                </a:cxn>
                <a:cxn ang="0">
                  <a:pos x="976" y="254"/>
                </a:cxn>
                <a:cxn ang="0">
                  <a:pos x="1022" y="193"/>
                </a:cxn>
                <a:cxn ang="0">
                  <a:pos x="1038" y="119"/>
                </a:cxn>
                <a:cxn ang="0">
                  <a:pos x="999" y="158"/>
                </a:cxn>
                <a:cxn ang="0">
                  <a:pos x="948" y="9"/>
                </a:cxn>
                <a:cxn ang="0">
                  <a:pos x="1151" y="44"/>
                </a:cxn>
                <a:cxn ang="0">
                  <a:pos x="1393" y="184"/>
                </a:cxn>
                <a:cxn ang="0">
                  <a:pos x="1409" y="394"/>
                </a:cxn>
                <a:cxn ang="0">
                  <a:pos x="1116" y="644"/>
                </a:cxn>
                <a:cxn ang="0">
                  <a:pos x="1148" y="807"/>
                </a:cxn>
                <a:cxn ang="0">
                  <a:pos x="1123" y="886"/>
                </a:cxn>
                <a:cxn ang="0">
                  <a:pos x="1098" y="1126"/>
                </a:cxn>
                <a:cxn ang="0">
                  <a:pos x="1056" y="1199"/>
                </a:cxn>
                <a:cxn ang="0">
                  <a:pos x="1033" y="1297"/>
                </a:cxn>
                <a:cxn ang="0">
                  <a:pos x="1082" y="1301"/>
                </a:cxn>
                <a:cxn ang="0">
                  <a:pos x="1098" y="1369"/>
                </a:cxn>
                <a:cxn ang="0">
                  <a:pos x="1019" y="1458"/>
                </a:cxn>
                <a:cxn ang="0">
                  <a:pos x="851" y="1465"/>
                </a:cxn>
                <a:cxn ang="0">
                  <a:pos x="734" y="1474"/>
                </a:cxn>
                <a:cxn ang="0">
                  <a:pos x="662" y="1476"/>
                </a:cxn>
                <a:cxn ang="0">
                  <a:pos x="515" y="1455"/>
                </a:cxn>
                <a:cxn ang="0">
                  <a:pos x="489" y="1453"/>
                </a:cxn>
                <a:cxn ang="0">
                  <a:pos x="480" y="1381"/>
                </a:cxn>
                <a:cxn ang="0">
                  <a:pos x="438" y="1390"/>
                </a:cxn>
                <a:cxn ang="0">
                  <a:pos x="279" y="1437"/>
                </a:cxn>
                <a:cxn ang="0">
                  <a:pos x="199" y="1411"/>
                </a:cxn>
                <a:cxn ang="0">
                  <a:pos x="196" y="1355"/>
                </a:cxn>
                <a:cxn ang="0">
                  <a:pos x="194" y="1306"/>
                </a:cxn>
                <a:cxn ang="0">
                  <a:pos x="176" y="1252"/>
                </a:cxn>
                <a:cxn ang="0">
                  <a:pos x="86" y="1164"/>
                </a:cxn>
              </a:cxnLst>
              <a:rect l="0" t="0" r="r" b="b"/>
              <a:pathLst>
                <a:path w="1501" h="1514">
                  <a:moveTo>
                    <a:pt x="17" y="1185"/>
                  </a:moveTo>
                  <a:lnTo>
                    <a:pt x="19" y="1136"/>
                  </a:lnTo>
                  <a:lnTo>
                    <a:pt x="7" y="1089"/>
                  </a:lnTo>
                  <a:lnTo>
                    <a:pt x="0" y="1068"/>
                  </a:lnTo>
                  <a:lnTo>
                    <a:pt x="35" y="1035"/>
                  </a:lnTo>
                  <a:lnTo>
                    <a:pt x="42" y="1005"/>
                  </a:lnTo>
                  <a:lnTo>
                    <a:pt x="17" y="963"/>
                  </a:lnTo>
                  <a:lnTo>
                    <a:pt x="12" y="942"/>
                  </a:lnTo>
                  <a:lnTo>
                    <a:pt x="37" y="916"/>
                  </a:lnTo>
                  <a:lnTo>
                    <a:pt x="44" y="879"/>
                  </a:lnTo>
                  <a:lnTo>
                    <a:pt x="12" y="830"/>
                  </a:lnTo>
                  <a:lnTo>
                    <a:pt x="93" y="774"/>
                  </a:lnTo>
                  <a:lnTo>
                    <a:pt x="104" y="732"/>
                  </a:lnTo>
                  <a:lnTo>
                    <a:pt x="155" y="699"/>
                  </a:lnTo>
                  <a:lnTo>
                    <a:pt x="148" y="644"/>
                  </a:lnTo>
                  <a:lnTo>
                    <a:pt x="162" y="630"/>
                  </a:lnTo>
                  <a:lnTo>
                    <a:pt x="164" y="665"/>
                  </a:lnTo>
                  <a:lnTo>
                    <a:pt x="185" y="674"/>
                  </a:lnTo>
                  <a:lnTo>
                    <a:pt x="208" y="662"/>
                  </a:lnTo>
                  <a:lnTo>
                    <a:pt x="203" y="588"/>
                  </a:lnTo>
                  <a:lnTo>
                    <a:pt x="208" y="564"/>
                  </a:lnTo>
                  <a:lnTo>
                    <a:pt x="247" y="513"/>
                  </a:lnTo>
                  <a:lnTo>
                    <a:pt x="268" y="473"/>
                  </a:lnTo>
                  <a:lnTo>
                    <a:pt x="282" y="443"/>
                  </a:lnTo>
                  <a:lnTo>
                    <a:pt x="252" y="410"/>
                  </a:lnTo>
                  <a:lnTo>
                    <a:pt x="254" y="319"/>
                  </a:lnTo>
                  <a:lnTo>
                    <a:pt x="275" y="317"/>
                  </a:lnTo>
                  <a:lnTo>
                    <a:pt x="284" y="336"/>
                  </a:lnTo>
                  <a:lnTo>
                    <a:pt x="330" y="338"/>
                  </a:lnTo>
                  <a:lnTo>
                    <a:pt x="397" y="326"/>
                  </a:lnTo>
                  <a:lnTo>
                    <a:pt x="425" y="359"/>
                  </a:lnTo>
                  <a:lnTo>
                    <a:pt x="455" y="338"/>
                  </a:lnTo>
                  <a:lnTo>
                    <a:pt x="422" y="315"/>
                  </a:lnTo>
                  <a:lnTo>
                    <a:pt x="452" y="291"/>
                  </a:lnTo>
                  <a:lnTo>
                    <a:pt x="397" y="270"/>
                  </a:lnTo>
                  <a:lnTo>
                    <a:pt x="390" y="198"/>
                  </a:lnTo>
                  <a:lnTo>
                    <a:pt x="425" y="198"/>
                  </a:lnTo>
                  <a:lnTo>
                    <a:pt x="436" y="184"/>
                  </a:lnTo>
                  <a:lnTo>
                    <a:pt x="455" y="198"/>
                  </a:lnTo>
                  <a:lnTo>
                    <a:pt x="448" y="247"/>
                  </a:lnTo>
                  <a:lnTo>
                    <a:pt x="480" y="247"/>
                  </a:lnTo>
                  <a:lnTo>
                    <a:pt x="528" y="182"/>
                  </a:lnTo>
                  <a:lnTo>
                    <a:pt x="503" y="130"/>
                  </a:lnTo>
                  <a:lnTo>
                    <a:pt x="528" y="102"/>
                  </a:lnTo>
                  <a:lnTo>
                    <a:pt x="563" y="81"/>
                  </a:lnTo>
                  <a:lnTo>
                    <a:pt x="563" y="39"/>
                  </a:lnTo>
                  <a:lnTo>
                    <a:pt x="588" y="0"/>
                  </a:lnTo>
                  <a:lnTo>
                    <a:pt x="674" y="60"/>
                  </a:lnTo>
                  <a:lnTo>
                    <a:pt x="680" y="156"/>
                  </a:lnTo>
                  <a:lnTo>
                    <a:pt x="734" y="151"/>
                  </a:lnTo>
                  <a:lnTo>
                    <a:pt x="777" y="193"/>
                  </a:lnTo>
                  <a:lnTo>
                    <a:pt x="713" y="266"/>
                  </a:lnTo>
                  <a:lnTo>
                    <a:pt x="773" y="338"/>
                  </a:lnTo>
                  <a:lnTo>
                    <a:pt x="842" y="273"/>
                  </a:lnTo>
                  <a:lnTo>
                    <a:pt x="846" y="291"/>
                  </a:lnTo>
                  <a:lnTo>
                    <a:pt x="874" y="287"/>
                  </a:lnTo>
                  <a:lnTo>
                    <a:pt x="890" y="247"/>
                  </a:lnTo>
                  <a:lnTo>
                    <a:pt x="976" y="254"/>
                  </a:lnTo>
                  <a:lnTo>
                    <a:pt x="1038" y="214"/>
                  </a:lnTo>
                  <a:lnTo>
                    <a:pt x="1022" y="193"/>
                  </a:lnTo>
                  <a:lnTo>
                    <a:pt x="1061" y="170"/>
                  </a:lnTo>
                  <a:lnTo>
                    <a:pt x="1038" y="119"/>
                  </a:lnTo>
                  <a:lnTo>
                    <a:pt x="1003" y="123"/>
                  </a:lnTo>
                  <a:lnTo>
                    <a:pt x="999" y="158"/>
                  </a:lnTo>
                  <a:lnTo>
                    <a:pt x="943" y="126"/>
                  </a:lnTo>
                  <a:lnTo>
                    <a:pt x="948" y="9"/>
                  </a:lnTo>
                  <a:lnTo>
                    <a:pt x="1061" y="37"/>
                  </a:lnTo>
                  <a:lnTo>
                    <a:pt x="1151" y="44"/>
                  </a:lnTo>
                  <a:lnTo>
                    <a:pt x="1393" y="142"/>
                  </a:lnTo>
                  <a:lnTo>
                    <a:pt x="1393" y="184"/>
                  </a:lnTo>
                  <a:lnTo>
                    <a:pt x="1501" y="182"/>
                  </a:lnTo>
                  <a:lnTo>
                    <a:pt x="1409" y="394"/>
                  </a:lnTo>
                  <a:lnTo>
                    <a:pt x="1241" y="459"/>
                  </a:lnTo>
                  <a:lnTo>
                    <a:pt x="1116" y="644"/>
                  </a:lnTo>
                  <a:lnTo>
                    <a:pt x="1181" y="634"/>
                  </a:lnTo>
                  <a:lnTo>
                    <a:pt x="1148" y="807"/>
                  </a:lnTo>
                  <a:lnTo>
                    <a:pt x="1146" y="867"/>
                  </a:lnTo>
                  <a:lnTo>
                    <a:pt x="1123" y="886"/>
                  </a:lnTo>
                  <a:lnTo>
                    <a:pt x="1185" y="933"/>
                  </a:lnTo>
                  <a:lnTo>
                    <a:pt x="1098" y="1126"/>
                  </a:lnTo>
                  <a:lnTo>
                    <a:pt x="1038" y="1147"/>
                  </a:lnTo>
                  <a:lnTo>
                    <a:pt x="1056" y="1199"/>
                  </a:lnTo>
                  <a:lnTo>
                    <a:pt x="1003" y="1234"/>
                  </a:lnTo>
                  <a:lnTo>
                    <a:pt x="1033" y="1297"/>
                  </a:lnTo>
                  <a:lnTo>
                    <a:pt x="1049" y="1290"/>
                  </a:lnTo>
                  <a:lnTo>
                    <a:pt x="1082" y="1301"/>
                  </a:lnTo>
                  <a:lnTo>
                    <a:pt x="1086" y="1339"/>
                  </a:lnTo>
                  <a:lnTo>
                    <a:pt x="1098" y="1369"/>
                  </a:lnTo>
                  <a:lnTo>
                    <a:pt x="1059" y="1479"/>
                  </a:lnTo>
                  <a:lnTo>
                    <a:pt x="1019" y="1458"/>
                  </a:lnTo>
                  <a:lnTo>
                    <a:pt x="923" y="1465"/>
                  </a:lnTo>
                  <a:lnTo>
                    <a:pt x="851" y="1465"/>
                  </a:lnTo>
                  <a:lnTo>
                    <a:pt x="775" y="1497"/>
                  </a:lnTo>
                  <a:lnTo>
                    <a:pt x="734" y="1474"/>
                  </a:lnTo>
                  <a:lnTo>
                    <a:pt x="690" y="1514"/>
                  </a:lnTo>
                  <a:lnTo>
                    <a:pt x="662" y="1476"/>
                  </a:lnTo>
                  <a:lnTo>
                    <a:pt x="517" y="1432"/>
                  </a:lnTo>
                  <a:lnTo>
                    <a:pt x="515" y="1455"/>
                  </a:lnTo>
                  <a:lnTo>
                    <a:pt x="501" y="1460"/>
                  </a:lnTo>
                  <a:lnTo>
                    <a:pt x="489" y="1453"/>
                  </a:lnTo>
                  <a:lnTo>
                    <a:pt x="487" y="1418"/>
                  </a:lnTo>
                  <a:lnTo>
                    <a:pt x="480" y="1381"/>
                  </a:lnTo>
                  <a:lnTo>
                    <a:pt x="462" y="1371"/>
                  </a:lnTo>
                  <a:lnTo>
                    <a:pt x="438" y="1390"/>
                  </a:lnTo>
                  <a:lnTo>
                    <a:pt x="420" y="1434"/>
                  </a:lnTo>
                  <a:lnTo>
                    <a:pt x="279" y="1437"/>
                  </a:lnTo>
                  <a:lnTo>
                    <a:pt x="240" y="1409"/>
                  </a:lnTo>
                  <a:lnTo>
                    <a:pt x="199" y="1411"/>
                  </a:lnTo>
                  <a:lnTo>
                    <a:pt x="192" y="1381"/>
                  </a:lnTo>
                  <a:lnTo>
                    <a:pt x="196" y="1355"/>
                  </a:lnTo>
                  <a:lnTo>
                    <a:pt x="208" y="1334"/>
                  </a:lnTo>
                  <a:lnTo>
                    <a:pt x="194" y="1306"/>
                  </a:lnTo>
                  <a:lnTo>
                    <a:pt x="176" y="1276"/>
                  </a:lnTo>
                  <a:lnTo>
                    <a:pt x="176" y="1252"/>
                  </a:lnTo>
                  <a:lnTo>
                    <a:pt x="100" y="1215"/>
                  </a:lnTo>
                  <a:lnTo>
                    <a:pt x="86" y="116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308205" y="3451201"/>
              <a:ext cx="960439" cy="882651"/>
            </a:xfrm>
            <a:custGeom>
              <a:avLst/>
              <a:gdLst/>
              <a:ahLst/>
              <a:cxnLst>
                <a:cxn ang="0">
                  <a:pos x="816" y="26"/>
                </a:cxn>
                <a:cxn ang="0">
                  <a:pos x="726" y="154"/>
                </a:cxn>
                <a:cxn ang="0">
                  <a:pos x="643" y="231"/>
                </a:cxn>
                <a:cxn ang="0">
                  <a:pos x="509" y="96"/>
                </a:cxn>
                <a:cxn ang="0">
                  <a:pos x="338" y="101"/>
                </a:cxn>
                <a:cxn ang="0">
                  <a:pos x="163" y="49"/>
                </a:cxn>
                <a:cxn ang="0">
                  <a:pos x="71" y="140"/>
                </a:cxn>
                <a:cxn ang="0">
                  <a:pos x="25" y="213"/>
                </a:cxn>
                <a:cxn ang="0">
                  <a:pos x="198" y="243"/>
                </a:cxn>
                <a:cxn ang="0">
                  <a:pos x="237" y="175"/>
                </a:cxn>
                <a:cxn ang="0">
                  <a:pos x="230" y="82"/>
                </a:cxn>
                <a:cxn ang="0">
                  <a:pos x="313" y="150"/>
                </a:cxn>
                <a:cxn ang="0">
                  <a:pos x="207" y="374"/>
                </a:cxn>
                <a:cxn ang="0">
                  <a:pos x="182" y="425"/>
                </a:cxn>
                <a:cxn ang="0">
                  <a:pos x="161" y="549"/>
                </a:cxn>
                <a:cxn ang="0">
                  <a:pos x="133" y="619"/>
                </a:cxn>
                <a:cxn ang="0">
                  <a:pos x="202" y="642"/>
                </a:cxn>
                <a:cxn ang="0">
                  <a:pos x="373" y="612"/>
                </a:cxn>
                <a:cxn ang="0">
                  <a:pos x="417" y="700"/>
                </a:cxn>
                <a:cxn ang="0">
                  <a:pos x="359" y="782"/>
                </a:cxn>
                <a:cxn ang="0">
                  <a:pos x="421" y="812"/>
                </a:cxn>
                <a:cxn ang="0">
                  <a:pos x="424" y="843"/>
                </a:cxn>
                <a:cxn ang="0">
                  <a:pos x="417" y="913"/>
                </a:cxn>
                <a:cxn ang="0">
                  <a:pos x="500" y="992"/>
                </a:cxn>
                <a:cxn ang="0">
                  <a:pos x="530" y="1057"/>
                </a:cxn>
                <a:cxn ang="0">
                  <a:pos x="484" y="1183"/>
                </a:cxn>
                <a:cxn ang="0">
                  <a:pos x="553" y="1197"/>
                </a:cxn>
                <a:cxn ang="0">
                  <a:pos x="677" y="1318"/>
                </a:cxn>
                <a:cxn ang="0">
                  <a:pos x="772" y="1344"/>
                </a:cxn>
                <a:cxn ang="0">
                  <a:pos x="836" y="1395"/>
                </a:cxn>
                <a:cxn ang="0">
                  <a:pos x="866" y="1290"/>
                </a:cxn>
                <a:cxn ang="0">
                  <a:pos x="965" y="1137"/>
                </a:cxn>
                <a:cxn ang="0">
                  <a:pos x="1018" y="1106"/>
                </a:cxn>
                <a:cxn ang="0">
                  <a:pos x="1065" y="1085"/>
                </a:cxn>
                <a:cxn ang="0">
                  <a:pos x="1085" y="1018"/>
                </a:cxn>
                <a:cxn ang="0">
                  <a:pos x="1120" y="1048"/>
                </a:cxn>
                <a:cxn ang="0">
                  <a:pos x="1212" y="1029"/>
                </a:cxn>
                <a:cxn ang="0">
                  <a:pos x="1214" y="957"/>
                </a:cxn>
                <a:cxn ang="0">
                  <a:pos x="1323" y="796"/>
                </a:cxn>
                <a:cxn ang="0">
                  <a:pos x="1339" y="668"/>
                </a:cxn>
                <a:cxn ang="0">
                  <a:pos x="1394" y="619"/>
                </a:cxn>
                <a:cxn ang="0">
                  <a:pos x="1468" y="544"/>
                </a:cxn>
                <a:cxn ang="0">
                  <a:pos x="1473" y="469"/>
                </a:cxn>
                <a:cxn ang="0">
                  <a:pos x="1426" y="413"/>
                </a:cxn>
                <a:cxn ang="0">
                  <a:pos x="1415" y="292"/>
                </a:cxn>
                <a:cxn ang="0">
                  <a:pos x="1491" y="255"/>
                </a:cxn>
                <a:cxn ang="0">
                  <a:pos x="1459" y="180"/>
                </a:cxn>
                <a:cxn ang="0">
                  <a:pos x="1477" y="108"/>
                </a:cxn>
                <a:cxn ang="0">
                  <a:pos x="1449" y="54"/>
                </a:cxn>
                <a:cxn ang="0">
                  <a:pos x="1413" y="19"/>
                </a:cxn>
                <a:cxn ang="0">
                  <a:pos x="1277" y="31"/>
                </a:cxn>
                <a:cxn ang="0">
                  <a:pos x="1214" y="122"/>
                </a:cxn>
                <a:cxn ang="0">
                  <a:pos x="1085" y="150"/>
                </a:cxn>
                <a:cxn ang="0">
                  <a:pos x="938" y="159"/>
                </a:cxn>
                <a:cxn ang="0">
                  <a:pos x="905" y="12"/>
                </a:cxn>
              </a:cxnLst>
              <a:rect l="0" t="0" r="r" b="b"/>
              <a:pathLst>
                <a:path w="1500" h="1395">
                  <a:moveTo>
                    <a:pt x="836" y="19"/>
                  </a:moveTo>
                  <a:lnTo>
                    <a:pt x="836" y="19"/>
                  </a:lnTo>
                  <a:lnTo>
                    <a:pt x="816" y="26"/>
                  </a:lnTo>
                  <a:lnTo>
                    <a:pt x="712" y="26"/>
                  </a:lnTo>
                  <a:lnTo>
                    <a:pt x="682" y="126"/>
                  </a:lnTo>
                  <a:lnTo>
                    <a:pt x="726" y="154"/>
                  </a:lnTo>
                  <a:lnTo>
                    <a:pt x="691" y="206"/>
                  </a:lnTo>
                  <a:lnTo>
                    <a:pt x="680" y="175"/>
                  </a:lnTo>
                  <a:lnTo>
                    <a:pt x="643" y="231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509" y="96"/>
                  </a:lnTo>
                  <a:lnTo>
                    <a:pt x="435" y="80"/>
                  </a:lnTo>
                  <a:lnTo>
                    <a:pt x="384" y="82"/>
                  </a:lnTo>
                  <a:lnTo>
                    <a:pt x="338" y="101"/>
                  </a:lnTo>
                  <a:lnTo>
                    <a:pt x="228" y="54"/>
                  </a:lnTo>
                  <a:lnTo>
                    <a:pt x="195" y="70"/>
                  </a:lnTo>
                  <a:lnTo>
                    <a:pt x="163" y="49"/>
                  </a:lnTo>
                  <a:lnTo>
                    <a:pt x="103" y="63"/>
                  </a:lnTo>
                  <a:lnTo>
                    <a:pt x="115" y="110"/>
                  </a:lnTo>
                  <a:lnTo>
                    <a:pt x="71" y="140"/>
                  </a:lnTo>
                  <a:lnTo>
                    <a:pt x="34" y="138"/>
                  </a:lnTo>
                  <a:lnTo>
                    <a:pt x="0" y="159"/>
                  </a:lnTo>
                  <a:lnTo>
                    <a:pt x="25" y="213"/>
                  </a:lnTo>
                  <a:lnTo>
                    <a:pt x="115" y="283"/>
                  </a:lnTo>
                  <a:lnTo>
                    <a:pt x="186" y="238"/>
                  </a:lnTo>
                  <a:lnTo>
                    <a:pt x="198" y="243"/>
                  </a:lnTo>
                  <a:lnTo>
                    <a:pt x="209" y="222"/>
                  </a:lnTo>
                  <a:lnTo>
                    <a:pt x="200" y="196"/>
                  </a:lnTo>
                  <a:lnTo>
                    <a:pt x="237" y="175"/>
                  </a:lnTo>
                  <a:lnTo>
                    <a:pt x="214" y="124"/>
                  </a:lnTo>
                  <a:lnTo>
                    <a:pt x="207" y="89"/>
                  </a:lnTo>
                  <a:lnTo>
                    <a:pt x="230" y="82"/>
                  </a:lnTo>
                  <a:lnTo>
                    <a:pt x="244" y="115"/>
                  </a:lnTo>
                  <a:lnTo>
                    <a:pt x="278" y="119"/>
                  </a:lnTo>
                  <a:lnTo>
                    <a:pt x="313" y="150"/>
                  </a:lnTo>
                  <a:lnTo>
                    <a:pt x="322" y="182"/>
                  </a:lnTo>
                  <a:lnTo>
                    <a:pt x="274" y="374"/>
                  </a:lnTo>
                  <a:lnTo>
                    <a:pt x="207" y="374"/>
                  </a:lnTo>
                  <a:lnTo>
                    <a:pt x="189" y="285"/>
                  </a:lnTo>
                  <a:lnTo>
                    <a:pt x="170" y="301"/>
                  </a:lnTo>
                  <a:lnTo>
                    <a:pt x="182" y="425"/>
                  </a:lnTo>
                  <a:lnTo>
                    <a:pt x="195" y="483"/>
                  </a:lnTo>
                  <a:lnTo>
                    <a:pt x="149" y="509"/>
                  </a:lnTo>
                  <a:lnTo>
                    <a:pt x="161" y="549"/>
                  </a:lnTo>
                  <a:lnTo>
                    <a:pt x="142" y="579"/>
                  </a:lnTo>
                  <a:lnTo>
                    <a:pt x="133" y="595"/>
                  </a:lnTo>
                  <a:lnTo>
                    <a:pt x="133" y="619"/>
                  </a:lnTo>
                  <a:lnTo>
                    <a:pt x="147" y="628"/>
                  </a:lnTo>
                  <a:lnTo>
                    <a:pt x="182" y="628"/>
                  </a:lnTo>
                  <a:lnTo>
                    <a:pt x="202" y="642"/>
                  </a:lnTo>
                  <a:lnTo>
                    <a:pt x="276" y="633"/>
                  </a:lnTo>
                  <a:lnTo>
                    <a:pt x="345" y="628"/>
                  </a:lnTo>
                  <a:lnTo>
                    <a:pt x="373" y="612"/>
                  </a:lnTo>
                  <a:lnTo>
                    <a:pt x="394" y="567"/>
                  </a:lnTo>
                  <a:lnTo>
                    <a:pt x="426" y="588"/>
                  </a:lnTo>
                  <a:lnTo>
                    <a:pt x="417" y="700"/>
                  </a:lnTo>
                  <a:lnTo>
                    <a:pt x="361" y="724"/>
                  </a:lnTo>
                  <a:lnTo>
                    <a:pt x="366" y="761"/>
                  </a:lnTo>
                  <a:lnTo>
                    <a:pt x="359" y="782"/>
                  </a:lnTo>
                  <a:lnTo>
                    <a:pt x="378" y="801"/>
                  </a:lnTo>
                  <a:lnTo>
                    <a:pt x="410" y="794"/>
                  </a:lnTo>
                  <a:lnTo>
                    <a:pt x="421" y="812"/>
                  </a:lnTo>
                  <a:lnTo>
                    <a:pt x="461" y="796"/>
                  </a:lnTo>
                  <a:lnTo>
                    <a:pt x="461" y="854"/>
                  </a:lnTo>
                  <a:lnTo>
                    <a:pt x="424" y="843"/>
                  </a:lnTo>
                  <a:lnTo>
                    <a:pt x="408" y="871"/>
                  </a:lnTo>
                  <a:lnTo>
                    <a:pt x="419" y="894"/>
                  </a:lnTo>
                  <a:lnTo>
                    <a:pt x="417" y="913"/>
                  </a:lnTo>
                  <a:lnTo>
                    <a:pt x="454" y="966"/>
                  </a:lnTo>
                  <a:lnTo>
                    <a:pt x="474" y="978"/>
                  </a:lnTo>
                  <a:lnTo>
                    <a:pt x="500" y="992"/>
                  </a:lnTo>
                  <a:lnTo>
                    <a:pt x="530" y="992"/>
                  </a:lnTo>
                  <a:lnTo>
                    <a:pt x="539" y="1011"/>
                  </a:lnTo>
                  <a:lnTo>
                    <a:pt x="530" y="1057"/>
                  </a:lnTo>
                  <a:lnTo>
                    <a:pt x="585" y="1125"/>
                  </a:lnTo>
                  <a:lnTo>
                    <a:pt x="523" y="1153"/>
                  </a:lnTo>
                  <a:lnTo>
                    <a:pt x="484" y="1183"/>
                  </a:lnTo>
                  <a:lnTo>
                    <a:pt x="523" y="1244"/>
                  </a:lnTo>
                  <a:lnTo>
                    <a:pt x="555" y="1237"/>
                  </a:lnTo>
                  <a:lnTo>
                    <a:pt x="553" y="1197"/>
                  </a:lnTo>
                  <a:lnTo>
                    <a:pt x="613" y="1148"/>
                  </a:lnTo>
                  <a:lnTo>
                    <a:pt x="659" y="1172"/>
                  </a:lnTo>
                  <a:lnTo>
                    <a:pt x="677" y="1318"/>
                  </a:lnTo>
                  <a:lnTo>
                    <a:pt x="721" y="1316"/>
                  </a:lnTo>
                  <a:lnTo>
                    <a:pt x="765" y="1314"/>
                  </a:lnTo>
                  <a:lnTo>
                    <a:pt x="772" y="1344"/>
                  </a:lnTo>
                  <a:lnTo>
                    <a:pt x="795" y="1346"/>
                  </a:lnTo>
                  <a:lnTo>
                    <a:pt x="816" y="1393"/>
                  </a:lnTo>
                  <a:lnTo>
                    <a:pt x="836" y="1395"/>
                  </a:lnTo>
                  <a:lnTo>
                    <a:pt x="855" y="1339"/>
                  </a:lnTo>
                  <a:lnTo>
                    <a:pt x="864" y="1325"/>
                  </a:lnTo>
                  <a:lnTo>
                    <a:pt x="866" y="1290"/>
                  </a:lnTo>
                  <a:lnTo>
                    <a:pt x="972" y="1197"/>
                  </a:lnTo>
                  <a:lnTo>
                    <a:pt x="965" y="1162"/>
                  </a:lnTo>
                  <a:lnTo>
                    <a:pt x="965" y="1137"/>
                  </a:lnTo>
                  <a:lnTo>
                    <a:pt x="993" y="1134"/>
                  </a:lnTo>
                  <a:lnTo>
                    <a:pt x="1018" y="1141"/>
                  </a:lnTo>
                  <a:lnTo>
                    <a:pt x="1018" y="1106"/>
                  </a:lnTo>
                  <a:lnTo>
                    <a:pt x="1005" y="1078"/>
                  </a:lnTo>
                  <a:lnTo>
                    <a:pt x="1023" y="1067"/>
                  </a:lnTo>
                  <a:lnTo>
                    <a:pt x="1065" y="1085"/>
                  </a:lnTo>
                  <a:lnTo>
                    <a:pt x="1094" y="1074"/>
                  </a:lnTo>
                  <a:lnTo>
                    <a:pt x="1097" y="1039"/>
                  </a:lnTo>
                  <a:lnTo>
                    <a:pt x="1085" y="1018"/>
                  </a:lnTo>
                  <a:lnTo>
                    <a:pt x="1101" y="997"/>
                  </a:lnTo>
                  <a:lnTo>
                    <a:pt x="1127" y="1013"/>
                  </a:lnTo>
                  <a:lnTo>
                    <a:pt x="1120" y="1048"/>
                  </a:lnTo>
                  <a:lnTo>
                    <a:pt x="1122" y="1064"/>
                  </a:lnTo>
                  <a:lnTo>
                    <a:pt x="1219" y="1050"/>
                  </a:lnTo>
                  <a:lnTo>
                    <a:pt x="1212" y="1029"/>
                  </a:lnTo>
                  <a:lnTo>
                    <a:pt x="1173" y="1013"/>
                  </a:lnTo>
                  <a:lnTo>
                    <a:pt x="1182" y="990"/>
                  </a:lnTo>
                  <a:lnTo>
                    <a:pt x="1214" y="957"/>
                  </a:lnTo>
                  <a:lnTo>
                    <a:pt x="1226" y="910"/>
                  </a:lnTo>
                  <a:lnTo>
                    <a:pt x="1320" y="875"/>
                  </a:lnTo>
                  <a:lnTo>
                    <a:pt x="1323" y="796"/>
                  </a:lnTo>
                  <a:lnTo>
                    <a:pt x="1426" y="773"/>
                  </a:lnTo>
                  <a:lnTo>
                    <a:pt x="1429" y="724"/>
                  </a:lnTo>
                  <a:lnTo>
                    <a:pt x="1339" y="668"/>
                  </a:lnTo>
                  <a:lnTo>
                    <a:pt x="1330" y="640"/>
                  </a:lnTo>
                  <a:lnTo>
                    <a:pt x="1369" y="605"/>
                  </a:lnTo>
                  <a:lnTo>
                    <a:pt x="1394" y="619"/>
                  </a:lnTo>
                  <a:lnTo>
                    <a:pt x="1415" y="574"/>
                  </a:lnTo>
                  <a:lnTo>
                    <a:pt x="1440" y="553"/>
                  </a:lnTo>
                  <a:lnTo>
                    <a:pt x="1468" y="544"/>
                  </a:lnTo>
                  <a:lnTo>
                    <a:pt x="1489" y="546"/>
                  </a:lnTo>
                  <a:lnTo>
                    <a:pt x="1479" y="502"/>
                  </a:lnTo>
                  <a:lnTo>
                    <a:pt x="1473" y="469"/>
                  </a:lnTo>
                  <a:lnTo>
                    <a:pt x="1461" y="444"/>
                  </a:lnTo>
                  <a:lnTo>
                    <a:pt x="1456" y="413"/>
                  </a:lnTo>
                  <a:lnTo>
                    <a:pt x="1426" y="413"/>
                  </a:lnTo>
                  <a:lnTo>
                    <a:pt x="1392" y="334"/>
                  </a:lnTo>
                  <a:lnTo>
                    <a:pt x="1380" y="285"/>
                  </a:lnTo>
                  <a:lnTo>
                    <a:pt x="1415" y="292"/>
                  </a:lnTo>
                  <a:lnTo>
                    <a:pt x="1440" y="290"/>
                  </a:lnTo>
                  <a:lnTo>
                    <a:pt x="1466" y="264"/>
                  </a:lnTo>
                  <a:lnTo>
                    <a:pt x="1491" y="255"/>
                  </a:lnTo>
                  <a:lnTo>
                    <a:pt x="1500" y="222"/>
                  </a:lnTo>
                  <a:lnTo>
                    <a:pt x="1473" y="201"/>
                  </a:lnTo>
                  <a:lnTo>
                    <a:pt x="1459" y="180"/>
                  </a:lnTo>
                  <a:lnTo>
                    <a:pt x="1468" y="164"/>
                  </a:lnTo>
                  <a:lnTo>
                    <a:pt x="1482" y="129"/>
                  </a:lnTo>
                  <a:lnTo>
                    <a:pt x="1477" y="108"/>
                  </a:lnTo>
                  <a:lnTo>
                    <a:pt x="1452" y="96"/>
                  </a:lnTo>
                  <a:lnTo>
                    <a:pt x="1438" y="68"/>
                  </a:lnTo>
                  <a:lnTo>
                    <a:pt x="1449" y="54"/>
                  </a:lnTo>
                  <a:lnTo>
                    <a:pt x="1468" y="40"/>
                  </a:lnTo>
                  <a:lnTo>
                    <a:pt x="1449" y="14"/>
                  </a:lnTo>
                  <a:lnTo>
                    <a:pt x="1413" y="19"/>
                  </a:lnTo>
                  <a:lnTo>
                    <a:pt x="1369" y="42"/>
                  </a:lnTo>
                  <a:lnTo>
                    <a:pt x="1325" y="33"/>
                  </a:lnTo>
                  <a:lnTo>
                    <a:pt x="1277" y="31"/>
                  </a:lnTo>
                  <a:lnTo>
                    <a:pt x="1244" y="47"/>
                  </a:lnTo>
                  <a:lnTo>
                    <a:pt x="1226" y="80"/>
                  </a:lnTo>
                  <a:lnTo>
                    <a:pt x="1214" y="122"/>
                  </a:lnTo>
                  <a:lnTo>
                    <a:pt x="1184" y="124"/>
                  </a:lnTo>
                  <a:lnTo>
                    <a:pt x="1166" y="154"/>
                  </a:lnTo>
                  <a:lnTo>
                    <a:pt x="1085" y="150"/>
                  </a:lnTo>
                  <a:lnTo>
                    <a:pt x="1053" y="201"/>
                  </a:lnTo>
                  <a:lnTo>
                    <a:pt x="963" y="143"/>
                  </a:lnTo>
                  <a:lnTo>
                    <a:pt x="938" y="159"/>
                  </a:lnTo>
                  <a:lnTo>
                    <a:pt x="887" y="115"/>
                  </a:lnTo>
                  <a:lnTo>
                    <a:pt x="945" y="0"/>
                  </a:lnTo>
                  <a:lnTo>
                    <a:pt x="905" y="12"/>
                  </a:lnTo>
                  <a:lnTo>
                    <a:pt x="876" y="33"/>
                  </a:lnTo>
                  <a:lnTo>
                    <a:pt x="836" y="19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466956" y="4083027"/>
              <a:ext cx="903289" cy="755651"/>
            </a:xfrm>
            <a:custGeom>
              <a:avLst/>
              <a:gdLst/>
              <a:ahLst/>
              <a:cxnLst>
                <a:cxn ang="0">
                  <a:pos x="872" y="51"/>
                </a:cxn>
                <a:cxn ang="0">
                  <a:pos x="837" y="21"/>
                </a:cxn>
                <a:cxn ang="0">
                  <a:pos x="817" y="88"/>
                </a:cxn>
                <a:cxn ang="0">
                  <a:pos x="770" y="109"/>
                </a:cxn>
                <a:cxn ang="0">
                  <a:pos x="717" y="140"/>
                </a:cxn>
                <a:cxn ang="0">
                  <a:pos x="618" y="293"/>
                </a:cxn>
                <a:cxn ang="0">
                  <a:pos x="588" y="398"/>
                </a:cxn>
                <a:cxn ang="0">
                  <a:pos x="524" y="347"/>
                </a:cxn>
                <a:cxn ang="0">
                  <a:pos x="429" y="321"/>
                </a:cxn>
                <a:cxn ang="0">
                  <a:pos x="365" y="417"/>
                </a:cxn>
                <a:cxn ang="0">
                  <a:pos x="261" y="485"/>
                </a:cxn>
                <a:cxn ang="0">
                  <a:pos x="183" y="538"/>
                </a:cxn>
                <a:cxn ang="0">
                  <a:pos x="166" y="650"/>
                </a:cxn>
                <a:cxn ang="0">
                  <a:pos x="127" y="692"/>
                </a:cxn>
                <a:cxn ang="0">
                  <a:pos x="70" y="692"/>
                </a:cxn>
                <a:cxn ang="0">
                  <a:pos x="14" y="807"/>
                </a:cxn>
                <a:cxn ang="0">
                  <a:pos x="143" y="905"/>
                </a:cxn>
                <a:cxn ang="0">
                  <a:pos x="233" y="935"/>
                </a:cxn>
                <a:cxn ang="0">
                  <a:pos x="316" y="923"/>
                </a:cxn>
                <a:cxn ang="0">
                  <a:pos x="450" y="888"/>
                </a:cxn>
                <a:cxn ang="0">
                  <a:pos x="533" y="860"/>
                </a:cxn>
                <a:cxn ang="0">
                  <a:pos x="563" y="786"/>
                </a:cxn>
                <a:cxn ang="0">
                  <a:pos x="729" y="767"/>
                </a:cxn>
                <a:cxn ang="0">
                  <a:pos x="793" y="884"/>
                </a:cxn>
                <a:cxn ang="0">
                  <a:pos x="835" y="1003"/>
                </a:cxn>
                <a:cxn ang="0">
                  <a:pos x="819" y="1115"/>
                </a:cxn>
                <a:cxn ang="0">
                  <a:pos x="916" y="1073"/>
                </a:cxn>
                <a:cxn ang="0">
                  <a:pos x="971" y="1147"/>
                </a:cxn>
                <a:cxn ang="0">
                  <a:pos x="1056" y="1096"/>
                </a:cxn>
                <a:cxn ang="0">
                  <a:pos x="1181" y="1091"/>
                </a:cxn>
                <a:cxn ang="0">
                  <a:pos x="1241" y="1133"/>
                </a:cxn>
                <a:cxn ang="0">
                  <a:pos x="1294" y="1024"/>
                </a:cxn>
                <a:cxn ang="0">
                  <a:pos x="1305" y="977"/>
                </a:cxn>
                <a:cxn ang="0">
                  <a:pos x="1344" y="865"/>
                </a:cxn>
                <a:cxn ang="0">
                  <a:pos x="1400" y="825"/>
                </a:cxn>
                <a:cxn ang="0">
                  <a:pos x="1384" y="695"/>
                </a:cxn>
                <a:cxn ang="0">
                  <a:pos x="1367" y="578"/>
                </a:cxn>
                <a:cxn ang="0">
                  <a:pos x="1384" y="473"/>
                </a:cxn>
                <a:cxn ang="0">
                  <a:pos x="1411" y="389"/>
                </a:cxn>
                <a:cxn ang="0">
                  <a:pos x="1321" y="298"/>
                </a:cxn>
                <a:cxn ang="0">
                  <a:pos x="1213" y="345"/>
                </a:cxn>
                <a:cxn ang="0">
                  <a:pos x="1181" y="249"/>
                </a:cxn>
                <a:cxn ang="0">
                  <a:pos x="1135" y="193"/>
                </a:cxn>
                <a:cxn ang="0">
                  <a:pos x="1068" y="116"/>
                </a:cxn>
                <a:cxn ang="0">
                  <a:pos x="985" y="74"/>
                </a:cxn>
              </a:cxnLst>
              <a:rect l="0" t="0" r="r" b="b"/>
              <a:pathLst>
                <a:path w="1411" h="1194">
                  <a:moveTo>
                    <a:pt x="971" y="53"/>
                  </a:moveTo>
                  <a:lnTo>
                    <a:pt x="874" y="67"/>
                  </a:lnTo>
                  <a:lnTo>
                    <a:pt x="872" y="51"/>
                  </a:lnTo>
                  <a:lnTo>
                    <a:pt x="879" y="16"/>
                  </a:lnTo>
                  <a:lnTo>
                    <a:pt x="853" y="0"/>
                  </a:lnTo>
                  <a:lnTo>
                    <a:pt x="837" y="21"/>
                  </a:lnTo>
                  <a:lnTo>
                    <a:pt x="849" y="42"/>
                  </a:lnTo>
                  <a:lnTo>
                    <a:pt x="846" y="77"/>
                  </a:lnTo>
                  <a:lnTo>
                    <a:pt x="817" y="88"/>
                  </a:lnTo>
                  <a:lnTo>
                    <a:pt x="775" y="70"/>
                  </a:lnTo>
                  <a:lnTo>
                    <a:pt x="757" y="81"/>
                  </a:lnTo>
                  <a:lnTo>
                    <a:pt x="770" y="109"/>
                  </a:lnTo>
                  <a:lnTo>
                    <a:pt x="770" y="144"/>
                  </a:lnTo>
                  <a:lnTo>
                    <a:pt x="745" y="137"/>
                  </a:lnTo>
                  <a:lnTo>
                    <a:pt x="717" y="140"/>
                  </a:lnTo>
                  <a:lnTo>
                    <a:pt x="717" y="165"/>
                  </a:lnTo>
                  <a:lnTo>
                    <a:pt x="724" y="200"/>
                  </a:lnTo>
                  <a:lnTo>
                    <a:pt x="618" y="293"/>
                  </a:lnTo>
                  <a:lnTo>
                    <a:pt x="616" y="328"/>
                  </a:lnTo>
                  <a:lnTo>
                    <a:pt x="607" y="342"/>
                  </a:lnTo>
                  <a:lnTo>
                    <a:pt x="588" y="398"/>
                  </a:lnTo>
                  <a:lnTo>
                    <a:pt x="568" y="396"/>
                  </a:lnTo>
                  <a:lnTo>
                    <a:pt x="547" y="349"/>
                  </a:lnTo>
                  <a:lnTo>
                    <a:pt x="524" y="347"/>
                  </a:lnTo>
                  <a:lnTo>
                    <a:pt x="517" y="317"/>
                  </a:lnTo>
                  <a:lnTo>
                    <a:pt x="473" y="319"/>
                  </a:lnTo>
                  <a:lnTo>
                    <a:pt x="429" y="321"/>
                  </a:lnTo>
                  <a:lnTo>
                    <a:pt x="436" y="363"/>
                  </a:lnTo>
                  <a:lnTo>
                    <a:pt x="395" y="408"/>
                  </a:lnTo>
                  <a:lnTo>
                    <a:pt x="365" y="417"/>
                  </a:lnTo>
                  <a:lnTo>
                    <a:pt x="344" y="457"/>
                  </a:lnTo>
                  <a:lnTo>
                    <a:pt x="316" y="482"/>
                  </a:lnTo>
                  <a:lnTo>
                    <a:pt x="261" y="485"/>
                  </a:lnTo>
                  <a:lnTo>
                    <a:pt x="233" y="517"/>
                  </a:lnTo>
                  <a:lnTo>
                    <a:pt x="203" y="531"/>
                  </a:lnTo>
                  <a:lnTo>
                    <a:pt x="183" y="538"/>
                  </a:lnTo>
                  <a:lnTo>
                    <a:pt x="178" y="573"/>
                  </a:lnTo>
                  <a:lnTo>
                    <a:pt x="171" y="590"/>
                  </a:lnTo>
                  <a:lnTo>
                    <a:pt x="166" y="650"/>
                  </a:lnTo>
                  <a:lnTo>
                    <a:pt x="157" y="667"/>
                  </a:lnTo>
                  <a:lnTo>
                    <a:pt x="155" y="692"/>
                  </a:lnTo>
                  <a:lnTo>
                    <a:pt x="127" y="692"/>
                  </a:lnTo>
                  <a:lnTo>
                    <a:pt x="125" y="711"/>
                  </a:lnTo>
                  <a:lnTo>
                    <a:pt x="97" y="716"/>
                  </a:lnTo>
                  <a:lnTo>
                    <a:pt x="70" y="692"/>
                  </a:lnTo>
                  <a:lnTo>
                    <a:pt x="40" y="755"/>
                  </a:lnTo>
                  <a:lnTo>
                    <a:pt x="30" y="807"/>
                  </a:lnTo>
                  <a:lnTo>
                    <a:pt x="14" y="807"/>
                  </a:lnTo>
                  <a:lnTo>
                    <a:pt x="0" y="846"/>
                  </a:lnTo>
                  <a:lnTo>
                    <a:pt x="35" y="949"/>
                  </a:lnTo>
                  <a:lnTo>
                    <a:pt x="143" y="905"/>
                  </a:lnTo>
                  <a:lnTo>
                    <a:pt x="183" y="937"/>
                  </a:lnTo>
                  <a:lnTo>
                    <a:pt x="203" y="947"/>
                  </a:lnTo>
                  <a:lnTo>
                    <a:pt x="233" y="935"/>
                  </a:lnTo>
                  <a:lnTo>
                    <a:pt x="261" y="916"/>
                  </a:lnTo>
                  <a:lnTo>
                    <a:pt x="298" y="916"/>
                  </a:lnTo>
                  <a:lnTo>
                    <a:pt x="316" y="923"/>
                  </a:lnTo>
                  <a:lnTo>
                    <a:pt x="346" y="879"/>
                  </a:lnTo>
                  <a:lnTo>
                    <a:pt x="432" y="853"/>
                  </a:lnTo>
                  <a:lnTo>
                    <a:pt x="450" y="888"/>
                  </a:lnTo>
                  <a:lnTo>
                    <a:pt x="468" y="844"/>
                  </a:lnTo>
                  <a:lnTo>
                    <a:pt x="503" y="881"/>
                  </a:lnTo>
                  <a:lnTo>
                    <a:pt x="533" y="860"/>
                  </a:lnTo>
                  <a:lnTo>
                    <a:pt x="519" y="825"/>
                  </a:lnTo>
                  <a:lnTo>
                    <a:pt x="549" y="809"/>
                  </a:lnTo>
                  <a:lnTo>
                    <a:pt x="563" y="786"/>
                  </a:lnTo>
                  <a:lnTo>
                    <a:pt x="674" y="786"/>
                  </a:lnTo>
                  <a:lnTo>
                    <a:pt x="701" y="746"/>
                  </a:lnTo>
                  <a:lnTo>
                    <a:pt x="729" y="767"/>
                  </a:lnTo>
                  <a:lnTo>
                    <a:pt x="694" y="804"/>
                  </a:lnTo>
                  <a:lnTo>
                    <a:pt x="761" y="891"/>
                  </a:lnTo>
                  <a:lnTo>
                    <a:pt x="793" y="884"/>
                  </a:lnTo>
                  <a:lnTo>
                    <a:pt x="817" y="909"/>
                  </a:lnTo>
                  <a:lnTo>
                    <a:pt x="803" y="935"/>
                  </a:lnTo>
                  <a:lnTo>
                    <a:pt x="835" y="1003"/>
                  </a:lnTo>
                  <a:lnTo>
                    <a:pt x="814" y="1026"/>
                  </a:lnTo>
                  <a:lnTo>
                    <a:pt x="823" y="1070"/>
                  </a:lnTo>
                  <a:lnTo>
                    <a:pt x="819" y="1115"/>
                  </a:lnTo>
                  <a:lnTo>
                    <a:pt x="853" y="1138"/>
                  </a:lnTo>
                  <a:lnTo>
                    <a:pt x="890" y="1087"/>
                  </a:lnTo>
                  <a:lnTo>
                    <a:pt x="916" y="1073"/>
                  </a:lnTo>
                  <a:lnTo>
                    <a:pt x="929" y="1094"/>
                  </a:lnTo>
                  <a:lnTo>
                    <a:pt x="934" y="1131"/>
                  </a:lnTo>
                  <a:lnTo>
                    <a:pt x="971" y="1147"/>
                  </a:lnTo>
                  <a:lnTo>
                    <a:pt x="978" y="1194"/>
                  </a:lnTo>
                  <a:lnTo>
                    <a:pt x="1010" y="1164"/>
                  </a:lnTo>
                  <a:lnTo>
                    <a:pt x="1056" y="1096"/>
                  </a:lnTo>
                  <a:lnTo>
                    <a:pt x="1098" y="1103"/>
                  </a:lnTo>
                  <a:lnTo>
                    <a:pt x="1128" y="1061"/>
                  </a:lnTo>
                  <a:lnTo>
                    <a:pt x="1181" y="1091"/>
                  </a:lnTo>
                  <a:lnTo>
                    <a:pt x="1165" y="1147"/>
                  </a:lnTo>
                  <a:lnTo>
                    <a:pt x="1215" y="1173"/>
                  </a:lnTo>
                  <a:lnTo>
                    <a:pt x="1241" y="1133"/>
                  </a:lnTo>
                  <a:lnTo>
                    <a:pt x="1275" y="1087"/>
                  </a:lnTo>
                  <a:lnTo>
                    <a:pt x="1268" y="1056"/>
                  </a:lnTo>
                  <a:lnTo>
                    <a:pt x="1294" y="1024"/>
                  </a:lnTo>
                  <a:lnTo>
                    <a:pt x="1328" y="1012"/>
                  </a:lnTo>
                  <a:lnTo>
                    <a:pt x="1331" y="979"/>
                  </a:lnTo>
                  <a:lnTo>
                    <a:pt x="1305" y="977"/>
                  </a:lnTo>
                  <a:lnTo>
                    <a:pt x="1308" y="909"/>
                  </a:lnTo>
                  <a:lnTo>
                    <a:pt x="1328" y="898"/>
                  </a:lnTo>
                  <a:lnTo>
                    <a:pt x="1344" y="865"/>
                  </a:lnTo>
                  <a:lnTo>
                    <a:pt x="1349" y="816"/>
                  </a:lnTo>
                  <a:lnTo>
                    <a:pt x="1370" y="811"/>
                  </a:lnTo>
                  <a:lnTo>
                    <a:pt x="1400" y="825"/>
                  </a:lnTo>
                  <a:lnTo>
                    <a:pt x="1400" y="769"/>
                  </a:lnTo>
                  <a:lnTo>
                    <a:pt x="1377" y="732"/>
                  </a:lnTo>
                  <a:lnTo>
                    <a:pt x="1384" y="695"/>
                  </a:lnTo>
                  <a:lnTo>
                    <a:pt x="1386" y="646"/>
                  </a:lnTo>
                  <a:lnTo>
                    <a:pt x="1374" y="599"/>
                  </a:lnTo>
                  <a:lnTo>
                    <a:pt x="1367" y="578"/>
                  </a:lnTo>
                  <a:lnTo>
                    <a:pt x="1402" y="545"/>
                  </a:lnTo>
                  <a:lnTo>
                    <a:pt x="1409" y="515"/>
                  </a:lnTo>
                  <a:lnTo>
                    <a:pt x="1384" y="473"/>
                  </a:lnTo>
                  <a:lnTo>
                    <a:pt x="1379" y="452"/>
                  </a:lnTo>
                  <a:lnTo>
                    <a:pt x="1404" y="426"/>
                  </a:lnTo>
                  <a:lnTo>
                    <a:pt x="1411" y="389"/>
                  </a:lnTo>
                  <a:lnTo>
                    <a:pt x="1379" y="340"/>
                  </a:lnTo>
                  <a:lnTo>
                    <a:pt x="1367" y="303"/>
                  </a:lnTo>
                  <a:lnTo>
                    <a:pt x="1321" y="298"/>
                  </a:lnTo>
                  <a:lnTo>
                    <a:pt x="1268" y="310"/>
                  </a:lnTo>
                  <a:lnTo>
                    <a:pt x="1252" y="340"/>
                  </a:lnTo>
                  <a:lnTo>
                    <a:pt x="1213" y="345"/>
                  </a:lnTo>
                  <a:lnTo>
                    <a:pt x="1195" y="303"/>
                  </a:lnTo>
                  <a:lnTo>
                    <a:pt x="1174" y="275"/>
                  </a:lnTo>
                  <a:lnTo>
                    <a:pt x="1181" y="249"/>
                  </a:lnTo>
                  <a:lnTo>
                    <a:pt x="1211" y="244"/>
                  </a:lnTo>
                  <a:lnTo>
                    <a:pt x="1199" y="207"/>
                  </a:lnTo>
                  <a:lnTo>
                    <a:pt x="1135" y="193"/>
                  </a:lnTo>
                  <a:lnTo>
                    <a:pt x="1105" y="172"/>
                  </a:lnTo>
                  <a:lnTo>
                    <a:pt x="1089" y="133"/>
                  </a:lnTo>
                  <a:lnTo>
                    <a:pt x="1068" y="116"/>
                  </a:lnTo>
                  <a:lnTo>
                    <a:pt x="1054" y="98"/>
                  </a:lnTo>
                  <a:lnTo>
                    <a:pt x="1012" y="79"/>
                  </a:lnTo>
                  <a:lnTo>
                    <a:pt x="985" y="7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978005" y="2863826"/>
              <a:ext cx="865189" cy="896938"/>
            </a:xfrm>
            <a:custGeom>
              <a:avLst/>
              <a:gdLst/>
              <a:ahLst/>
              <a:cxnLst>
                <a:cxn ang="0">
                  <a:pos x="107" y="1082"/>
                </a:cxn>
                <a:cxn ang="0">
                  <a:pos x="190" y="975"/>
                </a:cxn>
                <a:cxn ang="0">
                  <a:pos x="256" y="994"/>
                </a:cxn>
                <a:cxn ang="0">
                  <a:pos x="355" y="1033"/>
                </a:cxn>
                <a:cxn ang="0">
                  <a:pos x="434" y="1057"/>
                </a:cxn>
                <a:cxn ang="0">
                  <a:pos x="413" y="1122"/>
                </a:cxn>
                <a:cxn ang="0">
                  <a:pos x="457" y="1229"/>
                </a:cxn>
                <a:cxn ang="0">
                  <a:pos x="471" y="1416"/>
                </a:cxn>
                <a:cxn ang="0">
                  <a:pos x="591" y="1362"/>
                </a:cxn>
                <a:cxn ang="0">
                  <a:pos x="704" y="1213"/>
                </a:cxn>
                <a:cxn ang="0">
                  <a:pos x="837" y="1110"/>
                </a:cxn>
                <a:cxn ang="0">
                  <a:pos x="759" y="1043"/>
                </a:cxn>
                <a:cxn ang="0">
                  <a:pos x="729" y="1052"/>
                </a:cxn>
                <a:cxn ang="0">
                  <a:pos x="724" y="1150"/>
                </a:cxn>
                <a:cxn ang="0">
                  <a:pos x="630" y="1211"/>
                </a:cxn>
                <a:cxn ang="0">
                  <a:pos x="549" y="1066"/>
                </a:cxn>
                <a:cxn ang="0">
                  <a:pos x="618" y="991"/>
                </a:cxn>
                <a:cxn ang="0">
                  <a:pos x="743" y="982"/>
                </a:cxn>
                <a:cxn ang="0">
                  <a:pos x="950" y="1008"/>
                </a:cxn>
                <a:cxn ang="0">
                  <a:pos x="1142" y="1129"/>
                </a:cxn>
                <a:cxn ang="0">
                  <a:pos x="1206" y="1134"/>
                </a:cxn>
                <a:cxn ang="0">
                  <a:pos x="1227" y="954"/>
                </a:cxn>
                <a:cxn ang="0">
                  <a:pos x="1351" y="947"/>
                </a:cxn>
                <a:cxn ang="0">
                  <a:pos x="1275" y="861"/>
                </a:cxn>
                <a:cxn ang="0">
                  <a:pos x="1197" y="744"/>
                </a:cxn>
                <a:cxn ang="0">
                  <a:pos x="1098" y="709"/>
                </a:cxn>
                <a:cxn ang="0">
                  <a:pos x="1102" y="627"/>
                </a:cxn>
                <a:cxn ang="0">
                  <a:pos x="1026" y="396"/>
                </a:cxn>
                <a:cxn ang="0">
                  <a:pos x="893" y="371"/>
                </a:cxn>
                <a:cxn ang="0">
                  <a:pos x="678" y="394"/>
                </a:cxn>
                <a:cxn ang="0">
                  <a:pos x="609" y="368"/>
                </a:cxn>
                <a:cxn ang="0">
                  <a:pos x="512" y="294"/>
                </a:cxn>
                <a:cxn ang="0">
                  <a:pos x="397" y="165"/>
                </a:cxn>
                <a:cxn ang="0">
                  <a:pos x="243" y="0"/>
                </a:cxn>
                <a:cxn ang="0">
                  <a:pos x="65" y="137"/>
                </a:cxn>
                <a:cxn ang="0">
                  <a:pos x="56" y="203"/>
                </a:cxn>
                <a:cxn ang="0">
                  <a:pos x="127" y="329"/>
                </a:cxn>
                <a:cxn ang="0">
                  <a:pos x="277" y="424"/>
                </a:cxn>
                <a:cxn ang="0">
                  <a:pos x="275" y="515"/>
                </a:cxn>
                <a:cxn ang="0">
                  <a:pos x="293" y="613"/>
                </a:cxn>
                <a:cxn ang="0">
                  <a:pos x="217" y="676"/>
                </a:cxn>
                <a:cxn ang="0">
                  <a:pos x="109" y="737"/>
                </a:cxn>
              </a:cxnLst>
              <a:rect l="0" t="0" r="r" b="b"/>
              <a:pathLst>
                <a:path w="1351" h="1416">
                  <a:moveTo>
                    <a:pt x="7" y="1033"/>
                  </a:moveTo>
                  <a:lnTo>
                    <a:pt x="70" y="1085"/>
                  </a:lnTo>
                  <a:lnTo>
                    <a:pt x="107" y="1082"/>
                  </a:lnTo>
                  <a:lnTo>
                    <a:pt x="139" y="1057"/>
                  </a:lnTo>
                  <a:lnTo>
                    <a:pt x="155" y="1031"/>
                  </a:lnTo>
                  <a:lnTo>
                    <a:pt x="190" y="975"/>
                  </a:lnTo>
                  <a:lnTo>
                    <a:pt x="226" y="968"/>
                  </a:lnTo>
                  <a:lnTo>
                    <a:pt x="222" y="994"/>
                  </a:lnTo>
                  <a:lnTo>
                    <a:pt x="256" y="994"/>
                  </a:lnTo>
                  <a:lnTo>
                    <a:pt x="286" y="989"/>
                  </a:lnTo>
                  <a:lnTo>
                    <a:pt x="330" y="996"/>
                  </a:lnTo>
                  <a:lnTo>
                    <a:pt x="355" y="1033"/>
                  </a:lnTo>
                  <a:lnTo>
                    <a:pt x="376" y="1068"/>
                  </a:lnTo>
                  <a:lnTo>
                    <a:pt x="406" y="1047"/>
                  </a:lnTo>
                  <a:lnTo>
                    <a:pt x="434" y="1057"/>
                  </a:lnTo>
                  <a:lnTo>
                    <a:pt x="441" y="1089"/>
                  </a:lnTo>
                  <a:lnTo>
                    <a:pt x="402" y="1101"/>
                  </a:lnTo>
                  <a:lnTo>
                    <a:pt x="413" y="1122"/>
                  </a:lnTo>
                  <a:lnTo>
                    <a:pt x="450" y="1143"/>
                  </a:lnTo>
                  <a:lnTo>
                    <a:pt x="466" y="1185"/>
                  </a:lnTo>
                  <a:lnTo>
                    <a:pt x="457" y="1229"/>
                  </a:lnTo>
                  <a:lnTo>
                    <a:pt x="466" y="1288"/>
                  </a:lnTo>
                  <a:lnTo>
                    <a:pt x="503" y="1334"/>
                  </a:lnTo>
                  <a:lnTo>
                    <a:pt x="471" y="1416"/>
                  </a:lnTo>
                  <a:lnTo>
                    <a:pt x="524" y="1404"/>
                  </a:lnTo>
                  <a:lnTo>
                    <a:pt x="577" y="1414"/>
                  </a:lnTo>
                  <a:lnTo>
                    <a:pt x="591" y="1362"/>
                  </a:lnTo>
                  <a:lnTo>
                    <a:pt x="697" y="1353"/>
                  </a:lnTo>
                  <a:lnTo>
                    <a:pt x="685" y="1229"/>
                  </a:lnTo>
                  <a:lnTo>
                    <a:pt x="704" y="1213"/>
                  </a:lnTo>
                  <a:lnTo>
                    <a:pt x="722" y="1302"/>
                  </a:lnTo>
                  <a:lnTo>
                    <a:pt x="789" y="1302"/>
                  </a:lnTo>
                  <a:lnTo>
                    <a:pt x="837" y="1110"/>
                  </a:lnTo>
                  <a:lnTo>
                    <a:pt x="828" y="1078"/>
                  </a:lnTo>
                  <a:lnTo>
                    <a:pt x="793" y="1047"/>
                  </a:lnTo>
                  <a:lnTo>
                    <a:pt x="759" y="1043"/>
                  </a:lnTo>
                  <a:lnTo>
                    <a:pt x="745" y="1010"/>
                  </a:lnTo>
                  <a:lnTo>
                    <a:pt x="722" y="1017"/>
                  </a:lnTo>
                  <a:lnTo>
                    <a:pt x="729" y="1052"/>
                  </a:lnTo>
                  <a:lnTo>
                    <a:pt x="752" y="1103"/>
                  </a:lnTo>
                  <a:lnTo>
                    <a:pt x="715" y="1124"/>
                  </a:lnTo>
                  <a:lnTo>
                    <a:pt x="724" y="1150"/>
                  </a:lnTo>
                  <a:lnTo>
                    <a:pt x="713" y="1171"/>
                  </a:lnTo>
                  <a:lnTo>
                    <a:pt x="701" y="1166"/>
                  </a:lnTo>
                  <a:lnTo>
                    <a:pt x="630" y="1211"/>
                  </a:lnTo>
                  <a:lnTo>
                    <a:pt x="540" y="1141"/>
                  </a:lnTo>
                  <a:lnTo>
                    <a:pt x="515" y="1087"/>
                  </a:lnTo>
                  <a:lnTo>
                    <a:pt x="549" y="1066"/>
                  </a:lnTo>
                  <a:lnTo>
                    <a:pt x="586" y="1068"/>
                  </a:lnTo>
                  <a:lnTo>
                    <a:pt x="630" y="1038"/>
                  </a:lnTo>
                  <a:lnTo>
                    <a:pt x="618" y="991"/>
                  </a:lnTo>
                  <a:lnTo>
                    <a:pt x="678" y="977"/>
                  </a:lnTo>
                  <a:lnTo>
                    <a:pt x="710" y="998"/>
                  </a:lnTo>
                  <a:lnTo>
                    <a:pt x="743" y="982"/>
                  </a:lnTo>
                  <a:lnTo>
                    <a:pt x="853" y="1029"/>
                  </a:lnTo>
                  <a:lnTo>
                    <a:pt x="899" y="1010"/>
                  </a:lnTo>
                  <a:lnTo>
                    <a:pt x="950" y="1008"/>
                  </a:lnTo>
                  <a:lnTo>
                    <a:pt x="1024" y="1024"/>
                  </a:lnTo>
                  <a:lnTo>
                    <a:pt x="1142" y="1129"/>
                  </a:lnTo>
                  <a:lnTo>
                    <a:pt x="1142" y="1129"/>
                  </a:lnTo>
                  <a:lnTo>
                    <a:pt x="1158" y="1159"/>
                  </a:lnTo>
                  <a:lnTo>
                    <a:pt x="1195" y="1103"/>
                  </a:lnTo>
                  <a:lnTo>
                    <a:pt x="1206" y="1134"/>
                  </a:lnTo>
                  <a:lnTo>
                    <a:pt x="1241" y="1082"/>
                  </a:lnTo>
                  <a:lnTo>
                    <a:pt x="1197" y="1054"/>
                  </a:lnTo>
                  <a:lnTo>
                    <a:pt x="1227" y="954"/>
                  </a:lnTo>
                  <a:lnTo>
                    <a:pt x="1331" y="954"/>
                  </a:lnTo>
                  <a:lnTo>
                    <a:pt x="1351" y="947"/>
                  </a:lnTo>
                  <a:lnTo>
                    <a:pt x="1351" y="947"/>
                  </a:lnTo>
                  <a:lnTo>
                    <a:pt x="1347" y="903"/>
                  </a:lnTo>
                  <a:lnTo>
                    <a:pt x="1303" y="884"/>
                  </a:lnTo>
                  <a:lnTo>
                    <a:pt x="1275" y="861"/>
                  </a:lnTo>
                  <a:lnTo>
                    <a:pt x="1257" y="763"/>
                  </a:lnTo>
                  <a:lnTo>
                    <a:pt x="1218" y="767"/>
                  </a:lnTo>
                  <a:lnTo>
                    <a:pt x="1197" y="744"/>
                  </a:lnTo>
                  <a:lnTo>
                    <a:pt x="1142" y="779"/>
                  </a:lnTo>
                  <a:lnTo>
                    <a:pt x="1123" y="702"/>
                  </a:lnTo>
                  <a:lnTo>
                    <a:pt x="1098" y="709"/>
                  </a:lnTo>
                  <a:lnTo>
                    <a:pt x="1056" y="683"/>
                  </a:lnTo>
                  <a:lnTo>
                    <a:pt x="1063" y="627"/>
                  </a:lnTo>
                  <a:lnTo>
                    <a:pt x="1102" y="627"/>
                  </a:lnTo>
                  <a:lnTo>
                    <a:pt x="1102" y="581"/>
                  </a:lnTo>
                  <a:lnTo>
                    <a:pt x="1082" y="494"/>
                  </a:lnTo>
                  <a:lnTo>
                    <a:pt x="1026" y="396"/>
                  </a:lnTo>
                  <a:lnTo>
                    <a:pt x="1024" y="361"/>
                  </a:lnTo>
                  <a:lnTo>
                    <a:pt x="962" y="352"/>
                  </a:lnTo>
                  <a:lnTo>
                    <a:pt x="893" y="371"/>
                  </a:lnTo>
                  <a:lnTo>
                    <a:pt x="777" y="375"/>
                  </a:lnTo>
                  <a:lnTo>
                    <a:pt x="754" y="396"/>
                  </a:lnTo>
                  <a:lnTo>
                    <a:pt x="678" y="394"/>
                  </a:lnTo>
                  <a:lnTo>
                    <a:pt x="646" y="464"/>
                  </a:lnTo>
                  <a:lnTo>
                    <a:pt x="630" y="445"/>
                  </a:lnTo>
                  <a:lnTo>
                    <a:pt x="609" y="368"/>
                  </a:lnTo>
                  <a:lnTo>
                    <a:pt x="586" y="340"/>
                  </a:lnTo>
                  <a:lnTo>
                    <a:pt x="538" y="329"/>
                  </a:lnTo>
                  <a:lnTo>
                    <a:pt x="512" y="294"/>
                  </a:lnTo>
                  <a:lnTo>
                    <a:pt x="508" y="242"/>
                  </a:lnTo>
                  <a:lnTo>
                    <a:pt x="436" y="147"/>
                  </a:lnTo>
                  <a:lnTo>
                    <a:pt x="397" y="165"/>
                  </a:lnTo>
                  <a:lnTo>
                    <a:pt x="335" y="81"/>
                  </a:lnTo>
                  <a:lnTo>
                    <a:pt x="305" y="81"/>
                  </a:lnTo>
                  <a:lnTo>
                    <a:pt x="243" y="0"/>
                  </a:lnTo>
                  <a:lnTo>
                    <a:pt x="199" y="33"/>
                  </a:lnTo>
                  <a:lnTo>
                    <a:pt x="125" y="112"/>
                  </a:lnTo>
                  <a:lnTo>
                    <a:pt x="65" y="137"/>
                  </a:lnTo>
                  <a:lnTo>
                    <a:pt x="19" y="119"/>
                  </a:lnTo>
                  <a:lnTo>
                    <a:pt x="24" y="156"/>
                  </a:lnTo>
                  <a:lnTo>
                    <a:pt x="56" y="203"/>
                  </a:lnTo>
                  <a:lnTo>
                    <a:pt x="65" y="252"/>
                  </a:lnTo>
                  <a:lnTo>
                    <a:pt x="77" y="296"/>
                  </a:lnTo>
                  <a:lnTo>
                    <a:pt x="127" y="329"/>
                  </a:lnTo>
                  <a:lnTo>
                    <a:pt x="109" y="427"/>
                  </a:lnTo>
                  <a:lnTo>
                    <a:pt x="169" y="387"/>
                  </a:lnTo>
                  <a:lnTo>
                    <a:pt x="277" y="424"/>
                  </a:lnTo>
                  <a:lnTo>
                    <a:pt x="314" y="494"/>
                  </a:lnTo>
                  <a:lnTo>
                    <a:pt x="296" y="501"/>
                  </a:lnTo>
                  <a:lnTo>
                    <a:pt x="275" y="515"/>
                  </a:lnTo>
                  <a:lnTo>
                    <a:pt x="270" y="550"/>
                  </a:lnTo>
                  <a:lnTo>
                    <a:pt x="291" y="564"/>
                  </a:lnTo>
                  <a:lnTo>
                    <a:pt x="293" y="613"/>
                  </a:lnTo>
                  <a:lnTo>
                    <a:pt x="259" y="602"/>
                  </a:lnTo>
                  <a:lnTo>
                    <a:pt x="231" y="641"/>
                  </a:lnTo>
                  <a:lnTo>
                    <a:pt x="217" y="676"/>
                  </a:lnTo>
                  <a:lnTo>
                    <a:pt x="238" y="697"/>
                  </a:lnTo>
                  <a:lnTo>
                    <a:pt x="226" y="730"/>
                  </a:lnTo>
                  <a:lnTo>
                    <a:pt x="109" y="737"/>
                  </a:lnTo>
                  <a:lnTo>
                    <a:pt x="0" y="746"/>
                  </a:lnTo>
                  <a:lnTo>
                    <a:pt x="7" y="973"/>
                  </a:lnTo>
                </a:path>
              </a:pathLst>
            </a:custGeom>
            <a:solidFill>
              <a:srgbClr val="93CD66"/>
            </a:solidFill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36553" y="4410052"/>
              <a:ext cx="506414" cy="1030288"/>
            </a:xfrm>
            <a:custGeom>
              <a:avLst/>
              <a:gdLst/>
              <a:ahLst/>
              <a:cxnLst>
                <a:cxn ang="0">
                  <a:pos x="740" y="1050"/>
                </a:cxn>
                <a:cxn ang="0">
                  <a:pos x="650" y="1020"/>
                </a:cxn>
                <a:cxn ang="0">
                  <a:pos x="634" y="952"/>
                </a:cxn>
                <a:cxn ang="0">
                  <a:pos x="655" y="906"/>
                </a:cxn>
                <a:cxn ang="0">
                  <a:pos x="692" y="829"/>
                </a:cxn>
                <a:cxn ang="0">
                  <a:pos x="678" y="787"/>
                </a:cxn>
                <a:cxn ang="0">
                  <a:pos x="653" y="710"/>
                </a:cxn>
                <a:cxn ang="0">
                  <a:pos x="694" y="684"/>
                </a:cxn>
                <a:cxn ang="0">
                  <a:pos x="754" y="579"/>
                </a:cxn>
                <a:cxn ang="0">
                  <a:pos x="710" y="577"/>
                </a:cxn>
                <a:cxn ang="0">
                  <a:pos x="650" y="500"/>
                </a:cxn>
                <a:cxn ang="0">
                  <a:pos x="722" y="462"/>
                </a:cxn>
                <a:cxn ang="0">
                  <a:pos x="726" y="341"/>
                </a:cxn>
                <a:cxn ang="0">
                  <a:pos x="692" y="371"/>
                </a:cxn>
                <a:cxn ang="0">
                  <a:pos x="586" y="304"/>
                </a:cxn>
                <a:cxn ang="0">
                  <a:pos x="547" y="353"/>
                </a:cxn>
                <a:cxn ang="0">
                  <a:pos x="507" y="266"/>
                </a:cxn>
                <a:cxn ang="0">
                  <a:pos x="498" y="164"/>
                </a:cxn>
                <a:cxn ang="0">
                  <a:pos x="512" y="140"/>
                </a:cxn>
                <a:cxn ang="0">
                  <a:pos x="484" y="164"/>
                </a:cxn>
                <a:cxn ang="0">
                  <a:pos x="436" y="136"/>
                </a:cxn>
                <a:cxn ang="0">
                  <a:pos x="351" y="84"/>
                </a:cxn>
                <a:cxn ang="0">
                  <a:pos x="358" y="12"/>
                </a:cxn>
                <a:cxn ang="0">
                  <a:pos x="321" y="7"/>
                </a:cxn>
                <a:cxn ang="0">
                  <a:pos x="268" y="63"/>
                </a:cxn>
                <a:cxn ang="0">
                  <a:pos x="185" y="101"/>
                </a:cxn>
                <a:cxn ang="0">
                  <a:pos x="169" y="73"/>
                </a:cxn>
                <a:cxn ang="0">
                  <a:pos x="134" y="101"/>
                </a:cxn>
                <a:cxn ang="0">
                  <a:pos x="28" y="115"/>
                </a:cxn>
                <a:cxn ang="0">
                  <a:pos x="10" y="143"/>
                </a:cxn>
                <a:cxn ang="0">
                  <a:pos x="12" y="189"/>
                </a:cxn>
                <a:cxn ang="0">
                  <a:pos x="0" y="297"/>
                </a:cxn>
                <a:cxn ang="0">
                  <a:pos x="21" y="383"/>
                </a:cxn>
                <a:cxn ang="0">
                  <a:pos x="35" y="441"/>
                </a:cxn>
                <a:cxn ang="0">
                  <a:pos x="40" y="530"/>
                </a:cxn>
                <a:cxn ang="0">
                  <a:pos x="67" y="630"/>
                </a:cxn>
                <a:cxn ang="0">
                  <a:pos x="88" y="705"/>
                </a:cxn>
                <a:cxn ang="0">
                  <a:pos x="95" y="768"/>
                </a:cxn>
                <a:cxn ang="0">
                  <a:pos x="102" y="810"/>
                </a:cxn>
                <a:cxn ang="0">
                  <a:pos x="139" y="875"/>
                </a:cxn>
                <a:cxn ang="0">
                  <a:pos x="166" y="931"/>
                </a:cxn>
                <a:cxn ang="0">
                  <a:pos x="178" y="1053"/>
                </a:cxn>
                <a:cxn ang="0">
                  <a:pos x="212" y="1106"/>
                </a:cxn>
                <a:cxn ang="0">
                  <a:pos x="229" y="1179"/>
                </a:cxn>
                <a:cxn ang="0">
                  <a:pos x="219" y="1223"/>
                </a:cxn>
                <a:cxn ang="0">
                  <a:pos x="247" y="1298"/>
                </a:cxn>
                <a:cxn ang="0">
                  <a:pos x="263" y="1377"/>
                </a:cxn>
                <a:cxn ang="0">
                  <a:pos x="272" y="1456"/>
                </a:cxn>
                <a:cxn ang="0">
                  <a:pos x="314" y="1512"/>
                </a:cxn>
                <a:cxn ang="0">
                  <a:pos x="420" y="1578"/>
                </a:cxn>
                <a:cxn ang="0">
                  <a:pos x="503" y="1599"/>
                </a:cxn>
                <a:cxn ang="0">
                  <a:pos x="436" y="1489"/>
                </a:cxn>
                <a:cxn ang="0">
                  <a:pos x="505" y="1501"/>
                </a:cxn>
                <a:cxn ang="0">
                  <a:pos x="625" y="1466"/>
                </a:cxn>
                <a:cxn ang="0">
                  <a:pos x="717" y="1314"/>
                </a:cxn>
                <a:cxn ang="0">
                  <a:pos x="756" y="1272"/>
                </a:cxn>
                <a:cxn ang="0">
                  <a:pos x="791" y="1064"/>
                </a:cxn>
              </a:cxnLst>
              <a:rect l="0" t="0" r="r" b="b"/>
              <a:pathLst>
                <a:path w="793" h="1627">
                  <a:moveTo>
                    <a:pt x="791" y="1064"/>
                  </a:moveTo>
                  <a:lnTo>
                    <a:pt x="740" y="1050"/>
                  </a:lnTo>
                  <a:lnTo>
                    <a:pt x="740" y="1004"/>
                  </a:lnTo>
                  <a:lnTo>
                    <a:pt x="650" y="1020"/>
                  </a:lnTo>
                  <a:lnTo>
                    <a:pt x="618" y="976"/>
                  </a:lnTo>
                  <a:lnTo>
                    <a:pt x="634" y="952"/>
                  </a:lnTo>
                  <a:lnTo>
                    <a:pt x="620" y="913"/>
                  </a:lnTo>
                  <a:lnTo>
                    <a:pt x="655" y="906"/>
                  </a:lnTo>
                  <a:lnTo>
                    <a:pt x="678" y="852"/>
                  </a:lnTo>
                  <a:lnTo>
                    <a:pt x="692" y="829"/>
                  </a:lnTo>
                  <a:lnTo>
                    <a:pt x="678" y="810"/>
                  </a:lnTo>
                  <a:lnTo>
                    <a:pt x="678" y="787"/>
                  </a:lnTo>
                  <a:lnTo>
                    <a:pt x="694" y="759"/>
                  </a:lnTo>
                  <a:lnTo>
                    <a:pt x="653" y="710"/>
                  </a:lnTo>
                  <a:lnTo>
                    <a:pt x="669" y="684"/>
                  </a:lnTo>
                  <a:lnTo>
                    <a:pt x="694" y="684"/>
                  </a:lnTo>
                  <a:lnTo>
                    <a:pt x="694" y="651"/>
                  </a:lnTo>
                  <a:lnTo>
                    <a:pt x="754" y="579"/>
                  </a:lnTo>
                  <a:lnTo>
                    <a:pt x="736" y="558"/>
                  </a:lnTo>
                  <a:lnTo>
                    <a:pt x="710" y="577"/>
                  </a:lnTo>
                  <a:lnTo>
                    <a:pt x="637" y="530"/>
                  </a:lnTo>
                  <a:lnTo>
                    <a:pt x="650" y="500"/>
                  </a:lnTo>
                  <a:lnTo>
                    <a:pt x="696" y="502"/>
                  </a:lnTo>
                  <a:lnTo>
                    <a:pt x="722" y="462"/>
                  </a:lnTo>
                  <a:lnTo>
                    <a:pt x="722" y="402"/>
                  </a:lnTo>
                  <a:lnTo>
                    <a:pt x="726" y="341"/>
                  </a:lnTo>
                  <a:lnTo>
                    <a:pt x="696" y="341"/>
                  </a:lnTo>
                  <a:lnTo>
                    <a:pt x="692" y="371"/>
                  </a:lnTo>
                  <a:lnTo>
                    <a:pt x="586" y="371"/>
                  </a:lnTo>
                  <a:lnTo>
                    <a:pt x="586" y="304"/>
                  </a:lnTo>
                  <a:lnTo>
                    <a:pt x="560" y="297"/>
                  </a:lnTo>
                  <a:lnTo>
                    <a:pt x="547" y="353"/>
                  </a:lnTo>
                  <a:lnTo>
                    <a:pt x="496" y="299"/>
                  </a:lnTo>
                  <a:lnTo>
                    <a:pt x="507" y="266"/>
                  </a:lnTo>
                  <a:lnTo>
                    <a:pt x="537" y="196"/>
                  </a:lnTo>
                  <a:lnTo>
                    <a:pt x="498" y="164"/>
                  </a:lnTo>
                  <a:lnTo>
                    <a:pt x="542" y="152"/>
                  </a:lnTo>
                  <a:lnTo>
                    <a:pt x="512" y="140"/>
                  </a:lnTo>
                  <a:lnTo>
                    <a:pt x="484" y="140"/>
                  </a:lnTo>
                  <a:lnTo>
                    <a:pt x="484" y="164"/>
                  </a:lnTo>
                  <a:lnTo>
                    <a:pt x="461" y="164"/>
                  </a:lnTo>
                  <a:lnTo>
                    <a:pt x="436" y="136"/>
                  </a:lnTo>
                  <a:lnTo>
                    <a:pt x="399" y="101"/>
                  </a:lnTo>
                  <a:lnTo>
                    <a:pt x="351" y="84"/>
                  </a:lnTo>
                  <a:lnTo>
                    <a:pt x="348" y="47"/>
                  </a:lnTo>
                  <a:lnTo>
                    <a:pt x="358" y="12"/>
                  </a:lnTo>
                  <a:lnTo>
                    <a:pt x="348" y="0"/>
                  </a:lnTo>
                  <a:lnTo>
                    <a:pt x="321" y="7"/>
                  </a:lnTo>
                  <a:lnTo>
                    <a:pt x="270" y="14"/>
                  </a:lnTo>
                  <a:lnTo>
                    <a:pt x="268" y="63"/>
                  </a:lnTo>
                  <a:lnTo>
                    <a:pt x="226" y="84"/>
                  </a:lnTo>
                  <a:lnTo>
                    <a:pt x="185" y="101"/>
                  </a:lnTo>
                  <a:lnTo>
                    <a:pt x="173" y="101"/>
                  </a:lnTo>
                  <a:lnTo>
                    <a:pt x="169" y="73"/>
                  </a:lnTo>
                  <a:lnTo>
                    <a:pt x="136" y="80"/>
                  </a:lnTo>
                  <a:lnTo>
                    <a:pt x="134" y="101"/>
                  </a:lnTo>
                  <a:lnTo>
                    <a:pt x="102" y="112"/>
                  </a:lnTo>
                  <a:lnTo>
                    <a:pt x="28" y="115"/>
                  </a:lnTo>
                  <a:lnTo>
                    <a:pt x="26" y="138"/>
                  </a:lnTo>
                  <a:lnTo>
                    <a:pt x="10" y="143"/>
                  </a:lnTo>
                  <a:lnTo>
                    <a:pt x="5" y="154"/>
                  </a:lnTo>
                  <a:lnTo>
                    <a:pt x="12" y="189"/>
                  </a:lnTo>
                  <a:lnTo>
                    <a:pt x="3" y="257"/>
                  </a:lnTo>
                  <a:lnTo>
                    <a:pt x="0" y="297"/>
                  </a:lnTo>
                  <a:lnTo>
                    <a:pt x="19" y="346"/>
                  </a:lnTo>
                  <a:lnTo>
                    <a:pt x="21" y="383"/>
                  </a:lnTo>
                  <a:lnTo>
                    <a:pt x="28" y="406"/>
                  </a:lnTo>
                  <a:lnTo>
                    <a:pt x="35" y="441"/>
                  </a:lnTo>
                  <a:lnTo>
                    <a:pt x="58" y="481"/>
                  </a:lnTo>
                  <a:lnTo>
                    <a:pt x="40" y="530"/>
                  </a:lnTo>
                  <a:lnTo>
                    <a:pt x="46" y="586"/>
                  </a:lnTo>
                  <a:lnTo>
                    <a:pt x="67" y="630"/>
                  </a:lnTo>
                  <a:lnTo>
                    <a:pt x="74" y="684"/>
                  </a:lnTo>
                  <a:lnTo>
                    <a:pt x="88" y="705"/>
                  </a:lnTo>
                  <a:lnTo>
                    <a:pt x="99" y="719"/>
                  </a:lnTo>
                  <a:lnTo>
                    <a:pt x="95" y="768"/>
                  </a:lnTo>
                  <a:lnTo>
                    <a:pt x="90" y="787"/>
                  </a:lnTo>
                  <a:lnTo>
                    <a:pt x="102" y="810"/>
                  </a:lnTo>
                  <a:lnTo>
                    <a:pt x="116" y="852"/>
                  </a:lnTo>
                  <a:lnTo>
                    <a:pt x="139" y="875"/>
                  </a:lnTo>
                  <a:lnTo>
                    <a:pt x="139" y="922"/>
                  </a:lnTo>
                  <a:lnTo>
                    <a:pt x="166" y="931"/>
                  </a:lnTo>
                  <a:lnTo>
                    <a:pt x="192" y="1004"/>
                  </a:lnTo>
                  <a:lnTo>
                    <a:pt x="178" y="1053"/>
                  </a:lnTo>
                  <a:lnTo>
                    <a:pt x="196" y="1085"/>
                  </a:lnTo>
                  <a:lnTo>
                    <a:pt x="212" y="1106"/>
                  </a:lnTo>
                  <a:lnTo>
                    <a:pt x="226" y="1139"/>
                  </a:lnTo>
                  <a:lnTo>
                    <a:pt x="229" y="1179"/>
                  </a:lnTo>
                  <a:lnTo>
                    <a:pt x="215" y="1181"/>
                  </a:lnTo>
                  <a:lnTo>
                    <a:pt x="219" y="1223"/>
                  </a:lnTo>
                  <a:lnTo>
                    <a:pt x="238" y="1256"/>
                  </a:lnTo>
                  <a:lnTo>
                    <a:pt x="247" y="1298"/>
                  </a:lnTo>
                  <a:lnTo>
                    <a:pt x="263" y="1328"/>
                  </a:lnTo>
                  <a:lnTo>
                    <a:pt x="263" y="1377"/>
                  </a:lnTo>
                  <a:lnTo>
                    <a:pt x="263" y="1419"/>
                  </a:lnTo>
                  <a:lnTo>
                    <a:pt x="272" y="1456"/>
                  </a:lnTo>
                  <a:lnTo>
                    <a:pt x="286" y="1494"/>
                  </a:lnTo>
                  <a:lnTo>
                    <a:pt x="314" y="1512"/>
                  </a:lnTo>
                  <a:lnTo>
                    <a:pt x="348" y="1505"/>
                  </a:lnTo>
                  <a:lnTo>
                    <a:pt x="420" y="1578"/>
                  </a:lnTo>
                  <a:lnTo>
                    <a:pt x="482" y="1627"/>
                  </a:lnTo>
                  <a:lnTo>
                    <a:pt x="503" y="1599"/>
                  </a:lnTo>
                  <a:lnTo>
                    <a:pt x="452" y="1522"/>
                  </a:lnTo>
                  <a:lnTo>
                    <a:pt x="436" y="1489"/>
                  </a:lnTo>
                  <a:lnTo>
                    <a:pt x="475" y="1475"/>
                  </a:lnTo>
                  <a:lnTo>
                    <a:pt x="505" y="1501"/>
                  </a:lnTo>
                  <a:lnTo>
                    <a:pt x="563" y="1550"/>
                  </a:lnTo>
                  <a:lnTo>
                    <a:pt x="625" y="1466"/>
                  </a:lnTo>
                  <a:lnTo>
                    <a:pt x="694" y="1391"/>
                  </a:lnTo>
                  <a:lnTo>
                    <a:pt x="717" y="1314"/>
                  </a:lnTo>
                  <a:lnTo>
                    <a:pt x="752" y="1302"/>
                  </a:lnTo>
                  <a:lnTo>
                    <a:pt x="756" y="1272"/>
                  </a:lnTo>
                  <a:lnTo>
                    <a:pt x="793" y="1263"/>
                  </a:lnTo>
                  <a:lnTo>
                    <a:pt x="791" y="1064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73129" y="1927199"/>
              <a:ext cx="771526" cy="1044576"/>
            </a:xfrm>
            <a:custGeom>
              <a:avLst/>
              <a:gdLst/>
              <a:ahLst/>
              <a:cxnLst>
                <a:cxn ang="0">
                  <a:pos x="680" y="1588"/>
                </a:cxn>
                <a:cxn ang="0">
                  <a:pos x="747" y="1539"/>
                </a:cxn>
                <a:cxn ang="0">
                  <a:pos x="780" y="1537"/>
                </a:cxn>
                <a:cxn ang="0">
                  <a:pos x="842" y="1560"/>
                </a:cxn>
                <a:cxn ang="0">
                  <a:pos x="888" y="1626"/>
                </a:cxn>
                <a:cxn ang="0">
                  <a:pos x="1031" y="1484"/>
                </a:cxn>
                <a:cxn ang="0">
                  <a:pos x="895" y="1379"/>
                </a:cxn>
                <a:cxn ang="0">
                  <a:pos x="948" y="1269"/>
                </a:cxn>
                <a:cxn ang="0">
                  <a:pos x="1015" y="1162"/>
                </a:cxn>
                <a:cxn ang="0">
                  <a:pos x="1029" y="966"/>
                </a:cxn>
                <a:cxn ang="0">
                  <a:pos x="934" y="896"/>
                </a:cxn>
                <a:cxn ang="0">
                  <a:pos x="869" y="872"/>
                </a:cxn>
                <a:cxn ang="0">
                  <a:pos x="943" y="737"/>
                </a:cxn>
                <a:cxn ang="0">
                  <a:pos x="1026" y="634"/>
                </a:cxn>
                <a:cxn ang="0">
                  <a:pos x="1153" y="553"/>
                </a:cxn>
                <a:cxn ang="0">
                  <a:pos x="1167" y="480"/>
                </a:cxn>
                <a:cxn ang="0">
                  <a:pos x="1135" y="539"/>
                </a:cxn>
                <a:cxn ang="0">
                  <a:pos x="1130" y="441"/>
                </a:cxn>
                <a:cxn ang="0">
                  <a:pos x="1204" y="378"/>
                </a:cxn>
                <a:cxn ang="0">
                  <a:pos x="1095" y="422"/>
                </a:cxn>
                <a:cxn ang="0">
                  <a:pos x="1005" y="368"/>
                </a:cxn>
                <a:cxn ang="0">
                  <a:pos x="948" y="368"/>
                </a:cxn>
                <a:cxn ang="0">
                  <a:pos x="895" y="305"/>
                </a:cxn>
                <a:cxn ang="0">
                  <a:pos x="812" y="247"/>
                </a:cxn>
                <a:cxn ang="0">
                  <a:pos x="662" y="217"/>
                </a:cxn>
                <a:cxn ang="0">
                  <a:pos x="607" y="100"/>
                </a:cxn>
                <a:cxn ang="0">
                  <a:pos x="496" y="119"/>
                </a:cxn>
                <a:cxn ang="0">
                  <a:pos x="464" y="39"/>
                </a:cxn>
                <a:cxn ang="0">
                  <a:pos x="408" y="0"/>
                </a:cxn>
                <a:cxn ang="0">
                  <a:pos x="374" y="93"/>
                </a:cxn>
                <a:cxn ang="0">
                  <a:pos x="346" y="198"/>
                </a:cxn>
                <a:cxn ang="0">
                  <a:pos x="425" y="266"/>
                </a:cxn>
                <a:cxn ang="0">
                  <a:pos x="528" y="308"/>
                </a:cxn>
                <a:cxn ang="0">
                  <a:pos x="551" y="345"/>
                </a:cxn>
                <a:cxn ang="0">
                  <a:pos x="487" y="410"/>
                </a:cxn>
                <a:cxn ang="0">
                  <a:pos x="475" y="508"/>
                </a:cxn>
                <a:cxn ang="0">
                  <a:pos x="429" y="522"/>
                </a:cxn>
                <a:cxn ang="0">
                  <a:pos x="309" y="639"/>
                </a:cxn>
                <a:cxn ang="0">
                  <a:pos x="263" y="679"/>
                </a:cxn>
                <a:cxn ang="0">
                  <a:pos x="231" y="735"/>
                </a:cxn>
                <a:cxn ang="0">
                  <a:pos x="206" y="842"/>
                </a:cxn>
                <a:cxn ang="0">
                  <a:pos x="148" y="872"/>
                </a:cxn>
                <a:cxn ang="0">
                  <a:pos x="120" y="921"/>
                </a:cxn>
                <a:cxn ang="0">
                  <a:pos x="56" y="1064"/>
                </a:cxn>
                <a:cxn ang="0">
                  <a:pos x="0" y="1134"/>
                </a:cxn>
                <a:cxn ang="0">
                  <a:pos x="53" y="1208"/>
                </a:cxn>
                <a:cxn ang="0">
                  <a:pos x="118" y="1255"/>
                </a:cxn>
                <a:cxn ang="0">
                  <a:pos x="224" y="1374"/>
                </a:cxn>
                <a:cxn ang="0">
                  <a:pos x="293" y="1500"/>
                </a:cxn>
                <a:cxn ang="0">
                  <a:pos x="307" y="1586"/>
                </a:cxn>
              </a:cxnLst>
              <a:rect l="0" t="0" r="r" b="b"/>
              <a:pathLst>
                <a:path w="1204" h="1649">
                  <a:moveTo>
                    <a:pt x="438" y="1649"/>
                  </a:moveTo>
                  <a:lnTo>
                    <a:pt x="496" y="1635"/>
                  </a:lnTo>
                  <a:lnTo>
                    <a:pt x="680" y="1588"/>
                  </a:lnTo>
                  <a:lnTo>
                    <a:pt x="703" y="1551"/>
                  </a:lnTo>
                  <a:lnTo>
                    <a:pt x="745" y="1565"/>
                  </a:lnTo>
                  <a:lnTo>
                    <a:pt x="747" y="1539"/>
                  </a:lnTo>
                  <a:lnTo>
                    <a:pt x="766" y="1577"/>
                  </a:lnTo>
                  <a:lnTo>
                    <a:pt x="786" y="1577"/>
                  </a:lnTo>
                  <a:lnTo>
                    <a:pt x="780" y="1537"/>
                  </a:lnTo>
                  <a:lnTo>
                    <a:pt x="810" y="1533"/>
                  </a:lnTo>
                  <a:lnTo>
                    <a:pt x="821" y="1570"/>
                  </a:lnTo>
                  <a:lnTo>
                    <a:pt x="842" y="1560"/>
                  </a:lnTo>
                  <a:lnTo>
                    <a:pt x="846" y="1591"/>
                  </a:lnTo>
                  <a:lnTo>
                    <a:pt x="865" y="1591"/>
                  </a:lnTo>
                  <a:lnTo>
                    <a:pt x="888" y="1626"/>
                  </a:lnTo>
                  <a:lnTo>
                    <a:pt x="902" y="1607"/>
                  </a:lnTo>
                  <a:lnTo>
                    <a:pt x="943" y="1619"/>
                  </a:lnTo>
                  <a:lnTo>
                    <a:pt x="1031" y="1484"/>
                  </a:lnTo>
                  <a:lnTo>
                    <a:pt x="1015" y="1409"/>
                  </a:lnTo>
                  <a:lnTo>
                    <a:pt x="927" y="1402"/>
                  </a:lnTo>
                  <a:lnTo>
                    <a:pt x="895" y="1379"/>
                  </a:lnTo>
                  <a:lnTo>
                    <a:pt x="895" y="1379"/>
                  </a:lnTo>
                  <a:lnTo>
                    <a:pt x="964" y="1288"/>
                  </a:lnTo>
                  <a:lnTo>
                    <a:pt x="948" y="1269"/>
                  </a:lnTo>
                  <a:lnTo>
                    <a:pt x="966" y="1229"/>
                  </a:lnTo>
                  <a:lnTo>
                    <a:pt x="1015" y="1218"/>
                  </a:lnTo>
                  <a:lnTo>
                    <a:pt x="1015" y="1162"/>
                  </a:lnTo>
                  <a:lnTo>
                    <a:pt x="1040" y="1159"/>
                  </a:lnTo>
                  <a:lnTo>
                    <a:pt x="1100" y="998"/>
                  </a:lnTo>
                  <a:lnTo>
                    <a:pt x="1029" y="966"/>
                  </a:lnTo>
                  <a:lnTo>
                    <a:pt x="1003" y="905"/>
                  </a:lnTo>
                  <a:lnTo>
                    <a:pt x="980" y="886"/>
                  </a:lnTo>
                  <a:lnTo>
                    <a:pt x="934" y="896"/>
                  </a:lnTo>
                  <a:lnTo>
                    <a:pt x="893" y="914"/>
                  </a:lnTo>
                  <a:lnTo>
                    <a:pt x="867" y="903"/>
                  </a:lnTo>
                  <a:lnTo>
                    <a:pt x="869" y="872"/>
                  </a:lnTo>
                  <a:lnTo>
                    <a:pt x="920" y="793"/>
                  </a:lnTo>
                  <a:lnTo>
                    <a:pt x="939" y="770"/>
                  </a:lnTo>
                  <a:lnTo>
                    <a:pt x="943" y="737"/>
                  </a:lnTo>
                  <a:lnTo>
                    <a:pt x="982" y="697"/>
                  </a:lnTo>
                  <a:lnTo>
                    <a:pt x="1019" y="667"/>
                  </a:lnTo>
                  <a:lnTo>
                    <a:pt x="1026" y="634"/>
                  </a:lnTo>
                  <a:lnTo>
                    <a:pt x="1123" y="613"/>
                  </a:lnTo>
                  <a:lnTo>
                    <a:pt x="1151" y="595"/>
                  </a:lnTo>
                  <a:lnTo>
                    <a:pt x="1153" y="553"/>
                  </a:lnTo>
                  <a:lnTo>
                    <a:pt x="1174" y="539"/>
                  </a:lnTo>
                  <a:lnTo>
                    <a:pt x="1185" y="494"/>
                  </a:lnTo>
                  <a:lnTo>
                    <a:pt x="1167" y="480"/>
                  </a:lnTo>
                  <a:lnTo>
                    <a:pt x="1151" y="499"/>
                  </a:lnTo>
                  <a:lnTo>
                    <a:pt x="1155" y="525"/>
                  </a:lnTo>
                  <a:lnTo>
                    <a:pt x="1135" y="539"/>
                  </a:lnTo>
                  <a:lnTo>
                    <a:pt x="1132" y="520"/>
                  </a:lnTo>
                  <a:lnTo>
                    <a:pt x="1135" y="476"/>
                  </a:lnTo>
                  <a:lnTo>
                    <a:pt x="1130" y="441"/>
                  </a:lnTo>
                  <a:lnTo>
                    <a:pt x="1169" y="429"/>
                  </a:lnTo>
                  <a:lnTo>
                    <a:pt x="1201" y="406"/>
                  </a:lnTo>
                  <a:lnTo>
                    <a:pt x="1204" y="378"/>
                  </a:lnTo>
                  <a:lnTo>
                    <a:pt x="1160" y="378"/>
                  </a:lnTo>
                  <a:lnTo>
                    <a:pt x="1139" y="406"/>
                  </a:lnTo>
                  <a:lnTo>
                    <a:pt x="1095" y="422"/>
                  </a:lnTo>
                  <a:lnTo>
                    <a:pt x="1052" y="424"/>
                  </a:lnTo>
                  <a:lnTo>
                    <a:pt x="1003" y="420"/>
                  </a:lnTo>
                  <a:lnTo>
                    <a:pt x="1005" y="368"/>
                  </a:lnTo>
                  <a:lnTo>
                    <a:pt x="980" y="352"/>
                  </a:lnTo>
                  <a:lnTo>
                    <a:pt x="957" y="352"/>
                  </a:lnTo>
                  <a:lnTo>
                    <a:pt x="948" y="368"/>
                  </a:lnTo>
                  <a:lnTo>
                    <a:pt x="934" y="401"/>
                  </a:lnTo>
                  <a:lnTo>
                    <a:pt x="916" y="368"/>
                  </a:lnTo>
                  <a:lnTo>
                    <a:pt x="895" y="305"/>
                  </a:lnTo>
                  <a:lnTo>
                    <a:pt x="869" y="270"/>
                  </a:lnTo>
                  <a:lnTo>
                    <a:pt x="851" y="245"/>
                  </a:lnTo>
                  <a:lnTo>
                    <a:pt x="812" y="247"/>
                  </a:lnTo>
                  <a:lnTo>
                    <a:pt x="789" y="228"/>
                  </a:lnTo>
                  <a:lnTo>
                    <a:pt x="703" y="228"/>
                  </a:lnTo>
                  <a:lnTo>
                    <a:pt x="662" y="217"/>
                  </a:lnTo>
                  <a:lnTo>
                    <a:pt x="655" y="151"/>
                  </a:lnTo>
                  <a:lnTo>
                    <a:pt x="646" y="102"/>
                  </a:lnTo>
                  <a:lnTo>
                    <a:pt x="607" y="100"/>
                  </a:lnTo>
                  <a:lnTo>
                    <a:pt x="593" y="140"/>
                  </a:lnTo>
                  <a:lnTo>
                    <a:pt x="554" y="133"/>
                  </a:lnTo>
                  <a:lnTo>
                    <a:pt x="496" y="119"/>
                  </a:lnTo>
                  <a:lnTo>
                    <a:pt x="484" y="88"/>
                  </a:lnTo>
                  <a:lnTo>
                    <a:pt x="448" y="88"/>
                  </a:lnTo>
                  <a:lnTo>
                    <a:pt x="464" y="39"/>
                  </a:lnTo>
                  <a:lnTo>
                    <a:pt x="436" y="39"/>
                  </a:lnTo>
                  <a:lnTo>
                    <a:pt x="411" y="42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72" y="32"/>
                  </a:lnTo>
                  <a:lnTo>
                    <a:pt x="374" y="93"/>
                  </a:lnTo>
                  <a:lnTo>
                    <a:pt x="372" y="121"/>
                  </a:lnTo>
                  <a:lnTo>
                    <a:pt x="348" y="114"/>
                  </a:lnTo>
                  <a:lnTo>
                    <a:pt x="346" y="198"/>
                  </a:lnTo>
                  <a:lnTo>
                    <a:pt x="383" y="210"/>
                  </a:lnTo>
                  <a:lnTo>
                    <a:pt x="413" y="228"/>
                  </a:lnTo>
                  <a:lnTo>
                    <a:pt x="425" y="266"/>
                  </a:lnTo>
                  <a:lnTo>
                    <a:pt x="431" y="305"/>
                  </a:lnTo>
                  <a:lnTo>
                    <a:pt x="480" y="322"/>
                  </a:lnTo>
                  <a:lnTo>
                    <a:pt x="528" y="308"/>
                  </a:lnTo>
                  <a:lnTo>
                    <a:pt x="558" y="282"/>
                  </a:lnTo>
                  <a:lnTo>
                    <a:pt x="572" y="303"/>
                  </a:lnTo>
                  <a:lnTo>
                    <a:pt x="551" y="345"/>
                  </a:lnTo>
                  <a:lnTo>
                    <a:pt x="528" y="415"/>
                  </a:lnTo>
                  <a:lnTo>
                    <a:pt x="505" y="424"/>
                  </a:lnTo>
                  <a:lnTo>
                    <a:pt x="487" y="410"/>
                  </a:lnTo>
                  <a:lnTo>
                    <a:pt x="475" y="429"/>
                  </a:lnTo>
                  <a:lnTo>
                    <a:pt x="473" y="469"/>
                  </a:lnTo>
                  <a:lnTo>
                    <a:pt x="475" y="508"/>
                  </a:lnTo>
                  <a:lnTo>
                    <a:pt x="461" y="536"/>
                  </a:lnTo>
                  <a:lnTo>
                    <a:pt x="445" y="522"/>
                  </a:lnTo>
                  <a:lnTo>
                    <a:pt x="429" y="522"/>
                  </a:lnTo>
                  <a:lnTo>
                    <a:pt x="392" y="595"/>
                  </a:lnTo>
                  <a:lnTo>
                    <a:pt x="323" y="644"/>
                  </a:lnTo>
                  <a:lnTo>
                    <a:pt x="309" y="639"/>
                  </a:lnTo>
                  <a:lnTo>
                    <a:pt x="307" y="620"/>
                  </a:lnTo>
                  <a:lnTo>
                    <a:pt x="279" y="620"/>
                  </a:lnTo>
                  <a:lnTo>
                    <a:pt x="263" y="679"/>
                  </a:lnTo>
                  <a:lnTo>
                    <a:pt x="247" y="700"/>
                  </a:lnTo>
                  <a:lnTo>
                    <a:pt x="259" y="725"/>
                  </a:lnTo>
                  <a:lnTo>
                    <a:pt x="231" y="735"/>
                  </a:lnTo>
                  <a:lnTo>
                    <a:pt x="219" y="707"/>
                  </a:lnTo>
                  <a:lnTo>
                    <a:pt x="183" y="809"/>
                  </a:lnTo>
                  <a:lnTo>
                    <a:pt x="206" y="842"/>
                  </a:lnTo>
                  <a:lnTo>
                    <a:pt x="189" y="865"/>
                  </a:lnTo>
                  <a:lnTo>
                    <a:pt x="159" y="847"/>
                  </a:lnTo>
                  <a:lnTo>
                    <a:pt x="148" y="872"/>
                  </a:lnTo>
                  <a:lnTo>
                    <a:pt x="187" y="886"/>
                  </a:lnTo>
                  <a:lnTo>
                    <a:pt x="159" y="914"/>
                  </a:lnTo>
                  <a:lnTo>
                    <a:pt x="120" y="921"/>
                  </a:lnTo>
                  <a:lnTo>
                    <a:pt x="60" y="989"/>
                  </a:lnTo>
                  <a:lnTo>
                    <a:pt x="30" y="1010"/>
                  </a:lnTo>
                  <a:lnTo>
                    <a:pt x="56" y="1064"/>
                  </a:lnTo>
                  <a:lnTo>
                    <a:pt x="23" y="1073"/>
                  </a:lnTo>
                  <a:lnTo>
                    <a:pt x="5" y="1122"/>
                  </a:lnTo>
                  <a:lnTo>
                    <a:pt x="0" y="1134"/>
                  </a:lnTo>
                  <a:lnTo>
                    <a:pt x="17" y="1159"/>
                  </a:lnTo>
                  <a:lnTo>
                    <a:pt x="23" y="1197"/>
                  </a:lnTo>
                  <a:lnTo>
                    <a:pt x="53" y="1208"/>
                  </a:lnTo>
                  <a:lnTo>
                    <a:pt x="81" y="1208"/>
                  </a:lnTo>
                  <a:lnTo>
                    <a:pt x="93" y="1239"/>
                  </a:lnTo>
                  <a:lnTo>
                    <a:pt x="118" y="1255"/>
                  </a:lnTo>
                  <a:lnTo>
                    <a:pt x="120" y="1299"/>
                  </a:lnTo>
                  <a:lnTo>
                    <a:pt x="217" y="1313"/>
                  </a:lnTo>
                  <a:lnTo>
                    <a:pt x="224" y="1374"/>
                  </a:lnTo>
                  <a:lnTo>
                    <a:pt x="261" y="1390"/>
                  </a:lnTo>
                  <a:lnTo>
                    <a:pt x="293" y="1500"/>
                  </a:lnTo>
                  <a:lnTo>
                    <a:pt x="293" y="1500"/>
                  </a:lnTo>
                  <a:lnTo>
                    <a:pt x="302" y="1549"/>
                  </a:lnTo>
                  <a:lnTo>
                    <a:pt x="300" y="1572"/>
                  </a:lnTo>
                  <a:lnTo>
                    <a:pt x="307" y="1586"/>
                  </a:lnTo>
                  <a:lnTo>
                    <a:pt x="404" y="1530"/>
                  </a:lnTo>
                  <a:lnTo>
                    <a:pt x="404" y="159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89029" y="2784451"/>
              <a:ext cx="889001" cy="795338"/>
            </a:xfrm>
            <a:custGeom>
              <a:avLst/>
              <a:gdLst/>
              <a:ahLst/>
              <a:cxnLst>
                <a:cxn ang="0">
                  <a:pos x="1042" y="1099"/>
                </a:cxn>
                <a:cxn ang="0">
                  <a:pos x="996" y="1141"/>
                </a:cxn>
                <a:cxn ang="0">
                  <a:pos x="934" y="1122"/>
                </a:cxn>
                <a:cxn ang="0">
                  <a:pos x="832" y="1157"/>
                </a:cxn>
                <a:cxn ang="0">
                  <a:pos x="726" y="1167"/>
                </a:cxn>
                <a:cxn ang="0">
                  <a:pos x="632" y="1024"/>
                </a:cxn>
                <a:cxn ang="0">
                  <a:pos x="613" y="1090"/>
                </a:cxn>
                <a:cxn ang="0">
                  <a:pos x="486" y="1178"/>
                </a:cxn>
                <a:cxn ang="0">
                  <a:pos x="429" y="1255"/>
                </a:cxn>
                <a:cxn ang="0">
                  <a:pos x="433" y="1197"/>
                </a:cxn>
                <a:cxn ang="0">
                  <a:pos x="403" y="1178"/>
                </a:cxn>
                <a:cxn ang="0">
                  <a:pos x="325" y="1181"/>
                </a:cxn>
                <a:cxn ang="0">
                  <a:pos x="267" y="1125"/>
                </a:cxn>
                <a:cxn ang="0">
                  <a:pos x="251" y="1099"/>
                </a:cxn>
                <a:cxn ang="0">
                  <a:pos x="219" y="1071"/>
                </a:cxn>
                <a:cxn ang="0">
                  <a:pos x="283" y="1045"/>
                </a:cxn>
                <a:cxn ang="0">
                  <a:pos x="286" y="947"/>
                </a:cxn>
                <a:cxn ang="0">
                  <a:pos x="201" y="929"/>
                </a:cxn>
                <a:cxn ang="0">
                  <a:pos x="173" y="814"/>
                </a:cxn>
                <a:cxn ang="0">
                  <a:pos x="74" y="814"/>
                </a:cxn>
                <a:cxn ang="0">
                  <a:pos x="90" y="756"/>
                </a:cxn>
                <a:cxn ang="0">
                  <a:pos x="90" y="679"/>
                </a:cxn>
                <a:cxn ang="0">
                  <a:pos x="0" y="609"/>
                </a:cxn>
                <a:cxn ang="0">
                  <a:pos x="28" y="555"/>
                </a:cxn>
                <a:cxn ang="0">
                  <a:pos x="92" y="420"/>
                </a:cxn>
                <a:cxn ang="0">
                  <a:pos x="159" y="280"/>
                </a:cxn>
                <a:cxn ang="0">
                  <a:pos x="366" y="196"/>
                </a:cxn>
                <a:cxn ang="0">
                  <a:pos x="410" y="184"/>
                </a:cxn>
                <a:cxn ang="0">
                  <a:pos x="449" y="222"/>
                </a:cxn>
                <a:cxn ang="0">
                  <a:pos x="473" y="178"/>
                </a:cxn>
                <a:cxn ang="0">
                  <a:pos x="505" y="205"/>
                </a:cxn>
                <a:cxn ang="0">
                  <a:pos x="528" y="236"/>
                </a:cxn>
                <a:cxn ang="0">
                  <a:pos x="565" y="252"/>
                </a:cxn>
                <a:cxn ang="0">
                  <a:pos x="694" y="129"/>
                </a:cxn>
                <a:cxn ang="0">
                  <a:pos x="719" y="0"/>
                </a:cxn>
                <a:cxn ang="0">
                  <a:pos x="855" y="49"/>
                </a:cxn>
                <a:cxn ang="0">
                  <a:pos x="947" y="75"/>
                </a:cxn>
                <a:cxn ang="0">
                  <a:pos x="1000" y="157"/>
                </a:cxn>
                <a:cxn ang="0">
                  <a:pos x="1100" y="210"/>
                </a:cxn>
                <a:cxn ang="0">
                  <a:pos x="1100" y="280"/>
                </a:cxn>
                <a:cxn ang="0">
                  <a:pos x="1141" y="376"/>
                </a:cxn>
                <a:cxn ang="0">
                  <a:pos x="1203" y="453"/>
                </a:cxn>
                <a:cxn ang="0">
                  <a:pos x="1245" y="511"/>
                </a:cxn>
                <a:cxn ang="0">
                  <a:pos x="1390" y="618"/>
                </a:cxn>
                <a:cxn ang="0">
                  <a:pos x="1351" y="639"/>
                </a:cxn>
                <a:cxn ang="0">
                  <a:pos x="1367" y="688"/>
                </a:cxn>
                <a:cxn ang="0">
                  <a:pos x="1335" y="726"/>
                </a:cxn>
                <a:cxn ang="0">
                  <a:pos x="1293" y="800"/>
                </a:cxn>
                <a:cxn ang="0">
                  <a:pos x="1302" y="854"/>
                </a:cxn>
                <a:cxn ang="0">
                  <a:pos x="1076" y="870"/>
                </a:cxn>
              </a:cxnLst>
              <a:rect l="0" t="0" r="r" b="b"/>
              <a:pathLst>
                <a:path w="1390" h="1255">
                  <a:moveTo>
                    <a:pt x="1083" y="1097"/>
                  </a:moveTo>
                  <a:lnTo>
                    <a:pt x="1042" y="1099"/>
                  </a:lnTo>
                  <a:lnTo>
                    <a:pt x="1023" y="1125"/>
                  </a:lnTo>
                  <a:lnTo>
                    <a:pt x="996" y="1141"/>
                  </a:lnTo>
                  <a:lnTo>
                    <a:pt x="961" y="1118"/>
                  </a:lnTo>
                  <a:lnTo>
                    <a:pt x="934" y="1122"/>
                  </a:lnTo>
                  <a:lnTo>
                    <a:pt x="883" y="1169"/>
                  </a:lnTo>
                  <a:lnTo>
                    <a:pt x="832" y="1157"/>
                  </a:lnTo>
                  <a:lnTo>
                    <a:pt x="814" y="1192"/>
                  </a:lnTo>
                  <a:lnTo>
                    <a:pt x="726" y="1167"/>
                  </a:lnTo>
                  <a:lnTo>
                    <a:pt x="715" y="1106"/>
                  </a:lnTo>
                  <a:lnTo>
                    <a:pt x="632" y="1024"/>
                  </a:lnTo>
                  <a:lnTo>
                    <a:pt x="599" y="1043"/>
                  </a:lnTo>
                  <a:lnTo>
                    <a:pt x="613" y="1090"/>
                  </a:lnTo>
                  <a:lnTo>
                    <a:pt x="516" y="1148"/>
                  </a:lnTo>
                  <a:lnTo>
                    <a:pt x="486" y="1178"/>
                  </a:lnTo>
                  <a:lnTo>
                    <a:pt x="459" y="1232"/>
                  </a:lnTo>
                  <a:lnTo>
                    <a:pt x="429" y="1255"/>
                  </a:lnTo>
                  <a:lnTo>
                    <a:pt x="420" y="1241"/>
                  </a:lnTo>
                  <a:lnTo>
                    <a:pt x="433" y="1197"/>
                  </a:lnTo>
                  <a:lnTo>
                    <a:pt x="422" y="1174"/>
                  </a:lnTo>
                  <a:lnTo>
                    <a:pt x="403" y="1178"/>
                  </a:lnTo>
                  <a:lnTo>
                    <a:pt x="366" y="1150"/>
                  </a:lnTo>
                  <a:lnTo>
                    <a:pt x="325" y="1181"/>
                  </a:lnTo>
                  <a:lnTo>
                    <a:pt x="325" y="1181"/>
                  </a:lnTo>
                  <a:lnTo>
                    <a:pt x="267" y="1125"/>
                  </a:lnTo>
                  <a:lnTo>
                    <a:pt x="286" y="1101"/>
                  </a:lnTo>
                  <a:lnTo>
                    <a:pt x="251" y="1099"/>
                  </a:lnTo>
                  <a:lnTo>
                    <a:pt x="219" y="1090"/>
                  </a:lnTo>
                  <a:lnTo>
                    <a:pt x="219" y="1071"/>
                  </a:lnTo>
                  <a:lnTo>
                    <a:pt x="237" y="1052"/>
                  </a:lnTo>
                  <a:lnTo>
                    <a:pt x="283" y="1045"/>
                  </a:lnTo>
                  <a:lnTo>
                    <a:pt x="304" y="1001"/>
                  </a:lnTo>
                  <a:lnTo>
                    <a:pt x="286" y="947"/>
                  </a:lnTo>
                  <a:lnTo>
                    <a:pt x="240" y="943"/>
                  </a:lnTo>
                  <a:lnTo>
                    <a:pt x="201" y="929"/>
                  </a:lnTo>
                  <a:lnTo>
                    <a:pt x="203" y="824"/>
                  </a:lnTo>
                  <a:lnTo>
                    <a:pt x="173" y="814"/>
                  </a:lnTo>
                  <a:lnTo>
                    <a:pt x="111" y="861"/>
                  </a:lnTo>
                  <a:lnTo>
                    <a:pt x="74" y="814"/>
                  </a:lnTo>
                  <a:lnTo>
                    <a:pt x="74" y="814"/>
                  </a:lnTo>
                  <a:lnTo>
                    <a:pt x="90" y="756"/>
                  </a:lnTo>
                  <a:lnTo>
                    <a:pt x="55" y="693"/>
                  </a:lnTo>
                  <a:lnTo>
                    <a:pt x="90" y="679"/>
                  </a:lnTo>
                  <a:lnTo>
                    <a:pt x="88" y="611"/>
                  </a:lnTo>
                  <a:lnTo>
                    <a:pt x="0" y="609"/>
                  </a:lnTo>
                  <a:lnTo>
                    <a:pt x="0" y="574"/>
                  </a:lnTo>
                  <a:lnTo>
                    <a:pt x="28" y="555"/>
                  </a:lnTo>
                  <a:lnTo>
                    <a:pt x="21" y="502"/>
                  </a:lnTo>
                  <a:lnTo>
                    <a:pt x="92" y="420"/>
                  </a:lnTo>
                  <a:lnTo>
                    <a:pt x="101" y="294"/>
                  </a:lnTo>
                  <a:lnTo>
                    <a:pt x="159" y="280"/>
                  </a:lnTo>
                  <a:lnTo>
                    <a:pt x="343" y="233"/>
                  </a:lnTo>
                  <a:lnTo>
                    <a:pt x="366" y="196"/>
                  </a:lnTo>
                  <a:lnTo>
                    <a:pt x="408" y="210"/>
                  </a:lnTo>
                  <a:lnTo>
                    <a:pt x="410" y="184"/>
                  </a:lnTo>
                  <a:lnTo>
                    <a:pt x="429" y="222"/>
                  </a:lnTo>
                  <a:lnTo>
                    <a:pt x="449" y="222"/>
                  </a:lnTo>
                  <a:lnTo>
                    <a:pt x="443" y="182"/>
                  </a:lnTo>
                  <a:lnTo>
                    <a:pt x="473" y="178"/>
                  </a:lnTo>
                  <a:lnTo>
                    <a:pt x="484" y="215"/>
                  </a:lnTo>
                  <a:lnTo>
                    <a:pt x="505" y="205"/>
                  </a:lnTo>
                  <a:lnTo>
                    <a:pt x="509" y="236"/>
                  </a:lnTo>
                  <a:lnTo>
                    <a:pt x="528" y="236"/>
                  </a:lnTo>
                  <a:lnTo>
                    <a:pt x="551" y="271"/>
                  </a:lnTo>
                  <a:lnTo>
                    <a:pt x="565" y="252"/>
                  </a:lnTo>
                  <a:lnTo>
                    <a:pt x="606" y="264"/>
                  </a:lnTo>
                  <a:lnTo>
                    <a:pt x="694" y="129"/>
                  </a:lnTo>
                  <a:lnTo>
                    <a:pt x="678" y="54"/>
                  </a:lnTo>
                  <a:lnTo>
                    <a:pt x="719" y="0"/>
                  </a:lnTo>
                  <a:lnTo>
                    <a:pt x="784" y="31"/>
                  </a:lnTo>
                  <a:lnTo>
                    <a:pt x="855" y="49"/>
                  </a:lnTo>
                  <a:lnTo>
                    <a:pt x="899" y="40"/>
                  </a:lnTo>
                  <a:lnTo>
                    <a:pt x="947" y="75"/>
                  </a:lnTo>
                  <a:lnTo>
                    <a:pt x="977" y="124"/>
                  </a:lnTo>
                  <a:lnTo>
                    <a:pt x="1000" y="157"/>
                  </a:lnTo>
                  <a:lnTo>
                    <a:pt x="1067" y="173"/>
                  </a:lnTo>
                  <a:lnTo>
                    <a:pt x="1100" y="210"/>
                  </a:lnTo>
                  <a:lnTo>
                    <a:pt x="1095" y="243"/>
                  </a:lnTo>
                  <a:lnTo>
                    <a:pt x="1100" y="280"/>
                  </a:lnTo>
                  <a:lnTo>
                    <a:pt x="1132" y="327"/>
                  </a:lnTo>
                  <a:lnTo>
                    <a:pt x="1141" y="376"/>
                  </a:lnTo>
                  <a:lnTo>
                    <a:pt x="1153" y="420"/>
                  </a:lnTo>
                  <a:lnTo>
                    <a:pt x="1203" y="453"/>
                  </a:lnTo>
                  <a:lnTo>
                    <a:pt x="1185" y="551"/>
                  </a:lnTo>
                  <a:lnTo>
                    <a:pt x="1245" y="511"/>
                  </a:lnTo>
                  <a:lnTo>
                    <a:pt x="1353" y="548"/>
                  </a:lnTo>
                  <a:lnTo>
                    <a:pt x="1390" y="618"/>
                  </a:lnTo>
                  <a:lnTo>
                    <a:pt x="1372" y="625"/>
                  </a:lnTo>
                  <a:lnTo>
                    <a:pt x="1351" y="639"/>
                  </a:lnTo>
                  <a:lnTo>
                    <a:pt x="1346" y="674"/>
                  </a:lnTo>
                  <a:lnTo>
                    <a:pt x="1367" y="688"/>
                  </a:lnTo>
                  <a:lnTo>
                    <a:pt x="1369" y="737"/>
                  </a:lnTo>
                  <a:lnTo>
                    <a:pt x="1335" y="726"/>
                  </a:lnTo>
                  <a:lnTo>
                    <a:pt x="1307" y="765"/>
                  </a:lnTo>
                  <a:lnTo>
                    <a:pt x="1293" y="800"/>
                  </a:lnTo>
                  <a:lnTo>
                    <a:pt x="1314" y="821"/>
                  </a:lnTo>
                  <a:lnTo>
                    <a:pt x="1302" y="854"/>
                  </a:lnTo>
                  <a:lnTo>
                    <a:pt x="1185" y="861"/>
                  </a:lnTo>
                  <a:lnTo>
                    <a:pt x="1076" y="870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377929" y="4637065"/>
              <a:ext cx="1017589" cy="877889"/>
            </a:xfrm>
            <a:custGeom>
              <a:avLst/>
              <a:gdLst/>
              <a:ahLst/>
              <a:cxnLst>
                <a:cxn ang="0">
                  <a:pos x="1508" y="774"/>
                </a:cxn>
                <a:cxn ang="0">
                  <a:pos x="1531" y="1038"/>
                </a:cxn>
                <a:cxn ang="0">
                  <a:pos x="1561" y="1148"/>
                </a:cxn>
                <a:cxn ang="0">
                  <a:pos x="1413" y="1131"/>
                </a:cxn>
                <a:cxn ang="0">
                  <a:pos x="1492" y="1213"/>
                </a:cxn>
                <a:cxn ang="0">
                  <a:pos x="1453" y="1278"/>
                </a:cxn>
                <a:cxn ang="0">
                  <a:pos x="1275" y="1357"/>
                </a:cxn>
                <a:cxn ang="0">
                  <a:pos x="1201" y="1355"/>
                </a:cxn>
                <a:cxn ang="0">
                  <a:pos x="1229" y="1269"/>
                </a:cxn>
                <a:cxn ang="0">
                  <a:pos x="1187" y="1220"/>
                </a:cxn>
                <a:cxn ang="0">
                  <a:pos x="1130" y="1185"/>
                </a:cxn>
                <a:cxn ang="0">
                  <a:pos x="1047" y="1122"/>
                </a:cxn>
                <a:cxn ang="0">
                  <a:pos x="1038" y="996"/>
                </a:cxn>
                <a:cxn ang="0">
                  <a:pos x="994" y="1001"/>
                </a:cxn>
                <a:cxn ang="0">
                  <a:pos x="936" y="1068"/>
                </a:cxn>
                <a:cxn ang="0">
                  <a:pos x="842" y="1099"/>
                </a:cxn>
                <a:cxn ang="0">
                  <a:pos x="736" y="1033"/>
                </a:cxn>
                <a:cxn ang="0">
                  <a:pos x="678" y="1071"/>
                </a:cxn>
                <a:cxn ang="0">
                  <a:pos x="579" y="1050"/>
                </a:cxn>
                <a:cxn ang="0">
                  <a:pos x="507" y="1108"/>
                </a:cxn>
                <a:cxn ang="0">
                  <a:pos x="438" y="1092"/>
                </a:cxn>
                <a:cxn ang="0">
                  <a:pos x="378" y="1152"/>
                </a:cxn>
                <a:cxn ang="0">
                  <a:pos x="337" y="1229"/>
                </a:cxn>
                <a:cxn ang="0">
                  <a:pos x="286" y="1166"/>
                </a:cxn>
                <a:cxn ang="0">
                  <a:pos x="233" y="1148"/>
                </a:cxn>
                <a:cxn ang="0">
                  <a:pos x="169" y="1103"/>
                </a:cxn>
                <a:cxn ang="0">
                  <a:pos x="201" y="1029"/>
                </a:cxn>
                <a:cxn ang="0">
                  <a:pos x="171" y="989"/>
                </a:cxn>
                <a:cxn ang="0">
                  <a:pos x="95" y="935"/>
                </a:cxn>
                <a:cxn ang="0">
                  <a:pos x="83" y="891"/>
                </a:cxn>
                <a:cxn ang="0">
                  <a:pos x="0" y="938"/>
                </a:cxn>
                <a:cxn ang="0">
                  <a:pos x="12" y="858"/>
                </a:cxn>
                <a:cxn ang="0">
                  <a:pos x="56" y="837"/>
                </a:cxn>
                <a:cxn ang="0">
                  <a:pos x="42" y="777"/>
                </a:cxn>
                <a:cxn ang="0">
                  <a:pos x="74" y="744"/>
                </a:cxn>
                <a:cxn ang="0">
                  <a:pos x="180" y="711"/>
                </a:cxn>
                <a:cxn ang="0">
                  <a:pos x="277" y="660"/>
                </a:cxn>
                <a:cxn ang="0">
                  <a:pos x="385" y="576"/>
                </a:cxn>
                <a:cxn ang="0">
                  <a:pos x="323" y="329"/>
                </a:cxn>
                <a:cxn ang="0">
                  <a:pos x="364" y="161"/>
                </a:cxn>
                <a:cxn ang="0">
                  <a:pos x="270" y="81"/>
                </a:cxn>
                <a:cxn ang="0">
                  <a:pos x="330" y="44"/>
                </a:cxn>
                <a:cxn ang="0">
                  <a:pos x="551" y="98"/>
                </a:cxn>
                <a:cxn ang="0">
                  <a:pos x="637" y="58"/>
                </a:cxn>
                <a:cxn ang="0">
                  <a:pos x="680" y="161"/>
                </a:cxn>
                <a:cxn ang="0">
                  <a:pos x="770" y="165"/>
                </a:cxn>
                <a:cxn ang="0">
                  <a:pos x="895" y="175"/>
                </a:cxn>
                <a:cxn ang="0">
                  <a:pos x="1028" y="270"/>
                </a:cxn>
                <a:cxn ang="0">
                  <a:pos x="1151" y="322"/>
                </a:cxn>
                <a:cxn ang="0">
                  <a:pos x="1293" y="536"/>
                </a:cxn>
                <a:cxn ang="0">
                  <a:pos x="1409" y="574"/>
                </a:cxn>
                <a:cxn ang="0">
                  <a:pos x="1501" y="534"/>
                </a:cxn>
                <a:cxn ang="0">
                  <a:pos x="1579" y="861"/>
                </a:cxn>
              </a:cxnLst>
              <a:rect l="0" t="0" r="r" b="b"/>
              <a:pathLst>
                <a:path w="1591" h="1385">
                  <a:moveTo>
                    <a:pt x="1533" y="842"/>
                  </a:moveTo>
                  <a:lnTo>
                    <a:pt x="1519" y="802"/>
                  </a:lnTo>
                  <a:lnTo>
                    <a:pt x="1508" y="774"/>
                  </a:lnTo>
                  <a:lnTo>
                    <a:pt x="1406" y="912"/>
                  </a:lnTo>
                  <a:lnTo>
                    <a:pt x="1508" y="994"/>
                  </a:lnTo>
                  <a:lnTo>
                    <a:pt x="1531" y="1038"/>
                  </a:lnTo>
                  <a:lnTo>
                    <a:pt x="1554" y="1054"/>
                  </a:lnTo>
                  <a:lnTo>
                    <a:pt x="1565" y="1092"/>
                  </a:lnTo>
                  <a:lnTo>
                    <a:pt x="1561" y="1148"/>
                  </a:lnTo>
                  <a:lnTo>
                    <a:pt x="1499" y="1115"/>
                  </a:lnTo>
                  <a:lnTo>
                    <a:pt x="1459" y="1106"/>
                  </a:lnTo>
                  <a:lnTo>
                    <a:pt x="1413" y="1131"/>
                  </a:lnTo>
                  <a:lnTo>
                    <a:pt x="1388" y="1176"/>
                  </a:lnTo>
                  <a:lnTo>
                    <a:pt x="1492" y="1192"/>
                  </a:lnTo>
                  <a:lnTo>
                    <a:pt x="1492" y="1213"/>
                  </a:lnTo>
                  <a:lnTo>
                    <a:pt x="1466" y="1213"/>
                  </a:lnTo>
                  <a:lnTo>
                    <a:pt x="1459" y="1241"/>
                  </a:lnTo>
                  <a:lnTo>
                    <a:pt x="1453" y="1278"/>
                  </a:lnTo>
                  <a:lnTo>
                    <a:pt x="1441" y="1304"/>
                  </a:lnTo>
                  <a:lnTo>
                    <a:pt x="1432" y="1374"/>
                  </a:lnTo>
                  <a:lnTo>
                    <a:pt x="1275" y="1357"/>
                  </a:lnTo>
                  <a:lnTo>
                    <a:pt x="1275" y="1357"/>
                  </a:lnTo>
                  <a:lnTo>
                    <a:pt x="1240" y="1385"/>
                  </a:lnTo>
                  <a:lnTo>
                    <a:pt x="1201" y="1355"/>
                  </a:lnTo>
                  <a:lnTo>
                    <a:pt x="1220" y="1325"/>
                  </a:lnTo>
                  <a:lnTo>
                    <a:pt x="1206" y="1304"/>
                  </a:lnTo>
                  <a:lnTo>
                    <a:pt x="1229" y="1269"/>
                  </a:lnTo>
                  <a:lnTo>
                    <a:pt x="1217" y="1246"/>
                  </a:lnTo>
                  <a:lnTo>
                    <a:pt x="1185" y="1248"/>
                  </a:lnTo>
                  <a:lnTo>
                    <a:pt x="1187" y="1220"/>
                  </a:lnTo>
                  <a:lnTo>
                    <a:pt x="1167" y="1194"/>
                  </a:lnTo>
                  <a:lnTo>
                    <a:pt x="1144" y="1206"/>
                  </a:lnTo>
                  <a:lnTo>
                    <a:pt x="1130" y="1185"/>
                  </a:lnTo>
                  <a:lnTo>
                    <a:pt x="1035" y="1243"/>
                  </a:lnTo>
                  <a:lnTo>
                    <a:pt x="989" y="1159"/>
                  </a:lnTo>
                  <a:lnTo>
                    <a:pt x="1047" y="1122"/>
                  </a:lnTo>
                  <a:lnTo>
                    <a:pt x="1095" y="1073"/>
                  </a:lnTo>
                  <a:lnTo>
                    <a:pt x="1068" y="994"/>
                  </a:lnTo>
                  <a:lnTo>
                    <a:pt x="1038" y="996"/>
                  </a:lnTo>
                  <a:lnTo>
                    <a:pt x="1015" y="942"/>
                  </a:lnTo>
                  <a:lnTo>
                    <a:pt x="975" y="942"/>
                  </a:lnTo>
                  <a:lnTo>
                    <a:pt x="994" y="1001"/>
                  </a:lnTo>
                  <a:lnTo>
                    <a:pt x="952" y="991"/>
                  </a:lnTo>
                  <a:lnTo>
                    <a:pt x="913" y="1024"/>
                  </a:lnTo>
                  <a:lnTo>
                    <a:pt x="936" y="1068"/>
                  </a:lnTo>
                  <a:lnTo>
                    <a:pt x="925" y="1103"/>
                  </a:lnTo>
                  <a:lnTo>
                    <a:pt x="879" y="1117"/>
                  </a:lnTo>
                  <a:lnTo>
                    <a:pt x="842" y="1099"/>
                  </a:lnTo>
                  <a:lnTo>
                    <a:pt x="800" y="1071"/>
                  </a:lnTo>
                  <a:lnTo>
                    <a:pt x="766" y="1059"/>
                  </a:lnTo>
                  <a:lnTo>
                    <a:pt x="736" y="1033"/>
                  </a:lnTo>
                  <a:lnTo>
                    <a:pt x="717" y="1040"/>
                  </a:lnTo>
                  <a:lnTo>
                    <a:pt x="719" y="1066"/>
                  </a:lnTo>
                  <a:lnTo>
                    <a:pt x="678" y="1071"/>
                  </a:lnTo>
                  <a:lnTo>
                    <a:pt x="646" y="1071"/>
                  </a:lnTo>
                  <a:lnTo>
                    <a:pt x="609" y="1052"/>
                  </a:lnTo>
                  <a:lnTo>
                    <a:pt x="579" y="1050"/>
                  </a:lnTo>
                  <a:lnTo>
                    <a:pt x="549" y="1059"/>
                  </a:lnTo>
                  <a:lnTo>
                    <a:pt x="524" y="1087"/>
                  </a:lnTo>
                  <a:lnTo>
                    <a:pt x="507" y="1108"/>
                  </a:lnTo>
                  <a:lnTo>
                    <a:pt x="477" y="1110"/>
                  </a:lnTo>
                  <a:lnTo>
                    <a:pt x="461" y="1089"/>
                  </a:lnTo>
                  <a:lnTo>
                    <a:pt x="438" y="1092"/>
                  </a:lnTo>
                  <a:lnTo>
                    <a:pt x="422" y="1108"/>
                  </a:lnTo>
                  <a:lnTo>
                    <a:pt x="420" y="1131"/>
                  </a:lnTo>
                  <a:lnTo>
                    <a:pt x="378" y="1152"/>
                  </a:lnTo>
                  <a:lnTo>
                    <a:pt x="394" y="1185"/>
                  </a:lnTo>
                  <a:lnTo>
                    <a:pt x="360" y="1218"/>
                  </a:lnTo>
                  <a:lnTo>
                    <a:pt x="337" y="1229"/>
                  </a:lnTo>
                  <a:lnTo>
                    <a:pt x="316" y="1220"/>
                  </a:lnTo>
                  <a:lnTo>
                    <a:pt x="309" y="1171"/>
                  </a:lnTo>
                  <a:lnTo>
                    <a:pt x="286" y="1166"/>
                  </a:lnTo>
                  <a:lnTo>
                    <a:pt x="256" y="1218"/>
                  </a:lnTo>
                  <a:lnTo>
                    <a:pt x="226" y="1201"/>
                  </a:lnTo>
                  <a:lnTo>
                    <a:pt x="233" y="1148"/>
                  </a:lnTo>
                  <a:lnTo>
                    <a:pt x="208" y="1141"/>
                  </a:lnTo>
                  <a:lnTo>
                    <a:pt x="203" y="1108"/>
                  </a:lnTo>
                  <a:lnTo>
                    <a:pt x="169" y="1103"/>
                  </a:lnTo>
                  <a:lnTo>
                    <a:pt x="166" y="1071"/>
                  </a:lnTo>
                  <a:lnTo>
                    <a:pt x="205" y="1064"/>
                  </a:lnTo>
                  <a:lnTo>
                    <a:pt x="201" y="1029"/>
                  </a:lnTo>
                  <a:lnTo>
                    <a:pt x="129" y="1031"/>
                  </a:lnTo>
                  <a:lnTo>
                    <a:pt x="127" y="994"/>
                  </a:lnTo>
                  <a:lnTo>
                    <a:pt x="171" y="989"/>
                  </a:lnTo>
                  <a:lnTo>
                    <a:pt x="166" y="961"/>
                  </a:lnTo>
                  <a:lnTo>
                    <a:pt x="99" y="973"/>
                  </a:lnTo>
                  <a:lnTo>
                    <a:pt x="95" y="935"/>
                  </a:lnTo>
                  <a:lnTo>
                    <a:pt x="127" y="933"/>
                  </a:lnTo>
                  <a:lnTo>
                    <a:pt x="129" y="891"/>
                  </a:lnTo>
                  <a:lnTo>
                    <a:pt x="83" y="891"/>
                  </a:lnTo>
                  <a:lnTo>
                    <a:pt x="49" y="919"/>
                  </a:lnTo>
                  <a:lnTo>
                    <a:pt x="26" y="956"/>
                  </a:lnTo>
                  <a:lnTo>
                    <a:pt x="0" y="938"/>
                  </a:lnTo>
                  <a:lnTo>
                    <a:pt x="3" y="905"/>
                  </a:lnTo>
                  <a:lnTo>
                    <a:pt x="33" y="877"/>
                  </a:lnTo>
                  <a:lnTo>
                    <a:pt x="12" y="858"/>
                  </a:lnTo>
                  <a:lnTo>
                    <a:pt x="21" y="844"/>
                  </a:lnTo>
                  <a:lnTo>
                    <a:pt x="42" y="854"/>
                  </a:lnTo>
                  <a:lnTo>
                    <a:pt x="56" y="837"/>
                  </a:lnTo>
                  <a:lnTo>
                    <a:pt x="23" y="807"/>
                  </a:lnTo>
                  <a:lnTo>
                    <a:pt x="7" y="788"/>
                  </a:lnTo>
                  <a:lnTo>
                    <a:pt x="42" y="777"/>
                  </a:lnTo>
                  <a:lnTo>
                    <a:pt x="63" y="807"/>
                  </a:lnTo>
                  <a:lnTo>
                    <a:pt x="95" y="812"/>
                  </a:lnTo>
                  <a:lnTo>
                    <a:pt x="74" y="744"/>
                  </a:lnTo>
                  <a:lnTo>
                    <a:pt x="116" y="718"/>
                  </a:lnTo>
                  <a:lnTo>
                    <a:pt x="175" y="749"/>
                  </a:lnTo>
                  <a:lnTo>
                    <a:pt x="180" y="711"/>
                  </a:lnTo>
                  <a:lnTo>
                    <a:pt x="215" y="700"/>
                  </a:lnTo>
                  <a:lnTo>
                    <a:pt x="226" y="669"/>
                  </a:lnTo>
                  <a:lnTo>
                    <a:pt x="277" y="660"/>
                  </a:lnTo>
                  <a:lnTo>
                    <a:pt x="316" y="583"/>
                  </a:lnTo>
                  <a:lnTo>
                    <a:pt x="351" y="609"/>
                  </a:lnTo>
                  <a:lnTo>
                    <a:pt x="385" y="576"/>
                  </a:lnTo>
                  <a:lnTo>
                    <a:pt x="346" y="541"/>
                  </a:lnTo>
                  <a:lnTo>
                    <a:pt x="364" y="494"/>
                  </a:lnTo>
                  <a:lnTo>
                    <a:pt x="323" y="329"/>
                  </a:lnTo>
                  <a:lnTo>
                    <a:pt x="245" y="266"/>
                  </a:lnTo>
                  <a:lnTo>
                    <a:pt x="434" y="205"/>
                  </a:lnTo>
                  <a:lnTo>
                    <a:pt x="364" y="161"/>
                  </a:lnTo>
                  <a:lnTo>
                    <a:pt x="360" y="121"/>
                  </a:lnTo>
                  <a:lnTo>
                    <a:pt x="323" y="130"/>
                  </a:lnTo>
                  <a:lnTo>
                    <a:pt x="270" y="81"/>
                  </a:lnTo>
                  <a:lnTo>
                    <a:pt x="268" y="28"/>
                  </a:lnTo>
                  <a:lnTo>
                    <a:pt x="300" y="0"/>
                  </a:lnTo>
                  <a:lnTo>
                    <a:pt x="330" y="44"/>
                  </a:lnTo>
                  <a:lnTo>
                    <a:pt x="376" y="4"/>
                  </a:lnTo>
                  <a:lnTo>
                    <a:pt x="424" y="39"/>
                  </a:lnTo>
                  <a:lnTo>
                    <a:pt x="551" y="98"/>
                  </a:lnTo>
                  <a:lnTo>
                    <a:pt x="586" y="44"/>
                  </a:lnTo>
                  <a:lnTo>
                    <a:pt x="595" y="88"/>
                  </a:lnTo>
                  <a:lnTo>
                    <a:pt x="637" y="58"/>
                  </a:lnTo>
                  <a:lnTo>
                    <a:pt x="749" y="70"/>
                  </a:lnTo>
                  <a:lnTo>
                    <a:pt x="761" y="109"/>
                  </a:lnTo>
                  <a:lnTo>
                    <a:pt x="680" y="161"/>
                  </a:lnTo>
                  <a:lnTo>
                    <a:pt x="696" y="189"/>
                  </a:lnTo>
                  <a:lnTo>
                    <a:pt x="773" y="140"/>
                  </a:lnTo>
                  <a:lnTo>
                    <a:pt x="770" y="165"/>
                  </a:lnTo>
                  <a:lnTo>
                    <a:pt x="839" y="165"/>
                  </a:lnTo>
                  <a:lnTo>
                    <a:pt x="862" y="186"/>
                  </a:lnTo>
                  <a:lnTo>
                    <a:pt x="895" y="175"/>
                  </a:lnTo>
                  <a:lnTo>
                    <a:pt x="952" y="221"/>
                  </a:lnTo>
                  <a:lnTo>
                    <a:pt x="1021" y="319"/>
                  </a:lnTo>
                  <a:lnTo>
                    <a:pt x="1028" y="270"/>
                  </a:lnTo>
                  <a:lnTo>
                    <a:pt x="1081" y="277"/>
                  </a:lnTo>
                  <a:lnTo>
                    <a:pt x="1137" y="273"/>
                  </a:lnTo>
                  <a:lnTo>
                    <a:pt x="1151" y="322"/>
                  </a:lnTo>
                  <a:lnTo>
                    <a:pt x="1243" y="413"/>
                  </a:lnTo>
                  <a:lnTo>
                    <a:pt x="1217" y="441"/>
                  </a:lnTo>
                  <a:lnTo>
                    <a:pt x="1293" y="536"/>
                  </a:lnTo>
                  <a:lnTo>
                    <a:pt x="1300" y="506"/>
                  </a:lnTo>
                  <a:lnTo>
                    <a:pt x="1340" y="499"/>
                  </a:lnTo>
                  <a:lnTo>
                    <a:pt x="1409" y="574"/>
                  </a:lnTo>
                  <a:lnTo>
                    <a:pt x="1413" y="548"/>
                  </a:lnTo>
                  <a:lnTo>
                    <a:pt x="1494" y="557"/>
                  </a:lnTo>
                  <a:lnTo>
                    <a:pt x="1501" y="534"/>
                  </a:lnTo>
                  <a:lnTo>
                    <a:pt x="1586" y="555"/>
                  </a:lnTo>
                  <a:lnTo>
                    <a:pt x="1591" y="606"/>
                  </a:lnTo>
                  <a:lnTo>
                    <a:pt x="1579" y="861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57166" y="2678087"/>
              <a:ext cx="1003301" cy="828676"/>
            </a:xfrm>
            <a:custGeom>
              <a:avLst/>
              <a:gdLst/>
              <a:ahLst/>
              <a:cxnLst>
                <a:cxn ang="0">
                  <a:pos x="1529" y="984"/>
                </a:cxn>
                <a:cxn ang="0">
                  <a:pos x="1566" y="1031"/>
                </a:cxn>
                <a:cxn ang="0">
                  <a:pos x="1432" y="1057"/>
                </a:cxn>
                <a:cxn ang="0">
                  <a:pos x="1469" y="1096"/>
                </a:cxn>
                <a:cxn ang="0">
                  <a:pos x="1409" y="1120"/>
                </a:cxn>
                <a:cxn ang="0">
                  <a:pos x="1303" y="1036"/>
                </a:cxn>
                <a:cxn ang="0">
                  <a:pos x="1141" y="1145"/>
                </a:cxn>
                <a:cxn ang="0">
                  <a:pos x="1054" y="1078"/>
                </a:cxn>
                <a:cxn ang="0">
                  <a:pos x="1003" y="1078"/>
                </a:cxn>
                <a:cxn ang="0">
                  <a:pos x="913" y="984"/>
                </a:cxn>
                <a:cxn ang="0">
                  <a:pos x="863" y="1005"/>
                </a:cxn>
                <a:cxn ang="0">
                  <a:pos x="789" y="1017"/>
                </a:cxn>
                <a:cxn ang="0">
                  <a:pos x="715" y="1134"/>
                </a:cxn>
                <a:cxn ang="0">
                  <a:pos x="671" y="1213"/>
                </a:cxn>
                <a:cxn ang="0">
                  <a:pos x="588" y="1260"/>
                </a:cxn>
                <a:cxn ang="0">
                  <a:pos x="533" y="1309"/>
                </a:cxn>
                <a:cxn ang="0">
                  <a:pos x="512" y="1234"/>
                </a:cxn>
                <a:cxn ang="0">
                  <a:pos x="471" y="1178"/>
                </a:cxn>
                <a:cxn ang="0">
                  <a:pos x="496" y="1164"/>
                </a:cxn>
                <a:cxn ang="0">
                  <a:pos x="425" y="1092"/>
                </a:cxn>
                <a:cxn ang="0">
                  <a:pos x="429" y="1047"/>
                </a:cxn>
                <a:cxn ang="0">
                  <a:pos x="436" y="1001"/>
                </a:cxn>
                <a:cxn ang="0">
                  <a:pos x="339" y="919"/>
                </a:cxn>
                <a:cxn ang="0">
                  <a:pos x="254" y="905"/>
                </a:cxn>
                <a:cxn ang="0">
                  <a:pos x="203" y="882"/>
                </a:cxn>
                <a:cxn ang="0">
                  <a:pos x="180" y="807"/>
                </a:cxn>
                <a:cxn ang="0">
                  <a:pos x="136" y="802"/>
                </a:cxn>
                <a:cxn ang="0">
                  <a:pos x="153" y="683"/>
                </a:cxn>
                <a:cxn ang="0">
                  <a:pos x="83" y="646"/>
                </a:cxn>
                <a:cxn ang="0">
                  <a:pos x="0" y="611"/>
                </a:cxn>
                <a:cxn ang="0">
                  <a:pos x="56" y="520"/>
                </a:cxn>
                <a:cxn ang="0">
                  <a:pos x="139" y="506"/>
                </a:cxn>
                <a:cxn ang="0">
                  <a:pos x="199" y="515"/>
                </a:cxn>
                <a:cxn ang="0">
                  <a:pos x="316" y="464"/>
                </a:cxn>
                <a:cxn ang="0">
                  <a:pos x="344" y="473"/>
                </a:cxn>
                <a:cxn ang="0">
                  <a:pos x="335" y="410"/>
                </a:cxn>
                <a:cxn ang="0">
                  <a:pos x="381" y="357"/>
                </a:cxn>
                <a:cxn ang="0">
                  <a:pos x="478" y="352"/>
                </a:cxn>
                <a:cxn ang="0">
                  <a:pos x="535" y="371"/>
                </a:cxn>
                <a:cxn ang="0">
                  <a:pos x="680" y="394"/>
                </a:cxn>
                <a:cxn ang="0">
                  <a:pos x="667" y="271"/>
                </a:cxn>
                <a:cxn ang="0">
                  <a:pos x="784" y="191"/>
                </a:cxn>
                <a:cxn ang="0">
                  <a:pos x="821" y="166"/>
                </a:cxn>
                <a:cxn ang="0">
                  <a:pos x="846" y="70"/>
                </a:cxn>
                <a:cxn ang="0">
                  <a:pos x="950" y="44"/>
                </a:cxn>
                <a:cxn ang="0">
                  <a:pos x="973" y="75"/>
                </a:cxn>
                <a:cxn ang="0">
                  <a:pos x="1042" y="47"/>
                </a:cxn>
                <a:cxn ang="0">
                  <a:pos x="1107" y="0"/>
                </a:cxn>
                <a:cxn ang="0">
                  <a:pos x="1171" y="23"/>
                </a:cxn>
                <a:cxn ang="0">
                  <a:pos x="1211" y="54"/>
                </a:cxn>
                <a:cxn ang="0">
                  <a:pos x="1238" y="114"/>
                </a:cxn>
                <a:cxn ang="0">
                  <a:pos x="1342" y="189"/>
                </a:cxn>
                <a:cxn ang="0">
                  <a:pos x="1411" y="315"/>
                </a:cxn>
                <a:cxn ang="0">
                  <a:pos x="1420" y="364"/>
                </a:cxn>
                <a:cxn ang="0">
                  <a:pos x="1425" y="401"/>
                </a:cxn>
                <a:cxn ang="0">
                  <a:pos x="1522" y="406"/>
                </a:cxn>
                <a:cxn ang="0">
                  <a:pos x="1554" y="534"/>
                </a:cxn>
                <a:cxn ang="0">
                  <a:pos x="1526" y="623"/>
                </a:cxn>
                <a:cxn ang="0">
                  <a:pos x="1483" y="725"/>
                </a:cxn>
                <a:cxn ang="0">
                  <a:pos x="1455" y="779"/>
                </a:cxn>
                <a:cxn ang="0">
                  <a:pos x="1545" y="849"/>
                </a:cxn>
              </a:cxnLst>
              <a:rect l="0" t="0" r="r" b="b"/>
              <a:pathLst>
                <a:path w="1566" h="1309">
                  <a:moveTo>
                    <a:pt x="1545" y="926"/>
                  </a:moveTo>
                  <a:lnTo>
                    <a:pt x="1529" y="984"/>
                  </a:lnTo>
                  <a:lnTo>
                    <a:pt x="1529" y="984"/>
                  </a:lnTo>
                  <a:lnTo>
                    <a:pt x="1566" y="1031"/>
                  </a:lnTo>
                  <a:lnTo>
                    <a:pt x="1434" y="1029"/>
                  </a:lnTo>
                  <a:lnTo>
                    <a:pt x="1432" y="1057"/>
                  </a:lnTo>
                  <a:lnTo>
                    <a:pt x="1466" y="1066"/>
                  </a:lnTo>
                  <a:lnTo>
                    <a:pt x="1469" y="1096"/>
                  </a:lnTo>
                  <a:lnTo>
                    <a:pt x="1425" y="1099"/>
                  </a:lnTo>
                  <a:lnTo>
                    <a:pt x="1409" y="1120"/>
                  </a:lnTo>
                  <a:lnTo>
                    <a:pt x="1326" y="1120"/>
                  </a:lnTo>
                  <a:lnTo>
                    <a:pt x="1303" y="1036"/>
                  </a:lnTo>
                  <a:lnTo>
                    <a:pt x="1224" y="1031"/>
                  </a:lnTo>
                  <a:lnTo>
                    <a:pt x="1141" y="1145"/>
                  </a:lnTo>
                  <a:lnTo>
                    <a:pt x="1105" y="1071"/>
                  </a:lnTo>
                  <a:lnTo>
                    <a:pt x="1054" y="1078"/>
                  </a:lnTo>
                  <a:lnTo>
                    <a:pt x="1045" y="1120"/>
                  </a:lnTo>
                  <a:lnTo>
                    <a:pt x="1003" y="1078"/>
                  </a:lnTo>
                  <a:lnTo>
                    <a:pt x="939" y="984"/>
                  </a:lnTo>
                  <a:lnTo>
                    <a:pt x="913" y="984"/>
                  </a:lnTo>
                  <a:lnTo>
                    <a:pt x="899" y="1017"/>
                  </a:lnTo>
                  <a:lnTo>
                    <a:pt x="863" y="1005"/>
                  </a:lnTo>
                  <a:lnTo>
                    <a:pt x="835" y="1038"/>
                  </a:lnTo>
                  <a:lnTo>
                    <a:pt x="789" y="1017"/>
                  </a:lnTo>
                  <a:lnTo>
                    <a:pt x="715" y="1078"/>
                  </a:lnTo>
                  <a:lnTo>
                    <a:pt x="715" y="1134"/>
                  </a:lnTo>
                  <a:lnTo>
                    <a:pt x="699" y="1157"/>
                  </a:lnTo>
                  <a:lnTo>
                    <a:pt x="671" y="1213"/>
                  </a:lnTo>
                  <a:lnTo>
                    <a:pt x="648" y="1213"/>
                  </a:lnTo>
                  <a:lnTo>
                    <a:pt x="588" y="1260"/>
                  </a:lnTo>
                  <a:lnTo>
                    <a:pt x="558" y="1309"/>
                  </a:lnTo>
                  <a:lnTo>
                    <a:pt x="533" y="1309"/>
                  </a:lnTo>
                  <a:lnTo>
                    <a:pt x="524" y="1290"/>
                  </a:lnTo>
                  <a:lnTo>
                    <a:pt x="512" y="1234"/>
                  </a:lnTo>
                  <a:lnTo>
                    <a:pt x="475" y="1211"/>
                  </a:lnTo>
                  <a:lnTo>
                    <a:pt x="471" y="1178"/>
                  </a:lnTo>
                  <a:lnTo>
                    <a:pt x="487" y="1178"/>
                  </a:lnTo>
                  <a:lnTo>
                    <a:pt x="496" y="1164"/>
                  </a:lnTo>
                  <a:lnTo>
                    <a:pt x="452" y="1087"/>
                  </a:lnTo>
                  <a:lnTo>
                    <a:pt x="425" y="1092"/>
                  </a:lnTo>
                  <a:lnTo>
                    <a:pt x="418" y="1059"/>
                  </a:lnTo>
                  <a:lnTo>
                    <a:pt x="429" y="1047"/>
                  </a:lnTo>
                  <a:lnTo>
                    <a:pt x="443" y="1047"/>
                  </a:lnTo>
                  <a:lnTo>
                    <a:pt x="436" y="1001"/>
                  </a:lnTo>
                  <a:lnTo>
                    <a:pt x="374" y="954"/>
                  </a:lnTo>
                  <a:lnTo>
                    <a:pt x="339" y="919"/>
                  </a:lnTo>
                  <a:lnTo>
                    <a:pt x="307" y="917"/>
                  </a:lnTo>
                  <a:lnTo>
                    <a:pt x="254" y="905"/>
                  </a:lnTo>
                  <a:lnTo>
                    <a:pt x="210" y="896"/>
                  </a:lnTo>
                  <a:lnTo>
                    <a:pt x="203" y="882"/>
                  </a:lnTo>
                  <a:lnTo>
                    <a:pt x="208" y="858"/>
                  </a:lnTo>
                  <a:lnTo>
                    <a:pt x="180" y="807"/>
                  </a:lnTo>
                  <a:lnTo>
                    <a:pt x="141" y="821"/>
                  </a:lnTo>
                  <a:lnTo>
                    <a:pt x="136" y="802"/>
                  </a:lnTo>
                  <a:lnTo>
                    <a:pt x="148" y="751"/>
                  </a:lnTo>
                  <a:lnTo>
                    <a:pt x="153" y="683"/>
                  </a:lnTo>
                  <a:lnTo>
                    <a:pt x="141" y="646"/>
                  </a:lnTo>
                  <a:lnTo>
                    <a:pt x="83" y="646"/>
                  </a:lnTo>
                  <a:lnTo>
                    <a:pt x="33" y="648"/>
                  </a:lnTo>
                  <a:lnTo>
                    <a:pt x="0" y="611"/>
                  </a:lnTo>
                  <a:lnTo>
                    <a:pt x="14" y="506"/>
                  </a:lnTo>
                  <a:lnTo>
                    <a:pt x="56" y="520"/>
                  </a:lnTo>
                  <a:lnTo>
                    <a:pt x="79" y="541"/>
                  </a:lnTo>
                  <a:lnTo>
                    <a:pt x="139" y="506"/>
                  </a:lnTo>
                  <a:lnTo>
                    <a:pt x="189" y="494"/>
                  </a:lnTo>
                  <a:lnTo>
                    <a:pt x="199" y="515"/>
                  </a:lnTo>
                  <a:lnTo>
                    <a:pt x="263" y="499"/>
                  </a:lnTo>
                  <a:lnTo>
                    <a:pt x="316" y="464"/>
                  </a:lnTo>
                  <a:lnTo>
                    <a:pt x="337" y="492"/>
                  </a:lnTo>
                  <a:lnTo>
                    <a:pt x="344" y="473"/>
                  </a:lnTo>
                  <a:lnTo>
                    <a:pt x="355" y="438"/>
                  </a:lnTo>
                  <a:lnTo>
                    <a:pt x="335" y="410"/>
                  </a:lnTo>
                  <a:lnTo>
                    <a:pt x="335" y="382"/>
                  </a:lnTo>
                  <a:lnTo>
                    <a:pt x="381" y="357"/>
                  </a:lnTo>
                  <a:lnTo>
                    <a:pt x="441" y="343"/>
                  </a:lnTo>
                  <a:lnTo>
                    <a:pt x="478" y="352"/>
                  </a:lnTo>
                  <a:lnTo>
                    <a:pt x="501" y="375"/>
                  </a:lnTo>
                  <a:lnTo>
                    <a:pt x="535" y="371"/>
                  </a:lnTo>
                  <a:lnTo>
                    <a:pt x="611" y="361"/>
                  </a:lnTo>
                  <a:lnTo>
                    <a:pt x="680" y="394"/>
                  </a:lnTo>
                  <a:lnTo>
                    <a:pt x="722" y="348"/>
                  </a:lnTo>
                  <a:lnTo>
                    <a:pt x="667" y="271"/>
                  </a:lnTo>
                  <a:lnTo>
                    <a:pt x="722" y="231"/>
                  </a:lnTo>
                  <a:lnTo>
                    <a:pt x="784" y="191"/>
                  </a:lnTo>
                  <a:lnTo>
                    <a:pt x="821" y="219"/>
                  </a:lnTo>
                  <a:lnTo>
                    <a:pt x="821" y="166"/>
                  </a:lnTo>
                  <a:lnTo>
                    <a:pt x="842" y="154"/>
                  </a:lnTo>
                  <a:lnTo>
                    <a:pt x="846" y="70"/>
                  </a:lnTo>
                  <a:lnTo>
                    <a:pt x="916" y="84"/>
                  </a:lnTo>
                  <a:lnTo>
                    <a:pt x="950" y="44"/>
                  </a:lnTo>
                  <a:lnTo>
                    <a:pt x="955" y="72"/>
                  </a:lnTo>
                  <a:lnTo>
                    <a:pt x="973" y="75"/>
                  </a:lnTo>
                  <a:lnTo>
                    <a:pt x="1005" y="37"/>
                  </a:lnTo>
                  <a:lnTo>
                    <a:pt x="1042" y="47"/>
                  </a:lnTo>
                  <a:lnTo>
                    <a:pt x="1077" y="33"/>
                  </a:lnTo>
                  <a:lnTo>
                    <a:pt x="1107" y="0"/>
                  </a:lnTo>
                  <a:lnTo>
                    <a:pt x="1141" y="12"/>
                  </a:lnTo>
                  <a:lnTo>
                    <a:pt x="1171" y="23"/>
                  </a:lnTo>
                  <a:lnTo>
                    <a:pt x="1199" y="23"/>
                  </a:lnTo>
                  <a:lnTo>
                    <a:pt x="1211" y="54"/>
                  </a:lnTo>
                  <a:lnTo>
                    <a:pt x="1236" y="70"/>
                  </a:lnTo>
                  <a:lnTo>
                    <a:pt x="1238" y="114"/>
                  </a:lnTo>
                  <a:lnTo>
                    <a:pt x="1335" y="128"/>
                  </a:lnTo>
                  <a:lnTo>
                    <a:pt x="1342" y="189"/>
                  </a:lnTo>
                  <a:lnTo>
                    <a:pt x="1379" y="205"/>
                  </a:lnTo>
                  <a:lnTo>
                    <a:pt x="1411" y="315"/>
                  </a:lnTo>
                  <a:lnTo>
                    <a:pt x="1411" y="315"/>
                  </a:lnTo>
                  <a:lnTo>
                    <a:pt x="1420" y="364"/>
                  </a:lnTo>
                  <a:lnTo>
                    <a:pt x="1418" y="387"/>
                  </a:lnTo>
                  <a:lnTo>
                    <a:pt x="1425" y="401"/>
                  </a:lnTo>
                  <a:lnTo>
                    <a:pt x="1522" y="345"/>
                  </a:lnTo>
                  <a:lnTo>
                    <a:pt x="1522" y="406"/>
                  </a:lnTo>
                  <a:lnTo>
                    <a:pt x="1556" y="464"/>
                  </a:lnTo>
                  <a:lnTo>
                    <a:pt x="1554" y="534"/>
                  </a:lnTo>
                  <a:lnTo>
                    <a:pt x="1549" y="571"/>
                  </a:lnTo>
                  <a:lnTo>
                    <a:pt x="1526" y="623"/>
                  </a:lnTo>
                  <a:lnTo>
                    <a:pt x="1476" y="672"/>
                  </a:lnTo>
                  <a:lnTo>
                    <a:pt x="1483" y="725"/>
                  </a:lnTo>
                  <a:lnTo>
                    <a:pt x="1455" y="744"/>
                  </a:lnTo>
                  <a:lnTo>
                    <a:pt x="1455" y="779"/>
                  </a:lnTo>
                  <a:lnTo>
                    <a:pt x="1543" y="781"/>
                  </a:lnTo>
                  <a:lnTo>
                    <a:pt x="1545" y="849"/>
                  </a:lnTo>
                  <a:lnTo>
                    <a:pt x="1510" y="863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836718" y="6067404"/>
              <a:ext cx="758826" cy="908051"/>
            </a:xfrm>
            <a:custGeom>
              <a:avLst/>
              <a:gdLst/>
              <a:ahLst/>
              <a:cxnLst>
                <a:cxn ang="0">
                  <a:pos x="1123" y="406"/>
                </a:cxn>
                <a:cxn ang="0">
                  <a:pos x="1181" y="516"/>
                </a:cxn>
                <a:cxn ang="0">
                  <a:pos x="1100" y="555"/>
                </a:cxn>
                <a:cxn ang="0">
                  <a:pos x="1100" y="665"/>
                </a:cxn>
                <a:cxn ang="0">
                  <a:pos x="1151" y="695"/>
                </a:cxn>
                <a:cxn ang="0">
                  <a:pos x="1109" y="782"/>
                </a:cxn>
                <a:cxn ang="0">
                  <a:pos x="1086" y="805"/>
                </a:cxn>
                <a:cxn ang="0">
                  <a:pos x="1015" y="866"/>
                </a:cxn>
                <a:cxn ang="0">
                  <a:pos x="969" y="1187"/>
                </a:cxn>
                <a:cxn ang="0">
                  <a:pos x="934" y="1136"/>
                </a:cxn>
                <a:cxn ang="0">
                  <a:pos x="893" y="1111"/>
                </a:cxn>
                <a:cxn ang="0">
                  <a:pos x="768" y="1150"/>
                </a:cxn>
                <a:cxn ang="0">
                  <a:pos x="706" y="1183"/>
                </a:cxn>
                <a:cxn ang="0">
                  <a:pos x="604" y="1166"/>
                </a:cxn>
                <a:cxn ang="0">
                  <a:pos x="584" y="1073"/>
                </a:cxn>
                <a:cxn ang="0">
                  <a:pos x="496" y="1071"/>
                </a:cxn>
                <a:cxn ang="0">
                  <a:pos x="434" y="1022"/>
                </a:cxn>
                <a:cxn ang="0">
                  <a:pos x="332" y="1048"/>
                </a:cxn>
                <a:cxn ang="0">
                  <a:pos x="330" y="1155"/>
                </a:cxn>
                <a:cxn ang="0">
                  <a:pos x="355" y="1255"/>
                </a:cxn>
                <a:cxn ang="0">
                  <a:pos x="409" y="1185"/>
                </a:cxn>
                <a:cxn ang="0">
                  <a:pos x="503" y="1288"/>
                </a:cxn>
                <a:cxn ang="0">
                  <a:pos x="485" y="1369"/>
                </a:cxn>
                <a:cxn ang="0">
                  <a:pos x="422" y="1402"/>
                </a:cxn>
                <a:cxn ang="0">
                  <a:pos x="390" y="1411"/>
                </a:cxn>
                <a:cxn ang="0">
                  <a:pos x="358" y="1435"/>
                </a:cxn>
                <a:cxn ang="0">
                  <a:pos x="358" y="1365"/>
                </a:cxn>
                <a:cxn ang="0">
                  <a:pos x="330" y="1313"/>
                </a:cxn>
                <a:cxn ang="0">
                  <a:pos x="355" y="1295"/>
                </a:cxn>
                <a:cxn ang="0">
                  <a:pos x="355" y="1255"/>
                </a:cxn>
                <a:cxn ang="0">
                  <a:pos x="330" y="1155"/>
                </a:cxn>
                <a:cxn ang="0">
                  <a:pos x="210" y="1036"/>
                </a:cxn>
                <a:cxn ang="0">
                  <a:pos x="178" y="877"/>
                </a:cxn>
                <a:cxn ang="0">
                  <a:pos x="130" y="754"/>
                </a:cxn>
                <a:cxn ang="0">
                  <a:pos x="83" y="663"/>
                </a:cxn>
                <a:cxn ang="0">
                  <a:pos x="111" y="586"/>
                </a:cxn>
                <a:cxn ang="0">
                  <a:pos x="79" y="457"/>
                </a:cxn>
                <a:cxn ang="0">
                  <a:pos x="0" y="355"/>
                </a:cxn>
                <a:cxn ang="0">
                  <a:pos x="7" y="303"/>
                </a:cxn>
                <a:cxn ang="0">
                  <a:pos x="201" y="128"/>
                </a:cxn>
                <a:cxn ang="0">
                  <a:pos x="215" y="56"/>
                </a:cxn>
                <a:cxn ang="0">
                  <a:pos x="236" y="16"/>
                </a:cxn>
                <a:cxn ang="0">
                  <a:pos x="268" y="33"/>
                </a:cxn>
                <a:cxn ang="0">
                  <a:pos x="351" y="0"/>
                </a:cxn>
                <a:cxn ang="0">
                  <a:pos x="379" y="44"/>
                </a:cxn>
                <a:cxn ang="0">
                  <a:pos x="390" y="72"/>
                </a:cxn>
                <a:cxn ang="0">
                  <a:pos x="443" y="70"/>
                </a:cxn>
                <a:cxn ang="0">
                  <a:pos x="491" y="166"/>
                </a:cxn>
                <a:cxn ang="0">
                  <a:pos x="450" y="257"/>
                </a:cxn>
                <a:cxn ang="0">
                  <a:pos x="388" y="322"/>
                </a:cxn>
                <a:cxn ang="0">
                  <a:pos x="491" y="320"/>
                </a:cxn>
                <a:cxn ang="0">
                  <a:pos x="690" y="359"/>
                </a:cxn>
                <a:cxn ang="0">
                  <a:pos x="747" y="371"/>
                </a:cxn>
                <a:cxn ang="0">
                  <a:pos x="759" y="453"/>
                </a:cxn>
                <a:cxn ang="0">
                  <a:pos x="858" y="502"/>
                </a:cxn>
                <a:cxn ang="0">
                  <a:pos x="913" y="499"/>
                </a:cxn>
                <a:cxn ang="0">
                  <a:pos x="955" y="413"/>
                </a:cxn>
              </a:cxnLst>
              <a:rect l="0" t="0" r="r" b="b"/>
              <a:pathLst>
                <a:path w="1185" h="1435">
                  <a:moveTo>
                    <a:pt x="1107" y="432"/>
                  </a:moveTo>
                  <a:lnTo>
                    <a:pt x="1123" y="406"/>
                  </a:lnTo>
                  <a:lnTo>
                    <a:pt x="1185" y="457"/>
                  </a:lnTo>
                  <a:lnTo>
                    <a:pt x="1181" y="516"/>
                  </a:lnTo>
                  <a:lnTo>
                    <a:pt x="1118" y="497"/>
                  </a:lnTo>
                  <a:lnTo>
                    <a:pt x="1100" y="555"/>
                  </a:lnTo>
                  <a:lnTo>
                    <a:pt x="1109" y="600"/>
                  </a:lnTo>
                  <a:lnTo>
                    <a:pt x="1100" y="665"/>
                  </a:lnTo>
                  <a:lnTo>
                    <a:pt x="1095" y="686"/>
                  </a:lnTo>
                  <a:lnTo>
                    <a:pt x="1151" y="695"/>
                  </a:lnTo>
                  <a:lnTo>
                    <a:pt x="1107" y="744"/>
                  </a:lnTo>
                  <a:lnTo>
                    <a:pt x="1109" y="782"/>
                  </a:lnTo>
                  <a:lnTo>
                    <a:pt x="1105" y="828"/>
                  </a:lnTo>
                  <a:lnTo>
                    <a:pt x="1086" y="805"/>
                  </a:lnTo>
                  <a:lnTo>
                    <a:pt x="1054" y="828"/>
                  </a:lnTo>
                  <a:lnTo>
                    <a:pt x="1015" y="866"/>
                  </a:lnTo>
                  <a:lnTo>
                    <a:pt x="1052" y="1115"/>
                  </a:lnTo>
                  <a:lnTo>
                    <a:pt x="969" y="1187"/>
                  </a:lnTo>
                  <a:lnTo>
                    <a:pt x="897" y="1173"/>
                  </a:lnTo>
                  <a:lnTo>
                    <a:pt x="934" y="1136"/>
                  </a:lnTo>
                  <a:lnTo>
                    <a:pt x="927" y="1106"/>
                  </a:lnTo>
                  <a:lnTo>
                    <a:pt x="893" y="1111"/>
                  </a:lnTo>
                  <a:lnTo>
                    <a:pt x="874" y="1136"/>
                  </a:lnTo>
                  <a:lnTo>
                    <a:pt x="768" y="1150"/>
                  </a:lnTo>
                  <a:lnTo>
                    <a:pt x="720" y="1164"/>
                  </a:lnTo>
                  <a:lnTo>
                    <a:pt x="706" y="1183"/>
                  </a:lnTo>
                  <a:lnTo>
                    <a:pt x="625" y="1192"/>
                  </a:lnTo>
                  <a:lnTo>
                    <a:pt x="604" y="1166"/>
                  </a:lnTo>
                  <a:lnTo>
                    <a:pt x="556" y="1173"/>
                  </a:lnTo>
                  <a:lnTo>
                    <a:pt x="584" y="1073"/>
                  </a:lnTo>
                  <a:lnTo>
                    <a:pt x="547" y="1071"/>
                  </a:lnTo>
                  <a:lnTo>
                    <a:pt x="496" y="1071"/>
                  </a:lnTo>
                  <a:lnTo>
                    <a:pt x="475" y="1036"/>
                  </a:lnTo>
                  <a:lnTo>
                    <a:pt x="434" y="1022"/>
                  </a:lnTo>
                  <a:lnTo>
                    <a:pt x="379" y="1052"/>
                  </a:lnTo>
                  <a:lnTo>
                    <a:pt x="332" y="1048"/>
                  </a:lnTo>
                  <a:lnTo>
                    <a:pt x="282" y="1115"/>
                  </a:lnTo>
                  <a:lnTo>
                    <a:pt x="330" y="1155"/>
                  </a:lnTo>
                  <a:lnTo>
                    <a:pt x="349" y="1206"/>
                  </a:lnTo>
                  <a:lnTo>
                    <a:pt x="355" y="1255"/>
                  </a:lnTo>
                  <a:lnTo>
                    <a:pt x="395" y="1222"/>
                  </a:lnTo>
                  <a:lnTo>
                    <a:pt x="409" y="1185"/>
                  </a:lnTo>
                  <a:lnTo>
                    <a:pt x="452" y="1194"/>
                  </a:lnTo>
                  <a:lnTo>
                    <a:pt x="503" y="1288"/>
                  </a:lnTo>
                  <a:lnTo>
                    <a:pt x="526" y="1339"/>
                  </a:lnTo>
                  <a:lnTo>
                    <a:pt x="485" y="1369"/>
                  </a:lnTo>
                  <a:lnTo>
                    <a:pt x="443" y="1323"/>
                  </a:lnTo>
                  <a:lnTo>
                    <a:pt x="422" y="1402"/>
                  </a:lnTo>
                  <a:lnTo>
                    <a:pt x="402" y="1383"/>
                  </a:lnTo>
                  <a:lnTo>
                    <a:pt x="390" y="1411"/>
                  </a:lnTo>
                  <a:lnTo>
                    <a:pt x="374" y="1402"/>
                  </a:lnTo>
                  <a:lnTo>
                    <a:pt x="358" y="1435"/>
                  </a:lnTo>
                  <a:lnTo>
                    <a:pt x="326" y="1407"/>
                  </a:lnTo>
                  <a:lnTo>
                    <a:pt x="358" y="1365"/>
                  </a:lnTo>
                  <a:lnTo>
                    <a:pt x="319" y="1344"/>
                  </a:lnTo>
                  <a:lnTo>
                    <a:pt x="330" y="1313"/>
                  </a:lnTo>
                  <a:lnTo>
                    <a:pt x="360" y="1325"/>
                  </a:lnTo>
                  <a:lnTo>
                    <a:pt x="355" y="1295"/>
                  </a:lnTo>
                  <a:lnTo>
                    <a:pt x="337" y="1274"/>
                  </a:lnTo>
                  <a:lnTo>
                    <a:pt x="355" y="1255"/>
                  </a:lnTo>
                  <a:lnTo>
                    <a:pt x="349" y="1206"/>
                  </a:lnTo>
                  <a:lnTo>
                    <a:pt x="330" y="1155"/>
                  </a:lnTo>
                  <a:lnTo>
                    <a:pt x="282" y="1115"/>
                  </a:lnTo>
                  <a:lnTo>
                    <a:pt x="210" y="1036"/>
                  </a:lnTo>
                  <a:lnTo>
                    <a:pt x="215" y="926"/>
                  </a:lnTo>
                  <a:lnTo>
                    <a:pt x="178" y="877"/>
                  </a:lnTo>
                  <a:lnTo>
                    <a:pt x="160" y="803"/>
                  </a:lnTo>
                  <a:lnTo>
                    <a:pt x="130" y="754"/>
                  </a:lnTo>
                  <a:lnTo>
                    <a:pt x="141" y="702"/>
                  </a:lnTo>
                  <a:lnTo>
                    <a:pt x="83" y="663"/>
                  </a:lnTo>
                  <a:lnTo>
                    <a:pt x="74" y="616"/>
                  </a:lnTo>
                  <a:lnTo>
                    <a:pt x="111" y="586"/>
                  </a:lnTo>
                  <a:lnTo>
                    <a:pt x="88" y="572"/>
                  </a:lnTo>
                  <a:lnTo>
                    <a:pt x="79" y="457"/>
                  </a:lnTo>
                  <a:lnTo>
                    <a:pt x="37" y="362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" y="303"/>
                  </a:lnTo>
                  <a:lnTo>
                    <a:pt x="111" y="194"/>
                  </a:lnTo>
                  <a:lnTo>
                    <a:pt x="201" y="128"/>
                  </a:lnTo>
                  <a:lnTo>
                    <a:pt x="190" y="89"/>
                  </a:lnTo>
                  <a:lnTo>
                    <a:pt x="215" y="56"/>
                  </a:lnTo>
                  <a:lnTo>
                    <a:pt x="206" y="30"/>
                  </a:lnTo>
                  <a:lnTo>
                    <a:pt x="236" y="16"/>
                  </a:lnTo>
                  <a:lnTo>
                    <a:pt x="252" y="19"/>
                  </a:lnTo>
                  <a:lnTo>
                    <a:pt x="268" y="33"/>
                  </a:lnTo>
                  <a:lnTo>
                    <a:pt x="332" y="28"/>
                  </a:lnTo>
                  <a:lnTo>
                    <a:pt x="351" y="0"/>
                  </a:lnTo>
                  <a:lnTo>
                    <a:pt x="376" y="7"/>
                  </a:lnTo>
                  <a:lnTo>
                    <a:pt x="379" y="44"/>
                  </a:lnTo>
                  <a:lnTo>
                    <a:pt x="390" y="54"/>
                  </a:lnTo>
                  <a:lnTo>
                    <a:pt x="390" y="72"/>
                  </a:lnTo>
                  <a:lnTo>
                    <a:pt x="425" y="84"/>
                  </a:lnTo>
                  <a:lnTo>
                    <a:pt x="443" y="70"/>
                  </a:lnTo>
                  <a:lnTo>
                    <a:pt x="515" y="112"/>
                  </a:lnTo>
                  <a:lnTo>
                    <a:pt x="491" y="166"/>
                  </a:lnTo>
                  <a:lnTo>
                    <a:pt x="466" y="187"/>
                  </a:lnTo>
                  <a:lnTo>
                    <a:pt x="450" y="257"/>
                  </a:lnTo>
                  <a:lnTo>
                    <a:pt x="381" y="303"/>
                  </a:lnTo>
                  <a:lnTo>
                    <a:pt x="388" y="322"/>
                  </a:lnTo>
                  <a:lnTo>
                    <a:pt x="466" y="306"/>
                  </a:lnTo>
                  <a:lnTo>
                    <a:pt x="491" y="320"/>
                  </a:lnTo>
                  <a:lnTo>
                    <a:pt x="540" y="313"/>
                  </a:lnTo>
                  <a:lnTo>
                    <a:pt x="690" y="359"/>
                  </a:lnTo>
                  <a:lnTo>
                    <a:pt x="722" y="341"/>
                  </a:lnTo>
                  <a:lnTo>
                    <a:pt x="747" y="371"/>
                  </a:lnTo>
                  <a:lnTo>
                    <a:pt x="697" y="448"/>
                  </a:lnTo>
                  <a:lnTo>
                    <a:pt x="759" y="453"/>
                  </a:lnTo>
                  <a:lnTo>
                    <a:pt x="823" y="502"/>
                  </a:lnTo>
                  <a:lnTo>
                    <a:pt x="858" y="502"/>
                  </a:lnTo>
                  <a:lnTo>
                    <a:pt x="904" y="532"/>
                  </a:lnTo>
                  <a:lnTo>
                    <a:pt x="913" y="499"/>
                  </a:lnTo>
                  <a:lnTo>
                    <a:pt x="943" y="476"/>
                  </a:lnTo>
                  <a:lnTo>
                    <a:pt x="955" y="413"/>
                  </a:lnTo>
                  <a:lnTo>
                    <a:pt x="1010" y="385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579543" y="3476601"/>
              <a:ext cx="720726" cy="887413"/>
            </a:xfrm>
            <a:custGeom>
              <a:avLst/>
              <a:gdLst/>
              <a:ahLst/>
              <a:cxnLst>
                <a:cxn ang="0">
                  <a:pos x="618" y="1353"/>
                </a:cxn>
                <a:cxn ang="0">
                  <a:pos x="533" y="1379"/>
                </a:cxn>
                <a:cxn ang="0">
                  <a:pos x="505" y="1402"/>
                </a:cxn>
                <a:cxn ang="0">
                  <a:pos x="450" y="1306"/>
                </a:cxn>
                <a:cxn ang="0">
                  <a:pos x="399" y="1225"/>
                </a:cxn>
                <a:cxn ang="0">
                  <a:pos x="297" y="1313"/>
                </a:cxn>
                <a:cxn ang="0">
                  <a:pos x="337" y="1274"/>
                </a:cxn>
                <a:cxn ang="0">
                  <a:pos x="321" y="1201"/>
                </a:cxn>
                <a:cxn ang="0">
                  <a:pos x="339" y="1076"/>
                </a:cxn>
                <a:cxn ang="0">
                  <a:pos x="194" y="994"/>
                </a:cxn>
                <a:cxn ang="0">
                  <a:pos x="258" y="917"/>
                </a:cxn>
                <a:cxn ang="0">
                  <a:pos x="231" y="805"/>
                </a:cxn>
                <a:cxn ang="0">
                  <a:pos x="194" y="845"/>
                </a:cxn>
                <a:cxn ang="0">
                  <a:pos x="143" y="814"/>
                </a:cxn>
                <a:cxn ang="0">
                  <a:pos x="152" y="679"/>
                </a:cxn>
                <a:cxn ang="0">
                  <a:pos x="7" y="565"/>
                </a:cxn>
                <a:cxn ang="0">
                  <a:pos x="95" y="504"/>
                </a:cxn>
                <a:cxn ang="0">
                  <a:pos x="134" y="497"/>
                </a:cxn>
                <a:cxn ang="0">
                  <a:pos x="214" y="453"/>
                </a:cxn>
                <a:cxn ang="0">
                  <a:pos x="104" y="271"/>
                </a:cxn>
                <a:cxn ang="0">
                  <a:pos x="256" y="369"/>
                </a:cxn>
                <a:cxn ang="0">
                  <a:pos x="311" y="371"/>
                </a:cxn>
                <a:cxn ang="0">
                  <a:pos x="318" y="327"/>
                </a:cxn>
                <a:cxn ang="0">
                  <a:pos x="307" y="271"/>
                </a:cxn>
                <a:cxn ang="0">
                  <a:pos x="226" y="224"/>
                </a:cxn>
                <a:cxn ang="0">
                  <a:pos x="249" y="187"/>
                </a:cxn>
                <a:cxn ang="0">
                  <a:pos x="272" y="75"/>
                </a:cxn>
                <a:cxn ang="0">
                  <a:pos x="378" y="65"/>
                </a:cxn>
                <a:cxn ang="0">
                  <a:pos x="480" y="30"/>
                </a:cxn>
                <a:cxn ang="0">
                  <a:pos x="542" y="49"/>
                </a:cxn>
                <a:cxn ang="0">
                  <a:pos x="588" y="7"/>
                </a:cxn>
                <a:cxn ang="0">
                  <a:pos x="629" y="65"/>
                </a:cxn>
                <a:cxn ang="0">
                  <a:pos x="729" y="114"/>
                </a:cxn>
                <a:cxn ang="0">
                  <a:pos x="777" y="63"/>
                </a:cxn>
                <a:cxn ang="0">
                  <a:pos x="848" y="0"/>
                </a:cxn>
                <a:cxn ang="0">
                  <a:pos x="878" y="26"/>
                </a:cxn>
                <a:cxn ang="0">
                  <a:pos x="952" y="28"/>
                </a:cxn>
                <a:cxn ang="0">
                  <a:pos x="998" y="100"/>
                </a:cxn>
                <a:cxn ang="0">
                  <a:pos x="1056" y="89"/>
                </a:cxn>
                <a:cxn ang="0">
                  <a:pos x="1024" y="133"/>
                </a:cxn>
                <a:cxn ang="0">
                  <a:pos x="1072" y="175"/>
                </a:cxn>
                <a:cxn ang="0">
                  <a:pos x="1079" y="261"/>
                </a:cxn>
                <a:cxn ang="0">
                  <a:pos x="1125" y="366"/>
                </a:cxn>
                <a:cxn ang="0">
                  <a:pos x="1093" y="448"/>
                </a:cxn>
                <a:cxn ang="0">
                  <a:pos x="1072" y="562"/>
                </a:cxn>
                <a:cxn ang="0">
                  <a:pos x="1047" y="663"/>
                </a:cxn>
                <a:cxn ang="0">
                  <a:pos x="1007" y="733"/>
                </a:cxn>
                <a:cxn ang="0">
                  <a:pos x="973" y="798"/>
                </a:cxn>
                <a:cxn ang="0">
                  <a:pos x="950" y="856"/>
                </a:cxn>
                <a:cxn ang="0">
                  <a:pos x="991" y="891"/>
                </a:cxn>
                <a:cxn ang="0">
                  <a:pos x="920" y="950"/>
                </a:cxn>
                <a:cxn ang="0">
                  <a:pos x="825" y="910"/>
                </a:cxn>
                <a:cxn ang="0">
                  <a:pos x="858" y="968"/>
                </a:cxn>
                <a:cxn ang="0">
                  <a:pos x="934" y="1173"/>
                </a:cxn>
                <a:cxn ang="0">
                  <a:pos x="952" y="1215"/>
                </a:cxn>
                <a:cxn ang="0">
                  <a:pos x="918" y="1257"/>
                </a:cxn>
                <a:cxn ang="0">
                  <a:pos x="860" y="1283"/>
                </a:cxn>
                <a:cxn ang="0">
                  <a:pos x="791" y="1201"/>
                </a:cxn>
                <a:cxn ang="0">
                  <a:pos x="726" y="1299"/>
                </a:cxn>
              </a:cxnLst>
              <a:rect l="0" t="0" r="r" b="b"/>
              <a:pathLst>
                <a:path w="1125" h="1402">
                  <a:moveTo>
                    <a:pt x="701" y="1362"/>
                  </a:moveTo>
                  <a:lnTo>
                    <a:pt x="618" y="1353"/>
                  </a:lnTo>
                  <a:lnTo>
                    <a:pt x="606" y="1376"/>
                  </a:lnTo>
                  <a:lnTo>
                    <a:pt x="533" y="1379"/>
                  </a:lnTo>
                  <a:lnTo>
                    <a:pt x="533" y="1397"/>
                  </a:lnTo>
                  <a:lnTo>
                    <a:pt x="505" y="1402"/>
                  </a:lnTo>
                  <a:lnTo>
                    <a:pt x="480" y="1383"/>
                  </a:lnTo>
                  <a:lnTo>
                    <a:pt x="450" y="1306"/>
                  </a:lnTo>
                  <a:lnTo>
                    <a:pt x="415" y="1269"/>
                  </a:lnTo>
                  <a:lnTo>
                    <a:pt x="399" y="1225"/>
                  </a:lnTo>
                  <a:lnTo>
                    <a:pt x="330" y="1339"/>
                  </a:lnTo>
                  <a:lnTo>
                    <a:pt x="297" y="1313"/>
                  </a:lnTo>
                  <a:lnTo>
                    <a:pt x="314" y="1274"/>
                  </a:lnTo>
                  <a:lnTo>
                    <a:pt x="337" y="1274"/>
                  </a:lnTo>
                  <a:lnTo>
                    <a:pt x="353" y="1229"/>
                  </a:lnTo>
                  <a:lnTo>
                    <a:pt x="321" y="1201"/>
                  </a:lnTo>
                  <a:lnTo>
                    <a:pt x="309" y="1143"/>
                  </a:lnTo>
                  <a:lnTo>
                    <a:pt x="339" y="1076"/>
                  </a:lnTo>
                  <a:lnTo>
                    <a:pt x="251" y="1010"/>
                  </a:lnTo>
                  <a:lnTo>
                    <a:pt x="194" y="994"/>
                  </a:lnTo>
                  <a:lnTo>
                    <a:pt x="191" y="947"/>
                  </a:lnTo>
                  <a:lnTo>
                    <a:pt x="258" y="917"/>
                  </a:lnTo>
                  <a:lnTo>
                    <a:pt x="251" y="805"/>
                  </a:lnTo>
                  <a:lnTo>
                    <a:pt x="231" y="805"/>
                  </a:lnTo>
                  <a:lnTo>
                    <a:pt x="224" y="842"/>
                  </a:lnTo>
                  <a:lnTo>
                    <a:pt x="194" y="845"/>
                  </a:lnTo>
                  <a:lnTo>
                    <a:pt x="187" y="812"/>
                  </a:lnTo>
                  <a:lnTo>
                    <a:pt x="143" y="814"/>
                  </a:lnTo>
                  <a:lnTo>
                    <a:pt x="113" y="698"/>
                  </a:lnTo>
                  <a:lnTo>
                    <a:pt x="152" y="679"/>
                  </a:lnTo>
                  <a:lnTo>
                    <a:pt x="134" y="611"/>
                  </a:lnTo>
                  <a:lnTo>
                    <a:pt x="7" y="565"/>
                  </a:lnTo>
                  <a:lnTo>
                    <a:pt x="0" y="541"/>
                  </a:lnTo>
                  <a:lnTo>
                    <a:pt x="95" y="504"/>
                  </a:lnTo>
                  <a:lnTo>
                    <a:pt x="113" y="513"/>
                  </a:lnTo>
                  <a:lnTo>
                    <a:pt x="134" y="497"/>
                  </a:lnTo>
                  <a:lnTo>
                    <a:pt x="189" y="511"/>
                  </a:lnTo>
                  <a:lnTo>
                    <a:pt x="214" y="453"/>
                  </a:lnTo>
                  <a:lnTo>
                    <a:pt x="65" y="310"/>
                  </a:lnTo>
                  <a:lnTo>
                    <a:pt x="104" y="271"/>
                  </a:lnTo>
                  <a:lnTo>
                    <a:pt x="161" y="315"/>
                  </a:lnTo>
                  <a:lnTo>
                    <a:pt x="256" y="369"/>
                  </a:lnTo>
                  <a:lnTo>
                    <a:pt x="281" y="352"/>
                  </a:lnTo>
                  <a:lnTo>
                    <a:pt x="311" y="371"/>
                  </a:lnTo>
                  <a:lnTo>
                    <a:pt x="332" y="357"/>
                  </a:lnTo>
                  <a:lnTo>
                    <a:pt x="318" y="327"/>
                  </a:lnTo>
                  <a:lnTo>
                    <a:pt x="341" y="285"/>
                  </a:lnTo>
                  <a:lnTo>
                    <a:pt x="307" y="271"/>
                  </a:lnTo>
                  <a:lnTo>
                    <a:pt x="293" y="245"/>
                  </a:lnTo>
                  <a:lnTo>
                    <a:pt x="226" y="224"/>
                  </a:lnTo>
                  <a:lnTo>
                    <a:pt x="224" y="187"/>
                  </a:lnTo>
                  <a:lnTo>
                    <a:pt x="249" y="187"/>
                  </a:lnTo>
                  <a:lnTo>
                    <a:pt x="240" y="135"/>
                  </a:lnTo>
                  <a:lnTo>
                    <a:pt x="272" y="75"/>
                  </a:lnTo>
                  <a:lnTo>
                    <a:pt x="360" y="100"/>
                  </a:lnTo>
                  <a:lnTo>
                    <a:pt x="378" y="65"/>
                  </a:lnTo>
                  <a:lnTo>
                    <a:pt x="429" y="77"/>
                  </a:lnTo>
                  <a:lnTo>
                    <a:pt x="480" y="30"/>
                  </a:lnTo>
                  <a:lnTo>
                    <a:pt x="507" y="26"/>
                  </a:lnTo>
                  <a:lnTo>
                    <a:pt x="542" y="49"/>
                  </a:lnTo>
                  <a:lnTo>
                    <a:pt x="569" y="33"/>
                  </a:lnTo>
                  <a:lnTo>
                    <a:pt x="588" y="7"/>
                  </a:lnTo>
                  <a:lnTo>
                    <a:pt x="629" y="5"/>
                  </a:lnTo>
                  <a:lnTo>
                    <a:pt x="629" y="65"/>
                  </a:lnTo>
                  <a:lnTo>
                    <a:pt x="692" y="117"/>
                  </a:lnTo>
                  <a:lnTo>
                    <a:pt x="729" y="114"/>
                  </a:lnTo>
                  <a:lnTo>
                    <a:pt x="761" y="89"/>
                  </a:lnTo>
                  <a:lnTo>
                    <a:pt x="777" y="63"/>
                  </a:lnTo>
                  <a:lnTo>
                    <a:pt x="812" y="7"/>
                  </a:lnTo>
                  <a:lnTo>
                    <a:pt x="848" y="0"/>
                  </a:lnTo>
                  <a:lnTo>
                    <a:pt x="844" y="26"/>
                  </a:lnTo>
                  <a:lnTo>
                    <a:pt x="878" y="26"/>
                  </a:lnTo>
                  <a:lnTo>
                    <a:pt x="908" y="21"/>
                  </a:lnTo>
                  <a:lnTo>
                    <a:pt x="952" y="28"/>
                  </a:lnTo>
                  <a:lnTo>
                    <a:pt x="977" y="65"/>
                  </a:lnTo>
                  <a:lnTo>
                    <a:pt x="998" y="100"/>
                  </a:lnTo>
                  <a:lnTo>
                    <a:pt x="1028" y="79"/>
                  </a:lnTo>
                  <a:lnTo>
                    <a:pt x="1056" y="89"/>
                  </a:lnTo>
                  <a:lnTo>
                    <a:pt x="1063" y="121"/>
                  </a:lnTo>
                  <a:lnTo>
                    <a:pt x="1024" y="133"/>
                  </a:lnTo>
                  <a:lnTo>
                    <a:pt x="1035" y="154"/>
                  </a:lnTo>
                  <a:lnTo>
                    <a:pt x="1072" y="175"/>
                  </a:lnTo>
                  <a:lnTo>
                    <a:pt x="1088" y="217"/>
                  </a:lnTo>
                  <a:lnTo>
                    <a:pt x="1079" y="261"/>
                  </a:lnTo>
                  <a:lnTo>
                    <a:pt x="1088" y="320"/>
                  </a:lnTo>
                  <a:lnTo>
                    <a:pt x="1125" y="366"/>
                  </a:lnTo>
                  <a:lnTo>
                    <a:pt x="1093" y="448"/>
                  </a:lnTo>
                  <a:lnTo>
                    <a:pt x="1093" y="448"/>
                  </a:lnTo>
                  <a:lnTo>
                    <a:pt x="1042" y="520"/>
                  </a:lnTo>
                  <a:lnTo>
                    <a:pt x="1072" y="562"/>
                  </a:lnTo>
                  <a:lnTo>
                    <a:pt x="1074" y="628"/>
                  </a:lnTo>
                  <a:lnTo>
                    <a:pt x="1047" y="663"/>
                  </a:lnTo>
                  <a:lnTo>
                    <a:pt x="1063" y="714"/>
                  </a:lnTo>
                  <a:lnTo>
                    <a:pt x="1007" y="733"/>
                  </a:lnTo>
                  <a:lnTo>
                    <a:pt x="1005" y="772"/>
                  </a:lnTo>
                  <a:lnTo>
                    <a:pt x="973" y="798"/>
                  </a:lnTo>
                  <a:lnTo>
                    <a:pt x="927" y="824"/>
                  </a:lnTo>
                  <a:lnTo>
                    <a:pt x="950" y="856"/>
                  </a:lnTo>
                  <a:lnTo>
                    <a:pt x="982" y="856"/>
                  </a:lnTo>
                  <a:lnTo>
                    <a:pt x="991" y="891"/>
                  </a:lnTo>
                  <a:lnTo>
                    <a:pt x="927" y="910"/>
                  </a:lnTo>
                  <a:lnTo>
                    <a:pt x="920" y="950"/>
                  </a:lnTo>
                  <a:lnTo>
                    <a:pt x="869" y="936"/>
                  </a:lnTo>
                  <a:lnTo>
                    <a:pt x="825" y="910"/>
                  </a:lnTo>
                  <a:lnTo>
                    <a:pt x="832" y="952"/>
                  </a:lnTo>
                  <a:lnTo>
                    <a:pt x="858" y="968"/>
                  </a:lnTo>
                  <a:lnTo>
                    <a:pt x="913" y="992"/>
                  </a:lnTo>
                  <a:lnTo>
                    <a:pt x="934" y="1173"/>
                  </a:lnTo>
                  <a:lnTo>
                    <a:pt x="950" y="1187"/>
                  </a:lnTo>
                  <a:lnTo>
                    <a:pt x="952" y="1215"/>
                  </a:lnTo>
                  <a:lnTo>
                    <a:pt x="906" y="1232"/>
                  </a:lnTo>
                  <a:lnTo>
                    <a:pt x="918" y="1257"/>
                  </a:lnTo>
                  <a:lnTo>
                    <a:pt x="890" y="1283"/>
                  </a:lnTo>
                  <a:lnTo>
                    <a:pt x="860" y="1283"/>
                  </a:lnTo>
                  <a:lnTo>
                    <a:pt x="800" y="1264"/>
                  </a:lnTo>
                  <a:lnTo>
                    <a:pt x="791" y="1201"/>
                  </a:lnTo>
                  <a:lnTo>
                    <a:pt x="729" y="1236"/>
                  </a:lnTo>
                  <a:lnTo>
                    <a:pt x="726" y="1299"/>
                  </a:lnTo>
                  <a:lnTo>
                    <a:pt x="705" y="1313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330304" y="3433738"/>
              <a:ext cx="509589" cy="1050926"/>
            </a:xfrm>
            <a:custGeom>
              <a:avLst/>
              <a:gdLst/>
              <a:ahLst/>
              <a:cxnLst>
                <a:cxn ang="0">
                  <a:pos x="484" y="572"/>
                </a:cxn>
                <a:cxn ang="0">
                  <a:pos x="523" y="679"/>
                </a:cxn>
                <a:cxn ang="0">
                  <a:pos x="532" y="882"/>
                </a:cxn>
                <a:cxn ang="0">
                  <a:pos x="613" y="910"/>
                </a:cxn>
                <a:cxn ang="0">
                  <a:pos x="647" y="985"/>
                </a:cxn>
                <a:cxn ang="0">
                  <a:pos x="640" y="1078"/>
                </a:cxn>
                <a:cxn ang="0">
                  <a:pos x="710" y="1269"/>
                </a:cxn>
                <a:cxn ang="0">
                  <a:pos x="703" y="1342"/>
                </a:cxn>
                <a:cxn ang="0">
                  <a:pos x="795" y="1428"/>
                </a:cxn>
                <a:cxn ang="0">
                  <a:pos x="728" y="1491"/>
                </a:cxn>
                <a:cxn ang="0">
                  <a:pos x="666" y="1433"/>
                </a:cxn>
                <a:cxn ang="0">
                  <a:pos x="629" y="1391"/>
                </a:cxn>
                <a:cxn ang="0">
                  <a:pos x="444" y="1400"/>
                </a:cxn>
                <a:cxn ang="0">
                  <a:pos x="278" y="1587"/>
                </a:cxn>
                <a:cxn ang="0">
                  <a:pos x="152" y="1661"/>
                </a:cxn>
                <a:cxn ang="0">
                  <a:pos x="69" y="1575"/>
                </a:cxn>
                <a:cxn ang="0">
                  <a:pos x="85" y="1486"/>
                </a:cxn>
                <a:cxn ang="0">
                  <a:pos x="85" y="1395"/>
                </a:cxn>
                <a:cxn ang="0">
                  <a:pos x="6" y="1304"/>
                </a:cxn>
                <a:cxn ang="0">
                  <a:pos x="99" y="1209"/>
                </a:cxn>
                <a:cxn ang="0">
                  <a:pos x="59" y="1043"/>
                </a:cxn>
                <a:cxn ang="0">
                  <a:pos x="99" y="917"/>
                </a:cxn>
                <a:cxn ang="0">
                  <a:pos x="108" y="880"/>
                </a:cxn>
                <a:cxn ang="0">
                  <a:pos x="152" y="850"/>
                </a:cxn>
                <a:cxn ang="0">
                  <a:pos x="64" y="717"/>
                </a:cxn>
                <a:cxn ang="0">
                  <a:pos x="27" y="689"/>
                </a:cxn>
                <a:cxn ang="0">
                  <a:pos x="4" y="553"/>
                </a:cxn>
                <a:cxn ang="0">
                  <a:pos x="64" y="502"/>
                </a:cxn>
                <a:cxn ang="0">
                  <a:pos x="149" y="472"/>
                </a:cxn>
                <a:cxn ang="0">
                  <a:pos x="64" y="325"/>
                </a:cxn>
                <a:cxn ang="0">
                  <a:pos x="184" y="159"/>
                </a:cxn>
                <a:cxn ang="0">
                  <a:pos x="301" y="126"/>
                </a:cxn>
                <a:cxn ang="0">
                  <a:pos x="368" y="173"/>
                </a:cxn>
                <a:cxn ang="0">
                  <a:pos x="394" y="208"/>
                </a:cxn>
                <a:cxn ang="0">
                  <a:pos x="548" y="66"/>
                </a:cxn>
                <a:cxn ang="0">
                  <a:pos x="650" y="82"/>
                </a:cxn>
                <a:cxn ang="0">
                  <a:pos x="661" y="143"/>
                </a:cxn>
                <a:cxn ang="0">
                  <a:pos x="613" y="255"/>
                </a:cxn>
                <a:cxn ang="0">
                  <a:pos x="696" y="339"/>
                </a:cxn>
                <a:cxn ang="0">
                  <a:pos x="721" y="425"/>
                </a:cxn>
                <a:cxn ang="0">
                  <a:pos x="645" y="437"/>
                </a:cxn>
                <a:cxn ang="0">
                  <a:pos x="454" y="378"/>
                </a:cxn>
              </a:cxnLst>
              <a:rect l="0" t="0" r="r" b="b"/>
              <a:pathLst>
                <a:path w="795" h="1661">
                  <a:moveTo>
                    <a:pt x="523" y="565"/>
                  </a:moveTo>
                  <a:lnTo>
                    <a:pt x="502" y="581"/>
                  </a:lnTo>
                  <a:lnTo>
                    <a:pt x="484" y="572"/>
                  </a:lnTo>
                  <a:lnTo>
                    <a:pt x="389" y="609"/>
                  </a:lnTo>
                  <a:lnTo>
                    <a:pt x="396" y="633"/>
                  </a:lnTo>
                  <a:lnTo>
                    <a:pt x="523" y="679"/>
                  </a:lnTo>
                  <a:lnTo>
                    <a:pt x="541" y="747"/>
                  </a:lnTo>
                  <a:lnTo>
                    <a:pt x="502" y="766"/>
                  </a:lnTo>
                  <a:lnTo>
                    <a:pt x="532" y="882"/>
                  </a:lnTo>
                  <a:lnTo>
                    <a:pt x="576" y="880"/>
                  </a:lnTo>
                  <a:lnTo>
                    <a:pt x="583" y="913"/>
                  </a:lnTo>
                  <a:lnTo>
                    <a:pt x="613" y="910"/>
                  </a:lnTo>
                  <a:lnTo>
                    <a:pt x="620" y="873"/>
                  </a:lnTo>
                  <a:lnTo>
                    <a:pt x="640" y="873"/>
                  </a:lnTo>
                  <a:lnTo>
                    <a:pt x="647" y="985"/>
                  </a:lnTo>
                  <a:lnTo>
                    <a:pt x="580" y="1015"/>
                  </a:lnTo>
                  <a:lnTo>
                    <a:pt x="583" y="1062"/>
                  </a:lnTo>
                  <a:lnTo>
                    <a:pt x="640" y="1078"/>
                  </a:lnTo>
                  <a:lnTo>
                    <a:pt x="728" y="1144"/>
                  </a:lnTo>
                  <a:lnTo>
                    <a:pt x="698" y="1211"/>
                  </a:lnTo>
                  <a:lnTo>
                    <a:pt x="710" y="1269"/>
                  </a:lnTo>
                  <a:lnTo>
                    <a:pt x="742" y="1297"/>
                  </a:lnTo>
                  <a:lnTo>
                    <a:pt x="726" y="1342"/>
                  </a:lnTo>
                  <a:lnTo>
                    <a:pt x="703" y="1342"/>
                  </a:lnTo>
                  <a:lnTo>
                    <a:pt x="686" y="1381"/>
                  </a:lnTo>
                  <a:lnTo>
                    <a:pt x="735" y="1426"/>
                  </a:lnTo>
                  <a:lnTo>
                    <a:pt x="795" y="1428"/>
                  </a:lnTo>
                  <a:lnTo>
                    <a:pt x="774" y="1479"/>
                  </a:lnTo>
                  <a:lnTo>
                    <a:pt x="737" y="1472"/>
                  </a:lnTo>
                  <a:lnTo>
                    <a:pt x="728" y="1491"/>
                  </a:lnTo>
                  <a:lnTo>
                    <a:pt x="682" y="1479"/>
                  </a:lnTo>
                  <a:lnTo>
                    <a:pt x="686" y="1444"/>
                  </a:lnTo>
                  <a:lnTo>
                    <a:pt x="666" y="1433"/>
                  </a:lnTo>
                  <a:lnTo>
                    <a:pt x="650" y="1463"/>
                  </a:lnTo>
                  <a:lnTo>
                    <a:pt x="603" y="1444"/>
                  </a:lnTo>
                  <a:lnTo>
                    <a:pt x="629" y="1391"/>
                  </a:lnTo>
                  <a:lnTo>
                    <a:pt x="541" y="1335"/>
                  </a:lnTo>
                  <a:lnTo>
                    <a:pt x="465" y="1409"/>
                  </a:lnTo>
                  <a:lnTo>
                    <a:pt x="444" y="1400"/>
                  </a:lnTo>
                  <a:lnTo>
                    <a:pt x="368" y="1477"/>
                  </a:lnTo>
                  <a:lnTo>
                    <a:pt x="382" y="1498"/>
                  </a:lnTo>
                  <a:lnTo>
                    <a:pt x="278" y="1587"/>
                  </a:lnTo>
                  <a:lnTo>
                    <a:pt x="230" y="1596"/>
                  </a:lnTo>
                  <a:lnTo>
                    <a:pt x="152" y="1661"/>
                  </a:lnTo>
                  <a:lnTo>
                    <a:pt x="152" y="1661"/>
                  </a:lnTo>
                  <a:lnTo>
                    <a:pt x="122" y="1624"/>
                  </a:lnTo>
                  <a:lnTo>
                    <a:pt x="92" y="1619"/>
                  </a:lnTo>
                  <a:lnTo>
                    <a:pt x="69" y="1575"/>
                  </a:lnTo>
                  <a:lnTo>
                    <a:pt x="78" y="1559"/>
                  </a:lnTo>
                  <a:lnTo>
                    <a:pt x="50" y="1507"/>
                  </a:lnTo>
                  <a:lnTo>
                    <a:pt x="85" y="1486"/>
                  </a:lnTo>
                  <a:lnTo>
                    <a:pt x="103" y="1500"/>
                  </a:lnTo>
                  <a:lnTo>
                    <a:pt x="138" y="1484"/>
                  </a:lnTo>
                  <a:lnTo>
                    <a:pt x="85" y="1395"/>
                  </a:lnTo>
                  <a:lnTo>
                    <a:pt x="48" y="1330"/>
                  </a:lnTo>
                  <a:lnTo>
                    <a:pt x="16" y="1335"/>
                  </a:lnTo>
                  <a:lnTo>
                    <a:pt x="6" y="1304"/>
                  </a:lnTo>
                  <a:lnTo>
                    <a:pt x="76" y="1253"/>
                  </a:lnTo>
                  <a:lnTo>
                    <a:pt x="76" y="1218"/>
                  </a:lnTo>
                  <a:lnTo>
                    <a:pt x="99" y="1209"/>
                  </a:lnTo>
                  <a:lnTo>
                    <a:pt x="46" y="1104"/>
                  </a:lnTo>
                  <a:lnTo>
                    <a:pt x="66" y="1081"/>
                  </a:lnTo>
                  <a:lnTo>
                    <a:pt x="59" y="1043"/>
                  </a:lnTo>
                  <a:lnTo>
                    <a:pt x="85" y="1043"/>
                  </a:lnTo>
                  <a:lnTo>
                    <a:pt x="156" y="938"/>
                  </a:lnTo>
                  <a:lnTo>
                    <a:pt x="99" y="917"/>
                  </a:lnTo>
                  <a:lnTo>
                    <a:pt x="82" y="889"/>
                  </a:lnTo>
                  <a:lnTo>
                    <a:pt x="85" y="873"/>
                  </a:lnTo>
                  <a:lnTo>
                    <a:pt x="108" y="880"/>
                  </a:lnTo>
                  <a:lnTo>
                    <a:pt x="119" y="864"/>
                  </a:lnTo>
                  <a:lnTo>
                    <a:pt x="133" y="873"/>
                  </a:lnTo>
                  <a:lnTo>
                    <a:pt x="152" y="850"/>
                  </a:lnTo>
                  <a:lnTo>
                    <a:pt x="76" y="782"/>
                  </a:lnTo>
                  <a:lnTo>
                    <a:pt x="96" y="756"/>
                  </a:lnTo>
                  <a:lnTo>
                    <a:pt x="64" y="717"/>
                  </a:lnTo>
                  <a:lnTo>
                    <a:pt x="46" y="738"/>
                  </a:lnTo>
                  <a:lnTo>
                    <a:pt x="6" y="710"/>
                  </a:lnTo>
                  <a:lnTo>
                    <a:pt x="27" y="689"/>
                  </a:lnTo>
                  <a:lnTo>
                    <a:pt x="0" y="612"/>
                  </a:lnTo>
                  <a:lnTo>
                    <a:pt x="32" y="595"/>
                  </a:lnTo>
                  <a:lnTo>
                    <a:pt x="4" y="553"/>
                  </a:lnTo>
                  <a:lnTo>
                    <a:pt x="18" y="525"/>
                  </a:lnTo>
                  <a:lnTo>
                    <a:pt x="50" y="542"/>
                  </a:lnTo>
                  <a:lnTo>
                    <a:pt x="64" y="502"/>
                  </a:lnTo>
                  <a:lnTo>
                    <a:pt x="34" y="479"/>
                  </a:lnTo>
                  <a:lnTo>
                    <a:pt x="57" y="420"/>
                  </a:lnTo>
                  <a:lnTo>
                    <a:pt x="149" y="472"/>
                  </a:lnTo>
                  <a:lnTo>
                    <a:pt x="149" y="425"/>
                  </a:lnTo>
                  <a:lnTo>
                    <a:pt x="122" y="376"/>
                  </a:lnTo>
                  <a:lnTo>
                    <a:pt x="64" y="325"/>
                  </a:lnTo>
                  <a:lnTo>
                    <a:pt x="138" y="245"/>
                  </a:lnTo>
                  <a:lnTo>
                    <a:pt x="133" y="210"/>
                  </a:lnTo>
                  <a:lnTo>
                    <a:pt x="184" y="159"/>
                  </a:lnTo>
                  <a:lnTo>
                    <a:pt x="189" y="131"/>
                  </a:lnTo>
                  <a:lnTo>
                    <a:pt x="260" y="157"/>
                  </a:lnTo>
                  <a:lnTo>
                    <a:pt x="301" y="126"/>
                  </a:lnTo>
                  <a:lnTo>
                    <a:pt x="338" y="154"/>
                  </a:lnTo>
                  <a:lnTo>
                    <a:pt x="357" y="150"/>
                  </a:lnTo>
                  <a:lnTo>
                    <a:pt x="368" y="173"/>
                  </a:lnTo>
                  <a:lnTo>
                    <a:pt x="355" y="217"/>
                  </a:lnTo>
                  <a:lnTo>
                    <a:pt x="364" y="231"/>
                  </a:lnTo>
                  <a:lnTo>
                    <a:pt x="394" y="208"/>
                  </a:lnTo>
                  <a:lnTo>
                    <a:pt x="421" y="154"/>
                  </a:lnTo>
                  <a:lnTo>
                    <a:pt x="451" y="124"/>
                  </a:lnTo>
                  <a:lnTo>
                    <a:pt x="548" y="66"/>
                  </a:lnTo>
                  <a:lnTo>
                    <a:pt x="534" y="19"/>
                  </a:lnTo>
                  <a:lnTo>
                    <a:pt x="567" y="0"/>
                  </a:lnTo>
                  <a:lnTo>
                    <a:pt x="650" y="82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29" y="203"/>
                  </a:lnTo>
                  <a:lnTo>
                    <a:pt x="638" y="255"/>
                  </a:lnTo>
                  <a:lnTo>
                    <a:pt x="613" y="255"/>
                  </a:lnTo>
                  <a:lnTo>
                    <a:pt x="615" y="292"/>
                  </a:lnTo>
                  <a:lnTo>
                    <a:pt x="682" y="313"/>
                  </a:lnTo>
                  <a:lnTo>
                    <a:pt x="696" y="339"/>
                  </a:lnTo>
                  <a:lnTo>
                    <a:pt x="730" y="353"/>
                  </a:lnTo>
                  <a:lnTo>
                    <a:pt x="707" y="395"/>
                  </a:lnTo>
                  <a:lnTo>
                    <a:pt x="721" y="425"/>
                  </a:lnTo>
                  <a:lnTo>
                    <a:pt x="700" y="439"/>
                  </a:lnTo>
                  <a:lnTo>
                    <a:pt x="670" y="420"/>
                  </a:lnTo>
                  <a:lnTo>
                    <a:pt x="645" y="437"/>
                  </a:lnTo>
                  <a:lnTo>
                    <a:pt x="550" y="383"/>
                  </a:lnTo>
                  <a:lnTo>
                    <a:pt x="493" y="339"/>
                  </a:lnTo>
                  <a:lnTo>
                    <a:pt x="454" y="378"/>
                  </a:lnTo>
                  <a:lnTo>
                    <a:pt x="603" y="521"/>
                  </a:lnTo>
                  <a:lnTo>
                    <a:pt x="578" y="579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eorgia" pitchFamily="18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814367" y="5016478"/>
              <a:ext cx="785813" cy="1033463"/>
            </a:xfrm>
            <a:custGeom>
              <a:avLst/>
              <a:gdLst/>
              <a:ahLst/>
              <a:cxnLst>
                <a:cxn ang="0">
                  <a:pos x="127" y="591"/>
                </a:cxn>
                <a:cxn ang="0">
                  <a:pos x="39" y="516"/>
                </a:cxn>
                <a:cxn ang="0">
                  <a:pos x="16" y="563"/>
                </a:cxn>
                <a:cxn ang="0">
                  <a:pos x="46" y="668"/>
                </a:cxn>
                <a:cxn ang="0">
                  <a:pos x="127" y="689"/>
                </a:cxn>
                <a:cxn ang="0">
                  <a:pos x="242" y="1013"/>
                </a:cxn>
                <a:cxn ang="0">
                  <a:pos x="406" y="1225"/>
                </a:cxn>
                <a:cxn ang="0">
                  <a:pos x="475" y="1416"/>
                </a:cxn>
                <a:cxn ang="0">
                  <a:pos x="671" y="1601"/>
                </a:cxn>
                <a:cxn ang="0">
                  <a:pos x="751" y="1482"/>
                </a:cxn>
                <a:cxn ang="0">
                  <a:pos x="793" y="1484"/>
                </a:cxn>
                <a:cxn ang="0">
                  <a:pos x="1021" y="1631"/>
                </a:cxn>
                <a:cxn ang="0">
                  <a:pos x="987" y="1472"/>
                </a:cxn>
                <a:cxn ang="0">
                  <a:pos x="996" y="1363"/>
                </a:cxn>
                <a:cxn ang="0">
                  <a:pos x="1196" y="1356"/>
                </a:cxn>
                <a:cxn ang="0">
                  <a:pos x="1226" y="1286"/>
                </a:cxn>
                <a:cxn ang="0">
                  <a:pos x="1155" y="1230"/>
                </a:cxn>
                <a:cxn ang="0">
                  <a:pos x="1116" y="1115"/>
                </a:cxn>
                <a:cxn ang="0">
                  <a:pos x="1030" y="1160"/>
                </a:cxn>
                <a:cxn ang="0">
                  <a:pos x="1003" y="1118"/>
                </a:cxn>
                <a:cxn ang="0">
                  <a:pos x="924" y="1115"/>
                </a:cxn>
                <a:cxn ang="0">
                  <a:pos x="883" y="1115"/>
                </a:cxn>
                <a:cxn ang="0">
                  <a:pos x="906" y="999"/>
                </a:cxn>
                <a:cxn ang="0">
                  <a:pos x="858" y="961"/>
                </a:cxn>
                <a:cxn ang="0">
                  <a:pos x="901" y="975"/>
                </a:cxn>
                <a:cxn ang="0">
                  <a:pos x="1017" y="954"/>
                </a:cxn>
                <a:cxn ang="0">
                  <a:pos x="1000" y="847"/>
                </a:cxn>
                <a:cxn ang="0">
                  <a:pos x="1042" y="731"/>
                </a:cxn>
                <a:cxn ang="0">
                  <a:pos x="1019" y="609"/>
                </a:cxn>
                <a:cxn ang="0">
                  <a:pos x="1044" y="472"/>
                </a:cxn>
                <a:cxn ang="0">
                  <a:pos x="1079" y="430"/>
                </a:cxn>
                <a:cxn ang="0">
                  <a:pos x="1005" y="395"/>
                </a:cxn>
                <a:cxn ang="0">
                  <a:pos x="1044" y="362"/>
                </a:cxn>
                <a:cxn ang="0">
                  <a:pos x="973" y="336"/>
                </a:cxn>
                <a:cxn ang="0">
                  <a:pos x="1007" y="292"/>
                </a:cxn>
                <a:cxn ang="0">
                  <a:pos x="927" y="320"/>
                </a:cxn>
                <a:cxn ang="0">
                  <a:pos x="878" y="339"/>
                </a:cxn>
                <a:cxn ang="0">
                  <a:pos x="911" y="278"/>
                </a:cxn>
                <a:cxn ang="0">
                  <a:pos x="899" y="245"/>
                </a:cxn>
                <a:cxn ang="0">
                  <a:pos x="934" y="238"/>
                </a:cxn>
                <a:cxn ang="0">
                  <a:pos x="885" y="189"/>
                </a:cxn>
                <a:cxn ang="0">
                  <a:pos x="941" y="208"/>
                </a:cxn>
                <a:cxn ang="0">
                  <a:pos x="952" y="145"/>
                </a:cxn>
                <a:cxn ang="0">
                  <a:pos x="901" y="49"/>
                </a:cxn>
                <a:cxn ang="0">
                  <a:pos x="779" y="136"/>
                </a:cxn>
                <a:cxn ang="0">
                  <a:pos x="710" y="10"/>
                </a:cxn>
                <a:cxn ang="0">
                  <a:pos x="581" y="59"/>
                </a:cxn>
                <a:cxn ang="0">
                  <a:pos x="532" y="136"/>
                </a:cxn>
                <a:cxn ang="0">
                  <a:pos x="417" y="47"/>
                </a:cxn>
                <a:cxn ang="0">
                  <a:pos x="357" y="304"/>
                </a:cxn>
                <a:cxn ang="0">
                  <a:pos x="316" y="343"/>
                </a:cxn>
                <a:cxn ang="0">
                  <a:pos x="258" y="432"/>
                </a:cxn>
              </a:cxnLst>
              <a:rect l="0" t="0" r="r" b="b"/>
              <a:pathLst>
                <a:path w="1226" h="1631">
                  <a:moveTo>
                    <a:pt x="189" y="507"/>
                  </a:moveTo>
                  <a:lnTo>
                    <a:pt x="127" y="591"/>
                  </a:lnTo>
                  <a:lnTo>
                    <a:pt x="69" y="542"/>
                  </a:lnTo>
                  <a:lnTo>
                    <a:pt x="39" y="516"/>
                  </a:lnTo>
                  <a:lnTo>
                    <a:pt x="0" y="530"/>
                  </a:lnTo>
                  <a:lnTo>
                    <a:pt x="16" y="563"/>
                  </a:lnTo>
                  <a:lnTo>
                    <a:pt x="67" y="640"/>
                  </a:lnTo>
                  <a:lnTo>
                    <a:pt x="46" y="668"/>
                  </a:lnTo>
                  <a:lnTo>
                    <a:pt x="78" y="703"/>
                  </a:lnTo>
                  <a:lnTo>
                    <a:pt x="127" y="689"/>
                  </a:lnTo>
                  <a:lnTo>
                    <a:pt x="171" y="831"/>
                  </a:lnTo>
                  <a:lnTo>
                    <a:pt x="242" y="1013"/>
                  </a:lnTo>
                  <a:lnTo>
                    <a:pt x="332" y="1185"/>
                  </a:lnTo>
                  <a:lnTo>
                    <a:pt x="406" y="1225"/>
                  </a:lnTo>
                  <a:lnTo>
                    <a:pt x="417" y="1360"/>
                  </a:lnTo>
                  <a:lnTo>
                    <a:pt x="475" y="1416"/>
                  </a:lnTo>
                  <a:lnTo>
                    <a:pt x="526" y="1507"/>
                  </a:lnTo>
                  <a:lnTo>
                    <a:pt x="671" y="1601"/>
                  </a:lnTo>
                  <a:lnTo>
                    <a:pt x="728" y="1517"/>
                  </a:lnTo>
                  <a:lnTo>
                    <a:pt x="751" y="1482"/>
                  </a:lnTo>
                  <a:lnTo>
                    <a:pt x="777" y="1479"/>
                  </a:lnTo>
                  <a:lnTo>
                    <a:pt x="793" y="1484"/>
                  </a:lnTo>
                  <a:lnTo>
                    <a:pt x="899" y="1575"/>
                  </a:lnTo>
                  <a:lnTo>
                    <a:pt x="1021" y="1631"/>
                  </a:lnTo>
                  <a:lnTo>
                    <a:pt x="1028" y="1489"/>
                  </a:lnTo>
                  <a:lnTo>
                    <a:pt x="987" y="1472"/>
                  </a:lnTo>
                  <a:lnTo>
                    <a:pt x="987" y="1412"/>
                  </a:lnTo>
                  <a:lnTo>
                    <a:pt x="996" y="1363"/>
                  </a:lnTo>
                  <a:lnTo>
                    <a:pt x="1173" y="1377"/>
                  </a:lnTo>
                  <a:lnTo>
                    <a:pt x="1196" y="1356"/>
                  </a:lnTo>
                  <a:lnTo>
                    <a:pt x="1219" y="1353"/>
                  </a:lnTo>
                  <a:lnTo>
                    <a:pt x="1226" y="1286"/>
                  </a:lnTo>
                  <a:lnTo>
                    <a:pt x="1215" y="1253"/>
                  </a:lnTo>
                  <a:lnTo>
                    <a:pt x="1155" y="1230"/>
                  </a:lnTo>
                  <a:lnTo>
                    <a:pt x="1185" y="1141"/>
                  </a:lnTo>
                  <a:lnTo>
                    <a:pt x="1116" y="1115"/>
                  </a:lnTo>
                  <a:lnTo>
                    <a:pt x="1090" y="1183"/>
                  </a:lnTo>
                  <a:lnTo>
                    <a:pt x="1030" y="1160"/>
                  </a:lnTo>
                  <a:lnTo>
                    <a:pt x="1042" y="1129"/>
                  </a:lnTo>
                  <a:lnTo>
                    <a:pt x="1003" y="1118"/>
                  </a:lnTo>
                  <a:lnTo>
                    <a:pt x="945" y="1108"/>
                  </a:lnTo>
                  <a:lnTo>
                    <a:pt x="924" y="1115"/>
                  </a:lnTo>
                  <a:lnTo>
                    <a:pt x="906" y="1162"/>
                  </a:lnTo>
                  <a:lnTo>
                    <a:pt x="883" y="1115"/>
                  </a:lnTo>
                  <a:lnTo>
                    <a:pt x="917" y="1073"/>
                  </a:lnTo>
                  <a:lnTo>
                    <a:pt x="906" y="999"/>
                  </a:lnTo>
                  <a:lnTo>
                    <a:pt x="864" y="999"/>
                  </a:lnTo>
                  <a:lnTo>
                    <a:pt x="858" y="961"/>
                  </a:lnTo>
                  <a:lnTo>
                    <a:pt x="887" y="947"/>
                  </a:lnTo>
                  <a:lnTo>
                    <a:pt x="901" y="975"/>
                  </a:lnTo>
                  <a:lnTo>
                    <a:pt x="1010" y="992"/>
                  </a:lnTo>
                  <a:lnTo>
                    <a:pt x="1017" y="954"/>
                  </a:lnTo>
                  <a:lnTo>
                    <a:pt x="973" y="875"/>
                  </a:lnTo>
                  <a:lnTo>
                    <a:pt x="1000" y="847"/>
                  </a:lnTo>
                  <a:lnTo>
                    <a:pt x="987" y="782"/>
                  </a:lnTo>
                  <a:lnTo>
                    <a:pt x="1042" y="731"/>
                  </a:lnTo>
                  <a:lnTo>
                    <a:pt x="1051" y="700"/>
                  </a:lnTo>
                  <a:lnTo>
                    <a:pt x="1019" y="609"/>
                  </a:lnTo>
                  <a:lnTo>
                    <a:pt x="1047" y="504"/>
                  </a:lnTo>
                  <a:lnTo>
                    <a:pt x="1044" y="472"/>
                  </a:lnTo>
                  <a:lnTo>
                    <a:pt x="1083" y="465"/>
                  </a:lnTo>
                  <a:lnTo>
                    <a:pt x="1079" y="430"/>
                  </a:lnTo>
                  <a:lnTo>
                    <a:pt x="1007" y="432"/>
                  </a:lnTo>
                  <a:lnTo>
                    <a:pt x="1005" y="395"/>
                  </a:lnTo>
                  <a:lnTo>
                    <a:pt x="1049" y="390"/>
                  </a:lnTo>
                  <a:lnTo>
                    <a:pt x="1044" y="362"/>
                  </a:lnTo>
                  <a:lnTo>
                    <a:pt x="977" y="374"/>
                  </a:lnTo>
                  <a:lnTo>
                    <a:pt x="973" y="336"/>
                  </a:lnTo>
                  <a:lnTo>
                    <a:pt x="1005" y="334"/>
                  </a:lnTo>
                  <a:lnTo>
                    <a:pt x="1007" y="292"/>
                  </a:lnTo>
                  <a:lnTo>
                    <a:pt x="961" y="292"/>
                  </a:lnTo>
                  <a:lnTo>
                    <a:pt x="927" y="320"/>
                  </a:lnTo>
                  <a:lnTo>
                    <a:pt x="904" y="357"/>
                  </a:lnTo>
                  <a:lnTo>
                    <a:pt x="878" y="339"/>
                  </a:lnTo>
                  <a:lnTo>
                    <a:pt x="881" y="306"/>
                  </a:lnTo>
                  <a:lnTo>
                    <a:pt x="911" y="278"/>
                  </a:lnTo>
                  <a:lnTo>
                    <a:pt x="890" y="259"/>
                  </a:lnTo>
                  <a:lnTo>
                    <a:pt x="899" y="245"/>
                  </a:lnTo>
                  <a:lnTo>
                    <a:pt x="920" y="255"/>
                  </a:lnTo>
                  <a:lnTo>
                    <a:pt x="934" y="238"/>
                  </a:lnTo>
                  <a:lnTo>
                    <a:pt x="901" y="208"/>
                  </a:lnTo>
                  <a:lnTo>
                    <a:pt x="885" y="189"/>
                  </a:lnTo>
                  <a:lnTo>
                    <a:pt x="920" y="178"/>
                  </a:lnTo>
                  <a:lnTo>
                    <a:pt x="941" y="208"/>
                  </a:lnTo>
                  <a:lnTo>
                    <a:pt x="973" y="213"/>
                  </a:lnTo>
                  <a:lnTo>
                    <a:pt x="952" y="145"/>
                  </a:lnTo>
                  <a:lnTo>
                    <a:pt x="924" y="52"/>
                  </a:lnTo>
                  <a:lnTo>
                    <a:pt x="901" y="49"/>
                  </a:lnTo>
                  <a:lnTo>
                    <a:pt x="821" y="161"/>
                  </a:lnTo>
                  <a:lnTo>
                    <a:pt x="779" y="136"/>
                  </a:lnTo>
                  <a:lnTo>
                    <a:pt x="777" y="89"/>
                  </a:lnTo>
                  <a:lnTo>
                    <a:pt x="710" y="10"/>
                  </a:lnTo>
                  <a:lnTo>
                    <a:pt x="655" y="0"/>
                  </a:lnTo>
                  <a:lnTo>
                    <a:pt x="581" y="59"/>
                  </a:lnTo>
                  <a:lnTo>
                    <a:pt x="602" y="129"/>
                  </a:lnTo>
                  <a:lnTo>
                    <a:pt x="532" y="136"/>
                  </a:lnTo>
                  <a:lnTo>
                    <a:pt x="456" y="47"/>
                  </a:lnTo>
                  <a:lnTo>
                    <a:pt x="417" y="47"/>
                  </a:lnTo>
                  <a:lnTo>
                    <a:pt x="355" y="105"/>
                  </a:lnTo>
                  <a:lnTo>
                    <a:pt x="357" y="304"/>
                  </a:lnTo>
                  <a:lnTo>
                    <a:pt x="320" y="313"/>
                  </a:lnTo>
                  <a:lnTo>
                    <a:pt x="316" y="343"/>
                  </a:lnTo>
                  <a:lnTo>
                    <a:pt x="281" y="355"/>
                  </a:lnTo>
                  <a:lnTo>
                    <a:pt x="258" y="432"/>
                  </a:lnTo>
                </a:path>
              </a:pathLst>
            </a:custGeom>
            <a:grpFill/>
            <a:ln w="5080" cap="flat" cmpd="sng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500" cap="small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Georgia" pitchFamily="18" charset="0"/>
              </a:endParaRPr>
            </a:p>
          </p:txBody>
        </p:sp>
      </p:grpSp>
      <p:sp>
        <p:nvSpPr>
          <p:cNvPr id="60" name="Rectangle 76"/>
          <p:cNvSpPr>
            <a:spLocks noChangeArrowheads="1"/>
          </p:cNvSpPr>
          <p:nvPr/>
        </p:nvSpPr>
        <p:spPr bwMode="auto">
          <a:xfrm>
            <a:off x="6519382" y="2467564"/>
            <a:ext cx="2826421" cy="548965"/>
          </a:xfrm>
          <a:prstGeom prst="rect">
            <a:avLst/>
          </a:prstGeom>
          <a:noFill/>
          <a:ln w="508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ru-RU" sz="1400" b="1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rPr>
              <a:t>Кушнаренков</a:t>
            </a:r>
            <a:r>
              <a:rPr lang="en-US" sz="1400" b="1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rPr>
              <a:t>ский</a:t>
            </a:r>
            <a:r>
              <a:rPr lang="ru-RU" sz="1400" b="1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rPr>
              <a:t> район </a:t>
            </a:r>
          </a:p>
          <a:p>
            <a:pPr>
              <a:defRPr/>
            </a:pPr>
            <a:r>
              <a:rPr lang="ru-RU" sz="1400" b="1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rPr>
              <a:t>д. </a:t>
            </a:r>
            <a:r>
              <a:rPr lang="ru-RU" sz="1400" b="1" cap="small" dirty="0" err="1">
                <a:solidFill>
                  <a:srgbClr val="455660"/>
                </a:solidFill>
                <a:latin typeface="Arial" pitchFamily="34" charset="0"/>
                <a:cs typeface="Arial" pitchFamily="34" charset="0"/>
              </a:rPr>
              <a:t>Шарипово</a:t>
            </a:r>
            <a:endParaRPr lang="ru-RU" sz="1400" cap="small" dirty="0">
              <a:solidFill>
                <a:srgbClr val="4556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519382" y="3045641"/>
            <a:ext cx="3134773" cy="850947"/>
            <a:chOff x="6586685" y="3098552"/>
            <a:chExt cx="3134773" cy="850946"/>
          </a:xfrm>
        </p:grpSpPr>
        <p:sp>
          <p:nvSpPr>
            <p:cNvPr id="61" name="Полилиния 60"/>
            <p:cNvSpPr/>
            <p:nvPr/>
          </p:nvSpPr>
          <p:spPr>
            <a:xfrm>
              <a:off x="6794918" y="3302429"/>
              <a:ext cx="90245" cy="97725"/>
            </a:xfrm>
            <a:custGeom>
              <a:avLst/>
              <a:gdLst>
                <a:gd name="connsiteX0" fmla="*/ 35346 w 102035"/>
                <a:gd name="connsiteY0" fmla="*/ 57150 h 119063"/>
                <a:gd name="connsiteX1" fmla="*/ 2008 w 102035"/>
                <a:gd name="connsiteY1" fmla="*/ 61913 h 119063"/>
                <a:gd name="connsiteX2" fmla="*/ 6771 w 102035"/>
                <a:gd name="connsiteY2" fmla="*/ 80963 h 119063"/>
                <a:gd name="connsiteX3" fmla="*/ 35346 w 102035"/>
                <a:gd name="connsiteY3" fmla="*/ 100013 h 119063"/>
                <a:gd name="connsiteX4" fmla="*/ 59158 w 102035"/>
                <a:gd name="connsiteY4" fmla="*/ 119063 h 119063"/>
                <a:gd name="connsiteX5" fmla="*/ 73446 w 102035"/>
                <a:gd name="connsiteY5" fmla="*/ 114300 h 119063"/>
                <a:gd name="connsiteX6" fmla="*/ 73446 w 102035"/>
                <a:gd name="connsiteY6" fmla="*/ 61913 h 119063"/>
                <a:gd name="connsiteX7" fmla="*/ 78208 w 102035"/>
                <a:gd name="connsiteY7" fmla="*/ 42863 h 119063"/>
                <a:gd name="connsiteX8" fmla="*/ 92496 w 102035"/>
                <a:gd name="connsiteY8" fmla="*/ 47625 h 119063"/>
                <a:gd name="connsiteX9" fmla="*/ 97258 w 102035"/>
                <a:gd name="connsiteY9" fmla="*/ 9525 h 119063"/>
                <a:gd name="connsiteX10" fmla="*/ 73446 w 102035"/>
                <a:gd name="connsiteY10" fmla="*/ 19050 h 119063"/>
                <a:gd name="connsiteX11" fmla="*/ 63921 w 102035"/>
                <a:gd name="connsiteY11" fmla="*/ 4763 h 119063"/>
                <a:gd name="connsiteX12" fmla="*/ 49633 w 102035"/>
                <a:gd name="connsiteY12" fmla="*/ 0 h 119063"/>
                <a:gd name="connsiteX13" fmla="*/ 35346 w 102035"/>
                <a:gd name="connsiteY13" fmla="*/ 28575 h 119063"/>
                <a:gd name="connsiteX14" fmla="*/ 40108 w 102035"/>
                <a:gd name="connsiteY14" fmla="*/ 66675 h 119063"/>
                <a:gd name="connsiteX15" fmla="*/ 35346 w 102035"/>
                <a:gd name="connsiteY15" fmla="*/ 5715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35" h="119063">
                  <a:moveTo>
                    <a:pt x="35346" y="57150"/>
                  </a:moveTo>
                  <a:cubicBezTo>
                    <a:pt x="28996" y="56356"/>
                    <a:pt x="10632" y="54727"/>
                    <a:pt x="2008" y="61913"/>
                  </a:cubicBezTo>
                  <a:cubicBezTo>
                    <a:pt x="-3020" y="66103"/>
                    <a:pt x="2461" y="76037"/>
                    <a:pt x="6771" y="80963"/>
                  </a:cubicBezTo>
                  <a:cubicBezTo>
                    <a:pt x="14309" y="89578"/>
                    <a:pt x="35346" y="100013"/>
                    <a:pt x="35346" y="100013"/>
                  </a:cubicBezTo>
                  <a:cubicBezTo>
                    <a:pt x="42659" y="110982"/>
                    <a:pt x="43823" y="119063"/>
                    <a:pt x="59158" y="119063"/>
                  </a:cubicBezTo>
                  <a:cubicBezTo>
                    <a:pt x="64178" y="119063"/>
                    <a:pt x="68683" y="115888"/>
                    <a:pt x="73446" y="114300"/>
                  </a:cubicBezTo>
                  <a:cubicBezTo>
                    <a:pt x="84367" y="81535"/>
                    <a:pt x="73446" y="121149"/>
                    <a:pt x="73446" y="61913"/>
                  </a:cubicBezTo>
                  <a:cubicBezTo>
                    <a:pt x="73446" y="55368"/>
                    <a:pt x="76621" y="49213"/>
                    <a:pt x="78208" y="42863"/>
                  </a:cubicBezTo>
                  <a:cubicBezTo>
                    <a:pt x="82971" y="44450"/>
                    <a:pt x="87835" y="49489"/>
                    <a:pt x="92496" y="47625"/>
                  </a:cubicBezTo>
                  <a:cubicBezTo>
                    <a:pt x="109366" y="40877"/>
                    <a:pt x="99106" y="18763"/>
                    <a:pt x="97258" y="9525"/>
                  </a:cubicBezTo>
                  <a:cubicBezTo>
                    <a:pt x="89321" y="12700"/>
                    <a:pt x="81909" y="20259"/>
                    <a:pt x="73446" y="19050"/>
                  </a:cubicBezTo>
                  <a:cubicBezTo>
                    <a:pt x="67780" y="18241"/>
                    <a:pt x="68390" y="8339"/>
                    <a:pt x="63921" y="4763"/>
                  </a:cubicBezTo>
                  <a:cubicBezTo>
                    <a:pt x="60001" y="1627"/>
                    <a:pt x="54396" y="1588"/>
                    <a:pt x="49633" y="0"/>
                  </a:cubicBezTo>
                  <a:cubicBezTo>
                    <a:pt x="44817" y="7224"/>
                    <a:pt x="35346" y="18716"/>
                    <a:pt x="35346" y="28575"/>
                  </a:cubicBezTo>
                  <a:cubicBezTo>
                    <a:pt x="35346" y="41374"/>
                    <a:pt x="39045" y="53920"/>
                    <a:pt x="40108" y="66675"/>
                  </a:cubicBezTo>
                  <a:cubicBezTo>
                    <a:pt x="40635" y="73003"/>
                    <a:pt x="41696" y="57944"/>
                    <a:pt x="35346" y="57150"/>
                  </a:cubicBezTo>
                  <a:close/>
                </a:path>
              </a:pathLst>
            </a:custGeom>
            <a:solidFill>
              <a:srgbClr val="455660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2" name="Rectangle 76"/>
            <p:cNvSpPr>
              <a:spLocks noChangeArrowheads="1"/>
            </p:cNvSpPr>
            <p:nvPr/>
          </p:nvSpPr>
          <p:spPr bwMode="auto">
            <a:xfrm>
              <a:off x="6594339" y="3400533"/>
              <a:ext cx="2826421" cy="548965"/>
            </a:xfrm>
            <a:prstGeom prst="rect">
              <a:avLst/>
            </a:prstGeom>
            <a:noFill/>
            <a:ln w="508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ru-RU" sz="1400" b="1" cap="small" dirty="0" err="1">
                  <a:solidFill>
                    <a:srgbClr val="455660"/>
                  </a:solidFill>
                  <a:latin typeface="Arial" pitchFamily="34" charset="0"/>
                  <a:cs typeface="Arial" pitchFamily="34" charset="0"/>
                </a:rPr>
                <a:t>г.Уфа</a:t>
              </a:r>
              <a:endParaRPr lang="ru-RU" sz="1400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Прямая со стрелкой 63"/>
            <p:cNvCxnSpPr>
              <a:stCxn id="61" idx="6"/>
            </p:cNvCxnSpPr>
            <p:nvPr/>
          </p:nvCxnSpPr>
          <p:spPr>
            <a:xfrm flipH="1" flipV="1">
              <a:off x="6586685" y="3098552"/>
              <a:ext cx="273192" cy="254694"/>
            </a:xfrm>
            <a:prstGeom prst="straightConnector1">
              <a:avLst/>
            </a:prstGeom>
            <a:ln>
              <a:solidFill>
                <a:srgbClr val="4556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76"/>
            <p:cNvSpPr>
              <a:spLocks noChangeArrowheads="1"/>
            </p:cNvSpPr>
            <p:nvPr/>
          </p:nvSpPr>
          <p:spPr bwMode="auto">
            <a:xfrm>
              <a:off x="6895037" y="3239786"/>
              <a:ext cx="2826421" cy="548965"/>
            </a:xfrm>
            <a:prstGeom prst="rect">
              <a:avLst/>
            </a:prstGeom>
            <a:noFill/>
            <a:ln w="508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r>
                <a:rPr lang="ru-RU" sz="1400" b="1" cap="small" dirty="0">
                  <a:solidFill>
                    <a:srgbClr val="455660"/>
                  </a:solidFill>
                  <a:latin typeface="Arial" pitchFamily="34" charset="0"/>
                  <a:cs typeface="Arial" pitchFamily="34" charset="0"/>
                </a:rPr>
                <a:t>45 км</a:t>
              </a:r>
              <a:endParaRPr lang="ru-RU" sz="1400" cap="small" dirty="0">
                <a:solidFill>
                  <a:srgbClr val="4556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7" name="Picture 4" descr="стационар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72" y="1407212"/>
            <a:ext cx="5298786" cy="29216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86414" y="1385412"/>
            <a:ext cx="96903" cy="5025795"/>
          </a:xfrm>
          <a:prstGeom prst="rect">
            <a:avLst/>
          </a:prstGeom>
          <a:solidFill>
            <a:srgbClr val="93C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93364" y="4339067"/>
            <a:ext cx="5769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55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собственности РБ: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93364" y="4682600"/>
            <a:ext cx="5278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</a:t>
            </a:r>
            <a:r>
              <a:rPr lang="ru-RU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(одноэтажное, 1976 года постройки, кирпичное):</a:t>
            </a:r>
            <a:endParaRPr lang="ru-RU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93364" y="4998924"/>
            <a:ext cx="527497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площадь: 671,5 кв</a:t>
            </a:r>
            <a:r>
              <a:rPr lang="ru-RU" sz="1600" b="1" dirty="0" smtClean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</a:t>
            </a:r>
            <a:r>
              <a:rPr lang="ru-RU" sz="16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жилая площадь: 330 кв</a:t>
            </a:r>
            <a:r>
              <a:rPr lang="ru-RU" sz="1600" b="1" dirty="0" smtClean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</a:t>
            </a:r>
            <a:r>
              <a:rPr lang="ru-RU" sz="16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93364" y="5695447"/>
            <a:ext cx="5278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УЧАСТОК:</a:t>
            </a:r>
            <a:endParaRPr lang="ru-RU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93363" y="6000655"/>
            <a:ext cx="349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площадь: 16,62 тыс. кв</a:t>
            </a:r>
            <a:r>
              <a:rPr lang="ru-RU" b="1" dirty="0" smtClean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</a:t>
            </a:r>
            <a:r>
              <a:rPr lang="ru-RU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62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Группа 126"/>
          <p:cNvGrpSpPr>
            <a:grpSpLocks/>
          </p:cNvGrpSpPr>
          <p:nvPr/>
        </p:nvGrpSpPr>
        <p:grpSpPr bwMode="auto">
          <a:xfrm>
            <a:off x="3282881" y="1279076"/>
            <a:ext cx="5234601" cy="5185365"/>
            <a:chOff x="357166" y="714348"/>
            <a:chExt cx="6308733" cy="8280410"/>
          </a:xfrm>
          <a:solidFill>
            <a:sysClr val="window" lastClr="FFFFFF">
              <a:lumMod val="75000"/>
            </a:sysClr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025630" y="3719489"/>
              <a:ext cx="717551" cy="850901"/>
            </a:xfrm>
            <a:custGeom>
              <a:avLst/>
              <a:gdLst/>
              <a:ahLst/>
              <a:cxnLst>
                <a:cxn ang="0">
                  <a:pos x="392" y="63"/>
                </a:cxn>
                <a:cxn ang="0">
                  <a:pos x="371" y="177"/>
                </a:cxn>
                <a:cxn ang="0">
                  <a:pos x="346" y="278"/>
                </a:cxn>
                <a:cxn ang="0">
                  <a:pos x="306" y="348"/>
                </a:cxn>
                <a:cxn ang="0">
                  <a:pos x="272" y="413"/>
                </a:cxn>
                <a:cxn ang="0">
                  <a:pos x="249" y="471"/>
                </a:cxn>
                <a:cxn ang="0">
                  <a:pos x="290" y="506"/>
                </a:cxn>
                <a:cxn ang="0">
                  <a:pos x="219" y="565"/>
                </a:cxn>
                <a:cxn ang="0">
                  <a:pos x="124" y="525"/>
                </a:cxn>
                <a:cxn ang="0">
                  <a:pos x="157" y="583"/>
                </a:cxn>
                <a:cxn ang="0">
                  <a:pos x="233" y="788"/>
                </a:cxn>
                <a:cxn ang="0">
                  <a:pos x="251" y="830"/>
                </a:cxn>
                <a:cxn ang="0">
                  <a:pos x="217" y="872"/>
                </a:cxn>
                <a:cxn ang="0">
                  <a:pos x="159" y="898"/>
                </a:cxn>
                <a:cxn ang="0">
                  <a:pos x="90" y="816"/>
                </a:cxn>
                <a:cxn ang="0">
                  <a:pos x="25" y="914"/>
                </a:cxn>
                <a:cxn ang="0">
                  <a:pos x="0" y="977"/>
                </a:cxn>
                <a:cxn ang="0">
                  <a:pos x="64" y="1052"/>
                </a:cxn>
                <a:cxn ang="0">
                  <a:pos x="138" y="1155"/>
                </a:cxn>
                <a:cxn ang="0">
                  <a:pos x="230" y="1148"/>
                </a:cxn>
                <a:cxn ang="0">
                  <a:pos x="327" y="1257"/>
                </a:cxn>
                <a:cxn ang="0">
                  <a:pos x="440" y="1285"/>
                </a:cxn>
                <a:cxn ang="0">
                  <a:pos x="486" y="1337"/>
                </a:cxn>
                <a:cxn ang="0">
                  <a:pos x="551" y="1297"/>
                </a:cxn>
                <a:cxn ang="0">
                  <a:pos x="611" y="1334"/>
                </a:cxn>
                <a:cxn ang="0">
                  <a:pos x="666" y="1313"/>
                </a:cxn>
                <a:cxn ang="0">
                  <a:pos x="754" y="1264"/>
                </a:cxn>
                <a:cxn ang="0">
                  <a:pos x="809" y="1283"/>
                </a:cxn>
                <a:cxn ang="0">
                  <a:pos x="839" y="1264"/>
                </a:cxn>
                <a:cxn ang="0">
                  <a:pos x="850" y="1222"/>
                </a:cxn>
                <a:cxn ang="0">
                  <a:pos x="862" y="1145"/>
                </a:cxn>
                <a:cxn ang="0">
                  <a:pos x="887" y="1103"/>
                </a:cxn>
                <a:cxn ang="0">
                  <a:pos x="945" y="1057"/>
                </a:cxn>
                <a:cxn ang="0">
                  <a:pos x="1028" y="1029"/>
                </a:cxn>
                <a:cxn ang="0">
                  <a:pos x="1079" y="980"/>
                </a:cxn>
                <a:cxn ang="0">
                  <a:pos x="1113" y="893"/>
                </a:cxn>
                <a:cxn ang="0">
                  <a:pos x="1049" y="723"/>
                </a:cxn>
                <a:cxn ang="0">
                  <a:pos x="991" y="812"/>
                </a:cxn>
                <a:cxn ang="0">
                  <a:pos x="920" y="758"/>
                </a:cxn>
                <a:cxn ang="0">
                  <a:pos x="1021" y="700"/>
                </a:cxn>
                <a:cxn ang="0">
                  <a:pos x="975" y="586"/>
                </a:cxn>
                <a:cxn ang="0">
                  <a:pos x="936" y="567"/>
                </a:cxn>
                <a:cxn ang="0">
                  <a:pos x="890" y="541"/>
                </a:cxn>
                <a:cxn ang="0">
                  <a:pos x="855" y="469"/>
                </a:cxn>
                <a:cxn ang="0">
                  <a:pos x="860" y="418"/>
                </a:cxn>
                <a:cxn ang="0">
                  <a:pos x="897" y="371"/>
                </a:cxn>
                <a:cxn ang="0">
                  <a:pos x="846" y="369"/>
                </a:cxn>
                <a:cxn ang="0">
                  <a:pos x="795" y="357"/>
                </a:cxn>
                <a:cxn ang="0">
                  <a:pos x="853" y="275"/>
                </a:cxn>
                <a:cxn ang="0">
                  <a:pos x="830" y="142"/>
                </a:cxn>
                <a:cxn ang="0">
                  <a:pos x="781" y="203"/>
                </a:cxn>
                <a:cxn ang="0">
                  <a:pos x="638" y="217"/>
                </a:cxn>
                <a:cxn ang="0">
                  <a:pos x="583" y="203"/>
                </a:cxn>
                <a:cxn ang="0">
                  <a:pos x="569" y="170"/>
                </a:cxn>
                <a:cxn ang="0">
                  <a:pos x="597" y="124"/>
                </a:cxn>
                <a:cxn ang="0">
                  <a:pos x="631" y="58"/>
                </a:cxn>
                <a:cxn ang="0">
                  <a:pos x="512" y="9"/>
                </a:cxn>
                <a:cxn ang="0">
                  <a:pos x="445" y="51"/>
                </a:cxn>
              </a:cxnLst>
              <a:rect l="0" t="0" r="r" b="b"/>
              <a:pathLst>
                <a:path w="1120" h="1344">
                  <a:moveTo>
                    <a:pt x="392" y="63"/>
                  </a:moveTo>
                  <a:lnTo>
                    <a:pt x="392" y="63"/>
                  </a:lnTo>
                  <a:lnTo>
                    <a:pt x="341" y="135"/>
                  </a:lnTo>
                  <a:lnTo>
                    <a:pt x="371" y="177"/>
                  </a:lnTo>
                  <a:lnTo>
                    <a:pt x="373" y="243"/>
                  </a:lnTo>
                  <a:lnTo>
                    <a:pt x="346" y="278"/>
                  </a:lnTo>
                  <a:lnTo>
                    <a:pt x="362" y="329"/>
                  </a:lnTo>
                  <a:lnTo>
                    <a:pt x="306" y="348"/>
                  </a:lnTo>
                  <a:lnTo>
                    <a:pt x="304" y="387"/>
                  </a:lnTo>
                  <a:lnTo>
                    <a:pt x="272" y="413"/>
                  </a:lnTo>
                  <a:lnTo>
                    <a:pt x="226" y="439"/>
                  </a:lnTo>
                  <a:lnTo>
                    <a:pt x="249" y="471"/>
                  </a:lnTo>
                  <a:lnTo>
                    <a:pt x="281" y="471"/>
                  </a:lnTo>
                  <a:lnTo>
                    <a:pt x="290" y="506"/>
                  </a:lnTo>
                  <a:lnTo>
                    <a:pt x="226" y="525"/>
                  </a:lnTo>
                  <a:lnTo>
                    <a:pt x="219" y="565"/>
                  </a:lnTo>
                  <a:lnTo>
                    <a:pt x="168" y="551"/>
                  </a:lnTo>
                  <a:lnTo>
                    <a:pt x="124" y="525"/>
                  </a:lnTo>
                  <a:lnTo>
                    <a:pt x="131" y="567"/>
                  </a:lnTo>
                  <a:lnTo>
                    <a:pt x="157" y="583"/>
                  </a:lnTo>
                  <a:lnTo>
                    <a:pt x="212" y="607"/>
                  </a:lnTo>
                  <a:lnTo>
                    <a:pt x="233" y="788"/>
                  </a:lnTo>
                  <a:lnTo>
                    <a:pt x="249" y="802"/>
                  </a:lnTo>
                  <a:lnTo>
                    <a:pt x="251" y="830"/>
                  </a:lnTo>
                  <a:lnTo>
                    <a:pt x="205" y="847"/>
                  </a:lnTo>
                  <a:lnTo>
                    <a:pt x="217" y="872"/>
                  </a:lnTo>
                  <a:lnTo>
                    <a:pt x="189" y="898"/>
                  </a:lnTo>
                  <a:lnTo>
                    <a:pt x="159" y="898"/>
                  </a:lnTo>
                  <a:lnTo>
                    <a:pt x="99" y="879"/>
                  </a:lnTo>
                  <a:lnTo>
                    <a:pt x="90" y="816"/>
                  </a:lnTo>
                  <a:lnTo>
                    <a:pt x="28" y="851"/>
                  </a:lnTo>
                  <a:lnTo>
                    <a:pt x="25" y="914"/>
                  </a:lnTo>
                  <a:lnTo>
                    <a:pt x="4" y="928"/>
                  </a:lnTo>
                  <a:lnTo>
                    <a:pt x="0" y="977"/>
                  </a:lnTo>
                  <a:lnTo>
                    <a:pt x="28" y="1043"/>
                  </a:lnTo>
                  <a:lnTo>
                    <a:pt x="64" y="1052"/>
                  </a:lnTo>
                  <a:lnTo>
                    <a:pt x="97" y="1162"/>
                  </a:lnTo>
                  <a:lnTo>
                    <a:pt x="138" y="1155"/>
                  </a:lnTo>
                  <a:lnTo>
                    <a:pt x="187" y="1150"/>
                  </a:lnTo>
                  <a:lnTo>
                    <a:pt x="230" y="1148"/>
                  </a:lnTo>
                  <a:lnTo>
                    <a:pt x="263" y="1141"/>
                  </a:lnTo>
                  <a:lnTo>
                    <a:pt x="327" y="1257"/>
                  </a:lnTo>
                  <a:lnTo>
                    <a:pt x="436" y="1344"/>
                  </a:lnTo>
                  <a:lnTo>
                    <a:pt x="440" y="1285"/>
                  </a:lnTo>
                  <a:lnTo>
                    <a:pt x="484" y="1288"/>
                  </a:lnTo>
                  <a:lnTo>
                    <a:pt x="486" y="1337"/>
                  </a:lnTo>
                  <a:lnTo>
                    <a:pt x="551" y="1344"/>
                  </a:lnTo>
                  <a:lnTo>
                    <a:pt x="551" y="1297"/>
                  </a:lnTo>
                  <a:lnTo>
                    <a:pt x="608" y="1295"/>
                  </a:lnTo>
                  <a:lnTo>
                    <a:pt x="611" y="1334"/>
                  </a:lnTo>
                  <a:lnTo>
                    <a:pt x="645" y="1334"/>
                  </a:lnTo>
                  <a:lnTo>
                    <a:pt x="666" y="1313"/>
                  </a:lnTo>
                  <a:lnTo>
                    <a:pt x="666" y="1276"/>
                  </a:lnTo>
                  <a:lnTo>
                    <a:pt x="754" y="1264"/>
                  </a:lnTo>
                  <a:lnTo>
                    <a:pt x="781" y="1288"/>
                  </a:lnTo>
                  <a:lnTo>
                    <a:pt x="809" y="1283"/>
                  </a:lnTo>
                  <a:lnTo>
                    <a:pt x="811" y="1264"/>
                  </a:lnTo>
                  <a:lnTo>
                    <a:pt x="839" y="1264"/>
                  </a:lnTo>
                  <a:lnTo>
                    <a:pt x="841" y="1239"/>
                  </a:lnTo>
                  <a:lnTo>
                    <a:pt x="850" y="1222"/>
                  </a:lnTo>
                  <a:lnTo>
                    <a:pt x="855" y="1162"/>
                  </a:lnTo>
                  <a:lnTo>
                    <a:pt x="862" y="1145"/>
                  </a:lnTo>
                  <a:lnTo>
                    <a:pt x="867" y="1110"/>
                  </a:lnTo>
                  <a:lnTo>
                    <a:pt x="887" y="1103"/>
                  </a:lnTo>
                  <a:lnTo>
                    <a:pt x="917" y="1089"/>
                  </a:lnTo>
                  <a:lnTo>
                    <a:pt x="945" y="1057"/>
                  </a:lnTo>
                  <a:lnTo>
                    <a:pt x="1000" y="1054"/>
                  </a:lnTo>
                  <a:lnTo>
                    <a:pt x="1028" y="1029"/>
                  </a:lnTo>
                  <a:lnTo>
                    <a:pt x="1049" y="989"/>
                  </a:lnTo>
                  <a:lnTo>
                    <a:pt x="1079" y="980"/>
                  </a:lnTo>
                  <a:lnTo>
                    <a:pt x="1120" y="935"/>
                  </a:lnTo>
                  <a:lnTo>
                    <a:pt x="1113" y="893"/>
                  </a:lnTo>
                  <a:lnTo>
                    <a:pt x="1095" y="747"/>
                  </a:lnTo>
                  <a:lnTo>
                    <a:pt x="1049" y="723"/>
                  </a:lnTo>
                  <a:lnTo>
                    <a:pt x="989" y="772"/>
                  </a:lnTo>
                  <a:lnTo>
                    <a:pt x="991" y="812"/>
                  </a:lnTo>
                  <a:lnTo>
                    <a:pt x="959" y="819"/>
                  </a:lnTo>
                  <a:lnTo>
                    <a:pt x="920" y="758"/>
                  </a:lnTo>
                  <a:lnTo>
                    <a:pt x="959" y="728"/>
                  </a:lnTo>
                  <a:lnTo>
                    <a:pt x="1021" y="700"/>
                  </a:lnTo>
                  <a:lnTo>
                    <a:pt x="966" y="632"/>
                  </a:lnTo>
                  <a:lnTo>
                    <a:pt x="975" y="586"/>
                  </a:lnTo>
                  <a:lnTo>
                    <a:pt x="966" y="567"/>
                  </a:lnTo>
                  <a:lnTo>
                    <a:pt x="936" y="567"/>
                  </a:lnTo>
                  <a:lnTo>
                    <a:pt x="910" y="553"/>
                  </a:lnTo>
                  <a:lnTo>
                    <a:pt x="890" y="541"/>
                  </a:lnTo>
                  <a:lnTo>
                    <a:pt x="853" y="488"/>
                  </a:lnTo>
                  <a:lnTo>
                    <a:pt x="855" y="469"/>
                  </a:lnTo>
                  <a:lnTo>
                    <a:pt x="844" y="446"/>
                  </a:lnTo>
                  <a:lnTo>
                    <a:pt x="860" y="418"/>
                  </a:lnTo>
                  <a:lnTo>
                    <a:pt x="897" y="429"/>
                  </a:lnTo>
                  <a:lnTo>
                    <a:pt x="897" y="371"/>
                  </a:lnTo>
                  <a:lnTo>
                    <a:pt x="857" y="387"/>
                  </a:lnTo>
                  <a:lnTo>
                    <a:pt x="846" y="369"/>
                  </a:lnTo>
                  <a:lnTo>
                    <a:pt x="814" y="376"/>
                  </a:lnTo>
                  <a:lnTo>
                    <a:pt x="795" y="357"/>
                  </a:lnTo>
                  <a:lnTo>
                    <a:pt x="797" y="299"/>
                  </a:lnTo>
                  <a:lnTo>
                    <a:pt x="853" y="275"/>
                  </a:lnTo>
                  <a:lnTo>
                    <a:pt x="862" y="163"/>
                  </a:lnTo>
                  <a:lnTo>
                    <a:pt x="830" y="142"/>
                  </a:lnTo>
                  <a:lnTo>
                    <a:pt x="809" y="187"/>
                  </a:lnTo>
                  <a:lnTo>
                    <a:pt x="781" y="203"/>
                  </a:lnTo>
                  <a:lnTo>
                    <a:pt x="712" y="208"/>
                  </a:lnTo>
                  <a:lnTo>
                    <a:pt x="638" y="217"/>
                  </a:lnTo>
                  <a:lnTo>
                    <a:pt x="618" y="203"/>
                  </a:lnTo>
                  <a:lnTo>
                    <a:pt x="583" y="203"/>
                  </a:lnTo>
                  <a:lnTo>
                    <a:pt x="569" y="194"/>
                  </a:lnTo>
                  <a:lnTo>
                    <a:pt x="569" y="170"/>
                  </a:lnTo>
                  <a:lnTo>
                    <a:pt x="578" y="154"/>
                  </a:lnTo>
                  <a:lnTo>
                    <a:pt x="597" y="124"/>
                  </a:lnTo>
                  <a:lnTo>
                    <a:pt x="585" y="84"/>
                  </a:lnTo>
                  <a:lnTo>
                    <a:pt x="631" y="58"/>
                  </a:lnTo>
                  <a:lnTo>
                    <a:pt x="618" y="0"/>
                  </a:lnTo>
                  <a:lnTo>
                    <a:pt x="512" y="9"/>
                  </a:lnTo>
                  <a:lnTo>
                    <a:pt x="498" y="61"/>
                  </a:lnTo>
                  <a:lnTo>
                    <a:pt x="445" y="5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206605" y="5126015"/>
              <a:ext cx="915989" cy="1022351"/>
            </a:xfrm>
            <a:custGeom>
              <a:avLst/>
              <a:gdLst/>
              <a:ahLst/>
              <a:cxnLst>
                <a:cxn ang="0">
                  <a:pos x="376" y="185"/>
                </a:cxn>
                <a:cxn ang="0">
                  <a:pos x="353" y="425"/>
                </a:cxn>
                <a:cxn ang="0">
                  <a:pos x="512" y="406"/>
                </a:cxn>
                <a:cxn ang="0">
                  <a:pos x="646" y="343"/>
                </a:cxn>
                <a:cxn ang="0">
                  <a:pos x="719" y="374"/>
                </a:cxn>
                <a:cxn ang="0">
                  <a:pos x="793" y="390"/>
                </a:cxn>
                <a:cxn ang="0">
                  <a:pos x="920" y="234"/>
                </a:cxn>
                <a:cxn ang="0">
                  <a:pos x="936" y="241"/>
                </a:cxn>
                <a:cxn ang="0">
                  <a:pos x="998" y="189"/>
                </a:cxn>
                <a:cxn ang="0">
                  <a:pos x="1095" y="189"/>
                </a:cxn>
                <a:cxn ang="0">
                  <a:pos x="1275" y="168"/>
                </a:cxn>
                <a:cxn ang="0">
                  <a:pos x="1321" y="178"/>
                </a:cxn>
                <a:cxn ang="0">
                  <a:pos x="1404" y="318"/>
                </a:cxn>
                <a:cxn ang="0">
                  <a:pos x="1321" y="336"/>
                </a:cxn>
                <a:cxn ang="0">
                  <a:pos x="1270" y="453"/>
                </a:cxn>
                <a:cxn ang="0">
                  <a:pos x="1319" y="581"/>
                </a:cxn>
                <a:cxn ang="0">
                  <a:pos x="1332" y="719"/>
                </a:cxn>
                <a:cxn ang="0">
                  <a:pos x="1226" y="663"/>
                </a:cxn>
                <a:cxn ang="0">
                  <a:pos x="1213" y="758"/>
                </a:cxn>
                <a:cxn ang="0">
                  <a:pos x="1118" y="775"/>
                </a:cxn>
                <a:cxn ang="0">
                  <a:pos x="1095" y="854"/>
                </a:cxn>
                <a:cxn ang="0">
                  <a:pos x="1086" y="961"/>
                </a:cxn>
                <a:cxn ang="0">
                  <a:pos x="1132" y="1050"/>
                </a:cxn>
                <a:cxn ang="0">
                  <a:pos x="1090" y="1181"/>
                </a:cxn>
                <a:cxn ang="0">
                  <a:pos x="1127" y="1241"/>
                </a:cxn>
                <a:cxn ang="0">
                  <a:pos x="1026" y="1276"/>
                </a:cxn>
                <a:cxn ang="0">
                  <a:pos x="1014" y="1419"/>
                </a:cxn>
                <a:cxn ang="0">
                  <a:pos x="1040" y="1510"/>
                </a:cxn>
                <a:cxn ang="0">
                  <a:pos x="1024" y="1556"/>
                </a:cxn>
                <a:cxn ang="0">
                  <a:pos x="906" y="1542"/>
                </a:cxn>
                <a:cxn ang="0">
                  <a:pos x="646" y="1463"/>
                </a:cxn>
                <a:cxn ang="0">
                  <a:pos x="516" y="1393"/>
                </a:cxn>
                <a:cxn ang="0">
                  <a:pos x="463" y="1477"/>
                </a:cxn>
                <a:cxn ang="0">
                  <a:pos x="401" y="1479"/>
                </a:cxn>
                <a:cxn ang="0">
                  <a:pos x="302" y="1381"/>
                </a:cxn>
                <a:cxn ang="0">
                  <a:pos x="399" y="1262"/>
                </a:cxn>
                <a:cxn ang="0">
                  <a:pos x="417" y="1106"/>
                </a:cxn>
                <a:cxn ang="0">
                  <a:pos x="390" y="1062"/>
                </a:cxn>
                <a:cxn ang="0">
                  <a:pos x="175" y="968"/>
                </a:cxn>
                <a:cxn ang="0">
                  <a:pos x="157" y="730"/>
                </a:cxn>
                <a:cxn ang="0">
                  <a:pos x="28" y="824"/>
                </a:cxn>
                <a:cxn ang="0">
                  <a:pos x="46" y="728"/>
                </a:cxn>
                <a:cxn ang="0">
                  <a:pos x="127" y="670"/>
                </a:cxn>
                <a:cxn ang="0">
                  <a:pos x="143" y="530"/>
                </a:cxn>
                <a:cxn ang="0">
                  <a:pos x="194" y="439"/>
                </a:cxn>
                <a:cxn ang="0">
                  <a:pos x="161" y="332"/>
                </a:cxn>
                <a:cxn ang="0">
                  <a:pos x="256" y="280"/>
                </a:cxn>
                <a:cxn ang="0">
                  <a:pos x="210" y="0"/>
                </a:cxn>
              </a:cxnLst>
              <a:rect l="0" t="0" r="r" b="b"/>
              <a:pathLst>
                <a:path w="1432" h="1615">
                  <a:moveTo>
                    <a:pt x="281" y="87"/>
                  </a:moveTo>
                  <a:lnTo>
                    <a:pt x="323" y="108"/>
                  </a:lnTo>
                  <a:lnTo>
                    <a:pt x="378" y="117"/>
                  </a:lnTo>
                  <a:lnTo>
                    <a:pt x="376" y="185"/>
                  </a:lnTo>
                  <a:lnTo>
                    <a:pt x="431" y="194"/>
                  </a:lnTo>
                  <a:lnTo>
                    <a:pt x="427" y="262"/>
                  </a:lnTo>
                  <a:lnTo>
                    <a:pt x="364" y="283"/>
                  </a:lnTo>
                  <a:lnTo>
                    <a:pt x="353" y="425"/>
                  </a:lnTo>
                  <a:lnTo>
                    <a:pt x="475" y="409"/>
                  </a:lnTo>
                  <a:lnTo>
                    <a:pt x="489" y="360"/>
                  </a:lnTo>
                  <a:lnTo>
                    <a:pt x="510" y="360"/>
                  </a:lnTo>
                  <a:lnTo>
                    <a:pt x="512" y="406"/>
                  </a:lnTo>
                  <a:lnTo>
                    <a:pt x="569" y="432"/>
                  </a:lnTo>
                  <a:lnTo>
                    <a:pt x="590" y="390"/>
                  </a:lnTo>
                  <a:lnTo>
                    <a:pt x="632" y="385"/>
                  </a:lnTo>
                  <a:lnTo>
                    <a:pt x="646" y="343"/>
                  </a:lnTo>
                  <a:lnTo>
                    <a:pt x="673" y="353"/>
                  </a:lnTo>
                  <a:lnTo>
                    <a:pt x="659" y="376"/>
                  </a:lnTo>
                  <a:lnTo>
                    <a:pt x="673" y="390"/>
                  </a:lnTo>
                  <a:lnTo>
                    <a:pt x="719" y="374"/>
                  </a:lnTo>
                  <a:lnTo>
                    <a:pt x="740" y="395"/>
                  </a:lnTo>
                  <a:lnTo>
                    <a:pt x="747" y="425"/>
                  </a:lnTo>
                  <a:lnTo>
                    <a:pt x="772" y="388"/>
                  </a:lnTo>
                  <a:lnTo>
                    <a:pt x="793" y="390"/>
                  </a:lnTo>
                  <a:lnTo>
                    <a:pt x="788" y="348"/>
                  </a:lnTo>
                  <a:lnTo>
                    <a:pt x="821" y="292"/>
                  </a:lnTo>
                  <a:lnTo>
                    <a:pt x="869" y="250"/>
                  </a:lnTo>
                  <a:lnTo>
                    <a:pt x="920" y="234"/>
                  </a:lnTo>
                  <a:lnTo>
                    <a:pt x="922" y="185"/>
                  </a:lnTo>
                  <a:lnTo>
                    <a:pt x="943" y="185"/>
                  </a:lnTo>
                  <a:lnTo>
                    <a:pt x="952" y="222"/>
                  </a:lnTo>
                  <a:lnTo>
                    <a:pt x="936" y="241"/>
                  </a:lnTo>
                  <a:lnTo>
                    <a:pt x="945" y="273"/>
                  </a:lnTo>
                  <a:lnTo>
                    <a:pt x="984" y="255"/>
                  </a:lnTo>
                  <a:lnTo>
                    <a:pt x="1001" y="231"/>
                  </a:lnTo>
                  <a:lnTo>
                    <a:pt x="998" y="189"/>
                  </a:lnTo>
                  <a:lnTo>
                    <a:pt x="1058" y="189"/>
                  </a:lnTo>
                  <a:lnTo>
                    <a:pt x="1065" y="166"/>
                  </a:lnTo>
                  <a:lnTo>
                    <a:pt x="1095" y="164"/>
                  </a:lnTo>
                  <a:lnTo>
                    <a:pt x="1095" y="189"/>
                  </a:lnTo>
                  <a:lnTo>
                    <a:pt x="1125" y="199"/>
                  </a:lnTo>
                  <a:lnTo>
                    <a:pt x="1171" y="122"/>
                  </a:lnTo>
                  <a:lnTo>
                    <a:pt x="1270" y="145"/>
                  </a:lnTo>
                  <a:lnTo>
                    <a:pt x="1275" y="168"/>
                  </a:lnTo>
                  <a:lnTo>
                    <a:pt x="1303" y="145"/>
                  </a:lnTo>
                  <a:lnTo>
                    <a:pt x="1326" y="150"/>
                  </a:lnTo>
                  <a:lnTo>
                    <a:pt x="1321" y="178"/>
                  </a:lnTo>
                  <a:lnTo>
                    <a:pt x="1321" y="178"/>
                  </a:lnTo>
                  <a:lnTo>
                    <a:pt x="1321" y="203"/>
                  </a:lnTo>
                  <a:lnTo>
                    <a:pt x="1432" y="250"/>
                  </a:lnTo>
                  <a:lnTo>
                    <a:pt x="1397" y="264"/>
                  </a:lnTo>
                  <a:lnTo>
                    <a:pt x="1404" y="318"/>
                  </a:lnTo>
                  <a:lnTo>
                    <a:pt x="1397" y="353"/>
                  </a:lnTo>
                  <a:lnTo>
                    <a:pt x="1367" y="355"/>
                  </a:lnTo>
                  <a:lnTo>
                    <a:pt x="1342" y="322"/>
                  </a:lnTo>
                  <a:lnTo>
                    <a:pt x="1321" y="336"/>
                  </a:lnTo>
                  <a:lnTo>
                    <a:pt x="1335" y="371"/>
                  </a:lnTo>
                  <a:lnTo>
                    <a:pt x="1319" y="378"/>
                  </a:lnTo>
                  <a:lnTo>
                    <a:pt x="1293" y="371"/>
                  </a:lnTo>
                  <a:lnTo>
                    <a:pt x="1270" y="453"/>
                  </a:lnTo>
                  <a:lnTo>
                    <a:pt x="1284" y="474"/>
                  </a:lnTo>
                  <a:lnTo>
                    <a:pt x="1298" y="502"/>
                  </a:lnTo>
                  <a:lnTo>
                    <a:pt x="1284" y="523"/>
                  </a:lnTo>
                  <a:lnTo>
                    <a:pt x="1319" y="581"/>
                  </a:lnTo>
                  <a:lnTo>
                    <a:pt x="1351" y="611"/>
                  </a:lnTo>
                  <a:lnTo>
                    <a:pt x="1346" y="698"/>
                  </a:lnTo>
                  <a:lnTo>
                    <a:pt x="1335" y="695"/>
                  </a:lnTo>
                  <a:lnTo>
                    <a:pt x="1332" y="719"/>
                  </a:lnTo>
                  <a:lnTo>
                    <a:pt x="1293" y="719"/>
                  </a:lnTo>
                  <a:lnTo>
                    <a:pt x="1284" y="660"/>
                  </a:lnTo>
                  <a:lnTo>
                    <a:pt x="1231" y="646"/>
                  </a:lnTo>
                  <a:lnTo>
                    <a:pt x="1226" y="663"/>
                  </a:lnTo>
                  <a:lnTo>
                    <a:pt x="1236" y="684"/>
                  </a:lnTo>
                  <a:lnTo>
                    <a:pt x="1254" y="698"/>
                  </a:lnTo>
                  <a:lnTo>
                    <a:pt x="1238" y="735"/>
                  </a:lnTo>
                  <a:lnTo>
                    <a:pt x="1213" y="758"/>
                  </a:lnTo>
                  <a:lnTo>
                    <a:pt x="1194" y="763"/>
                  </a:lnTo>
                  <a:lnTo>
                    <a:pt x="1180" y="749"/>
                  </a:lnTo>
                  <a:lnTo>
                    <a:pt x="1153" y="756"/>
                  </a:lnTo>
                  <a:lnTo>
                    <a:pt x="1118" y="775"/>
                  </a:lnTo>
                  <a:lnTo>
                    <a:pt x="1090" y="791"/>
                  </a:lnTo>
                  <a:lnTo>
                    <a:pt x="1100" y="807"/>
                  </a:lnTo>
                  <a:lnTo>
                    <a:pt x="1116" y="824"/>
                  </a:lnTo>
                  <a:lnTo>
                    <a:pt x="1095" y="854"/>
                  </a:lnTo>
                  <a:lnTo>
                    <a:pt x="1070" y="877"/>
                  </a:lnTo>
                  <a:lnTo>
                    <a:pt x="1063" y="908"/>
                  </a:lnTo>
                  <a:lnTo>
                    <a:pt x="1056" y="940"/>
                  </a:lnTo>
                  <a:lnTo>
                    <a:pt x="1086" y="961"/>
                  </a:lnTo>
                  <a:lnTo>
                    <a:pt x="1093" y="1001"/>
                  </a:lnTo>
                  <a:lnTo>
                    <a:pt x="1123" y="1020"/>
                  </a:lnTo>
                  <a:lnTo>
                    <a:pt x="1146" y="1027"/>
                  </a:lnTo>
                  <a:lnTo>
                    <a:pt x="1132" y="1050"/>
                  </a:lnTo>
                  <a:lnTo>
                    <a:pt x="1125" y="1076"/>
                  </a:lnTo>
                  <a:lnTo>
                    <a:pt x="1040" y="1106"/>
                  </a:lnTo>
                  <a:lnTo>
                    <a:pt x="1035" y="1162"/>
                  </a:lnTo>
                  <a:lnTo>
                    <a:pt x="1090" y="1181"/>
                  </a:lnTo>
                  <a:lnTo>
                    <a:pt x="1130" y="1188"/>
                  </a:lnTo>
                  <a:lnTo>
                    <a:pt x="1155" y="1211"/>
                  </a:lnTo>
                  <a:lnTo>
                    <a:pt x="1150" y="1239"/>
                  </a:lnTo>
                  <a:lnTo>
                    <a:pt x="1127" y="1241"/>
                  </a:lnTo>
                  <a:lnTo>
                    <a:pt x="1109" y="1260"/>
                  </a:lnTo>
                  <a:lnTo>
                    <a:pt x="1081" y="1276"/>
                  </a:lnTo>
                  <a:lnTo>
                    <a:pt x="1044" y="1258"/>
                  </a:lnTo>
                  <a:lnTo>
                    <a:pt x="1026" y="1276"/>
                  </a:lnTo>
                  <a:lnTo>
                    <a:pt x="1042" y="1290"/>
                  </a:lnTo>
                  <a:lnTo>
                    <a:pt x="1012" y="1316"/>
                  </a:lnTo>
                  <a:lnTo>
                    <a:pt x="1033" y="1400"/>
                  </a:lnTo>
                  <a:lnTo>
                    <a:pt x="1014" y="1419"/>
                  </a:lnTo>
                  <a:lnTo>
                    <a:pt x="1049" y="1440"/>
                  </a:lnTo>
                  <a:lnTo>
                    <a:pt x="1097" y="1454"/>
                  </a:lnTo>
                  <a:lnTo>
                    <a:pt x="1047" y="1484"/>
                  </a:lnTo>
                  <a:lnTo>
                    <a:pt x="1040" y="1510"/>
                  </a:lnTo>
                  <a:lnTo>
                    <a:pt x="1049" y="1549"/>
                  </a:lnTo>
                  <a:lnTo>
                    <a:pt x="1063" y="1589"/>
                  </a:lnTo>
                  <a:lnTo>
                    <a:pt x="1047" y="1598"/>
                  </a:lnTo>
                  <a:lnTo>
                    <a:pt x="1024" y="1556"/>
                  </a:lnTo>
                  <a:lnTo>
                    <a:pt x="1007" y="1559"/>
                  </a:lnTo>
                  <a:lnTo>
                    <a:pt x="1001" y="1603"/>
                  </a:lnTo>
                  <a:lnTo>
                    <a:pt x="904" y="1615"/>
                  </a:lnTo>
                  <a:lnTo>
                    <a:pt x="906" y="1542"/>
                  </a:lnTo>
                  <a:lnTo>
                    <a:pt x="844" y="1461"/>
                  </a:lnTo>
                  <a:lnTo>
                    <a:pt x="719" y="1477"/>
                  </a:lnTo>
                  <a:lnTo>
                    <a:pt x="696" y="1528"/>
                  </a:lnTo>
                  <a:lnTo>
                    <a:pt x="646" y="1463"/>
                  </a:lnTo>
                  <a:lnTo>
                    <a:pt x="609" y="1395"/>
                  </a:lnTo>
                  <a:lnTo>
                    <a:pt x="558" y="1393"/>
                  </a:lnTo>
                  <a:lnTo>
                    <a:pt x="546" y="1433"/>
                  </a:lnTo>
                  <a:lnTo>
                    <a:pt x="516" y="1393"/>
                  </a:lnTo>
                  <a:lnTo>
                    <a:pt x="470" y="1402"/>
                  </a:lnTo>
                  <a:lnTo>
                    <a:pt x="454" y="1437"/>
                  </a:lnTo>
                  <a:lnTo>
                    <a:pt x="466" y="1451"/>
                  </a:lnTo>
                  <a:lnTo>
                    <a:pt x="463" y="1477"/>
                  </a:lnTo>
                  <a:lnTo>
                    <a:pt x="445" y="1484"/>
                  </a:lnTo>
                  <a:lnTo>
                    <a:pt x="431" y="1507"/>
                  </a:lnTo>
                  <a:lnTo>
                    <a:pt x="399" y="1507"/>
                  </a:lnTo>
                  <a:lnTo>
                    <a:pt x="401" y="1479"/>
                  </a:lnTo>
                  <a:lnTo>
                    <a:pt x="321" y="1426"/>
                  </a:lnTo>
                  <a:lnTo>
                    <a:pt x="284" y="1444"/>
                  </a:lnTo>
                  <a:lnTo>
                    <a:pt x="272" y="1402"/>
                  </a:lnTo>
                  <a:lnTo>
                    <a:pt x="302" y="1381"/>
                  </a:lnTo>
                  <a:lnTo>
                    <a:pt x="291" y="1358"/>
                  </a:lnTo>
                  <a:lnTo>
                    <a:pt x="364" y="1300"/>
                  </a:lnTo>
                  <a:lnTo>
                    <a:pt x="362" y="1262"/>
                  </a:lnTo>
                  <a:lnTo>
                    <a:pt x="399" y="1262"/>
                  </a:lnTo>
                  <a:lnTo>
                    <a:pt x="408" y="1232"/>
                  </a:lnTo>
                  <a:lnTo>
                    <a:pt x="429" y="1164"/>
                  </a:lnTo>
                  <a:lnTo>
                    <a:pt x="394" y="1122"/>
                  </a:lnTo>
                  <a:lnTo>
                    <a:pt x="417" y="1106"/>
                  </a:lnTo>
                  <a:lnTo>
                    <a:pt x="445" y="1094"/>
                  </a:lnTo>
                  <a:lnTo>
                    <a:pt x="468" y="1083"/>
                  </a:lnTo>
                  <a:lnTo>
                    <a:pt x="424" y="1020"/>
                  </a:lnTo>
                  <a:lnTo>
                    <a:pt x="390" y="1062"/>
                  </a:lnTo>
                  <a:lnTo>
                    <a:pt x="307" y="999"/>
                  </a:lnTo>
                  <a:lnTo>
                    <a:pt x="249" y="1048"/>
                  </a:lnTo>
                  <a:lnTo>
                    <a:pt x="217" y="1055"/>
                  </a:lnTo>
                  <a:lnTo>
                    <a:pt x="175" y="968"/>
                  </a:lnTo>
                  <a:lnTo>
                    <a:pt x="217" y="950"/>
                  </a:lnTo>
                  <a:lnTo>
                    <a:pt x="189" y="910"/>
                  </a:lnTo>
                  <a:lnTo>
                    <a:pt x="221" y="742"/>
                  </a:lnTo>
                  <a:lnTo>
                    <a:pt x="157" y="730"/>
                  </a:lnTo>
                  <a:lnTo>
                    <a:pt x="134" y="756"/>
                  </a:lnTo>
                  <a:lnTo>
                    <a:pt x="92" y="758"/>
                  </a:lnTo>
                  <a:lnTo>
                    <a:pt x="83" y="798"/>
                  </a:lnTo>
                  <a:lnTo>
                    <a:pt x="28" y="824"/>
                  </a:lnTo>
                  <a:lnTo>
                    <a:pt x="0" y="777"/>
                  </a:lnTo>
                  <a:lnTo>
                    <a:pt x="21" y="758"/>
                  </a:lnTo>
                  <a:lnTo>
                    <a:pt x="35" y="742"/>
                  </a:lnTo>
                  <a:lnTo>
                    <a:pt x="46" y="728"/>
                  </a:lnTo>
                  <a:lnTo>
                    <a:pt x="72" y="719"/>
                  </a:lnTo>
                  <a:lnTo>
                    <a:pt x="83" y="695"/>
                  </a:lnTo>
                  <a:lnTo>
                    <a:pt x="85" y="667"/>
                  </a:lnTo>
                  <a:lnTo>
                    <a:pt x="127" y="670"/>
                  </a:lnTo>
                  <a:lnTo>
                    <a:pt x="134" y="649"/>
                  </a:lnTo>
                  <a:lnTo>
                    <a:pt x="138" y="625"/>
                  </a:lnTo>
                  <a:lnTo>
                    <a:pt x="134" y="600"/>
                  </a:lnTo>
                  <a:lnTo>
                    <a:pt x="143" y="530"/>
                  </a:lnTo>
                  <a:lnTo>
                    <a:pt x="155" y="504"/>
                  </a:lnTo>
                  <a:lnTo>
                    <a:pt x="161" y="467"/>
                  </a:lnTo>
                  <a:lnTo>
                    <a:pt x="168" y="439"/>
                  </a:lnTo>
                  <a:lnTo>
                    <a:pt x="194" y="439"/>
                  </a:lnTo>
                  <a:lnTo>
                    <a:pt x="194" y="418"/>
                  </a:lnTo>
                  <a:lnTo>
                    <a:pt x="90" y="402"/>
                  </a:lnTo>
                  <a:lnTo>
                    <a:pt x="115" y="357"/>
                  </a:lnTo>
                  <a:lnTo>
                    <a:pt x="161" y="332"/>
                  </a:lnTo>
                  <a:lnTo>
                    <a:pt x="201" y="341"/>
                  </a:lnTo>
                  <a:lnTo>
                    <a:pt x="263" y="374"/>
                  </a:lnTo>
                  <a:lnTo>
                    <a:pt x="267" y="318"/>
                  </a:lnTo>
                  <a:lnTo>
                    <a:pt x="256" y="280"/>
                  </a:lnTo>
                  <a:lnTo>
                    <a:pt x="233" y="264"/>
                  </a:lnTo>
                  <a:lnTo>
                    <a:pt x="210" y="220"/>
                  </a:lnTo>
                  <a:lnTo>
                    <a:pt x="108" y="138"/>
                  </a:lnTo>
                  <a:lnTo>
                    <a:pt x="210" y="0"/>
                  </a:lnTo>
                  <a:lnTo>
                    <a:pt x="221" y="28"/>
                  </a:lnTo>
                  <a:lnTo>
                    <a:pt x="235" y="68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362054" y="5232378"/>
              <a:ext cx="931864" cy="846138"/>
            </a:xfrm>
            <a:custGeom>
              <a:avLst/>
              <a:gdLst/>
              <a:ahLst/>
              <a:cxnLst>
                <a:cxn ang="0">
                  <a:pos x="1452" y="481"/>
                </a:cxn>
                <a:cxn ang="0">
                  <a:pos x="1401" y="527"/>
                </a:cxn>
                <a:cxn ang="0">
                  <a:pos x="1353" y="574"/>
                </a:cxn>
                <a:cxn ang="0">
                  <a:pos x="1277" y="611"/>
                </a:cxn>
                <a:cxn ang="0">
                  <a:pos x="1136" y="742"/>
                </a:cxn>
                <a:cxn ang="0">
                  <a:pos x="1002" y="938"/>
                </a:cxn>
                <a:cxn ang="0">
                  <a:pos x="1016" y="1092"/>
                </a:cxn>
                <a:cxn ang="0">
                  <a:pos x="816" y="1197"/>
                </a:cxn>
                <a:cxn ang="0">
                  <a:pos x="622" y="1309"/>
                </a:cxn>
                <a:cxn ang="0">
                  <a:pos x="412" y="1302"/>
                </a:cxn>
                <a:cxn ang="0">
                  <a:pos x="375" y="1304"/>
                </a:cxn>
                <a:cxn ang="0">
                  <a:pos x="276" y="1330"/>
                </a:cxn>
                <a:cxn ang="0">
                  <a:pos x="129" y="1129"/>
                </a:cxn>
                <a:cxn ang="0">
                  <a:pos x="315" y="1034"/>
                </a:cxn>
                <a:cxn ang="0">
                  <a:pos x="368" y="943"/>
                </a:cxn>
                <a:cxn ang="0">
                  <a:pos x="327" y="798"/>
                </a:cxn>
                <a:cxn ang="0">
                  <a:pos x="172" y="817"/>
                </a:cxn>
                <a:cxn ang="0">
                  <a:pos x="87" y="765"/>
                </a:cxn>
                <a:cxn ang="0">
                  <a:pos x="25" y="772"/>
                </a:cxn>
                <a:cxn ang="0">
                  <a:pos x="6" y="656"/>
                </a:cxn>
                <a:cxn ang="0">
                  <a:pos x="43" y="632"/>
                </a:cxn>
                <a:cxn ang="0">
                  <a:pos x="115" y="532"/>
                </a:cxn>
                <a:cxn ang="0">
                  <a:pos x="184" y="388"/>
                </a:cxn>
                <a:cxn ang="0">
                  <a:pos x="189" y="161"/>
                </a:cxn>
                <a:cxn ang="0">
                  <a:pos x="253" y="206"/>
                </a:cxn>
                <a:cxn ang="0">
                  <a:pos x="306" y="224"/>
                </a:cxn>
                <a:cxn ang="0">
                  <a:pos x="357" y="287"/>
                </a:cxn>
                <a:cxn ang="0">
                  <a:pos x="398" y="210"/>
                </a:cxn>
                <a:cxn ang="0">
                  <a:pos x="458" y="150"/>
                </a:cxn>
                <a:cxn ang="0">
                  <a:pos x="527" y="166"/>
                </a:cxn>
                <a:cxn ang="0">
                  <a:pos x="599" y="108"/>
                </a:cxn>
                <a:cxn ang="0">
                  <a:pos x="698" y="129"/>
                </a:cxn>
                <a:cxn ang="0">
                  <a:pos x="756" y="91"/>
                </a:cxn>
                <a:cxn ang="0">
                  <a:pos x="862" y="157"/>
                </a:cxn>
                <a:cxn ang="0">
                  <a:pos x="956" y="126"/>
                </a:cxn>
                <a:cxn ang="0">
                  <a:pos x="1014" y="59"/>
                </a:cxn>
                <a:cxn ang="0">
                  <a:pos x="1058" y="54"/>
                </a:cxn>
                <a:cxn ang="0">
                  <a:pos x="1067" y="180"/>
                </a:cxn>
                <a:cxn ang="0">
                  <a:pos x="1150" y="243"/>
                </a:cxn>
                <a:cxn ang="0">
                  <a:pos x="1207" y="278"/>
                </a:cxn>
                <a:cxn ang="0">
                  <a:pos x="1249" y="327"/>
                </a:cxn>
                <a:cxn ang="0">
                  <a:pos x="1221" y="413"/>
                </a:cxn>
                <a:cxn ang="0">
                  <a:pos x="1295" y="415"/>
                </a:cxn>
              </a:cxnLst>
              <a:rect l="0" t="0" r="r" b="b"/>
              <a:pathLst>
                <a:path w="1456" h="1335">
                  <a:moveTo>
                    <a:pt x="1452" y="432"/>
                  </a:moveTo>
                  <a:lnTo>
                    <a:pt x="1456" y="457"/>
                  </a:lnTo>
                  <a:lnTo>
                    <a:pt x="1452" y="481"/>
                  </a:lnTo>
                  <a:lnTo>
                    <a:pt x="1445" y="502"/>
                  </a:lnTo>
                  <a:lnTo>
                    <a:pt x="1403" y="499"/>
                  </a:lnTo>
                  <a:lnTo>
                    <a:pt x="1401" y="527"/>
                  </a:lnTo>
                  <a:lnTo>
                    <a:pt x="1390" y="551"/>
                  </a:lnTo>
                  <a:lnTo>
                    <a:pt x="1364" y="560"/>
                  </a:lnTo>
                  <a:lnTo>
                    <a:pt x="1353" y="574"/>
                  </a:lnTo>
                  <a:lnTo>
                    <a:pt x="1339" y="590"/>
                  </a:lnTo>
                  <a:lnTo>
                    <a:pt x="1318" y="609"/>
                  </a:lnTo>
                  <a:lnTo>
                    <a:pt x="1277" y="611"/>
                  </a:lnTo>
                  <a:lnTo>
                    <a:pt x="1256" y="628"/>
                  </a:lnTo>
                  <a:lnTo>
                    <a:pt x="1244" y="672"/>
                  </a:lnTo>
                  <a:lnTo>
                    <a:pt x="1136" y="742"/>
                  </a:lnTo>
                  <a:lnTo>
                    <a:pt x="1092" y="798"/>
                  </a:lnTo>
                  <a:lnTo>
                    <a:pt x="1023" y="929"/>
                  </a:lnTo>
                  <a:lnTo>
                    <a:pt x="1002" y="938"/>
                  </a:lnTo>
                  <a:lnTo>
                    <a:pt x="961" y="1017"/>
                  </a:lnTo>
                  <a:lnTo>
                    <a:pt x="1016" y="1038"/>
                  </a:lnTo>
                  <a:lnTo>
                    <a:pt x="1016" y="1092"/>
                  </a:lnTo>
                  <a:lnTo>
                    <a:pt x="954" y="1099"/>
                  </a:lnTo>
                  <a:lnTo>
                    <a:pt x="926" y="1178"/>
                  </a:lnTo>
                  <a:lnTo>
                    <a:pt x="816" y="1197"/>
                  </a:lnTo>
                  <a:lnTo>
                    <a:pt x="793" y="1218"/>
                  </a:lnTo>
                  <a:lnTo>
                    <a:pt x="666" y="1274"/>
                  </a:lnTo>
                  <a:lnTo>
                    <a:pt x="622" y="1309"/>
                  </a:lnTo>
                  <a:lnTo>
                    <a:pt x="564" y="1272"/>
                  </a:lnTo>
                  <a:lnTo>
                    <a:pt x="497" y="1293"/>
                  </a:lnTo>
                  <a:lnTo>
                    <a:pt x="412" y="1302"/>
                  </a:lnTo>
                  <a:lnTo>
                    <a:pt x="412" y="1335"/>
                  </a:lnTo>
                  <a:lnTo>
                    <a:pt x="380" y="1332"/>
                  </a:lnTo>
                  <a:lnTo>
                    <a:pt x="375" y="1304"/>
                  </a:lnTo>
                  <a:lnTo>
                    <a:pt x="357" y="1304"/>
                  </a:lnTo>
                  <a:lnTo>
                    <a:pt x="352" y="1330"/>
                  </a:lnTo>
                  <a:lnTo>
                    <a:pt x="276" y="1330"/>
                  </a:lnTo>
                  <a:lnTo>
                    <a:pt x="163" y="1288"/>
                  </a:lnTo>
                  <a:lnTo>
                    <a:pt x="170" y="1146"/>
                  </a:lnTo>
                  <a:lnTo>
                    <a:pt x="129" y="1129"/>
                  </a:lnTo>
                  <a:lnTo>
                    <a:pt x="129" y="1069"/>
                  </a:lnTo>
                  <a:lnTo>
                    <a:pt x="138" y="1020"/>
                  </a:lnTo>
                  <a:lnTo>
                    <a:pt x="315" y="1034"/>
                  </a:lnTo>
                  <a:lnTo>
                    <a:pt x="338" y="1013"/>
                  </a:lnTo>
                  <a:lnTo>
                    <a:pt x="361" y="1010"/>
                  </a:lnTo>
                  <a:lnTo>
                    <a:pt x="368" y="943"/>
                  </a:lnTo>
                  <a:lnTo>
                    <a:pt x="357" y="910"/>
                  </a:lnTo>
                  <a:lnTo>
                    <a:pt x="297" y="887"/>
                  </a:lnTo>
                  <a:lnTo>
                    <a:pt x="327" y="798"/>
                  </a:lnTo>
                  <a:lnTo>
                    <a:pt x="258" y="772"/>
                  </a:lnTo>
                  <a:lnTo>
                    <a:pt x="232" y="840"/>
                  </a:lnTo>
                  <a:lnTo>
                    <a:pt x="172" y="817"/>
                  </a:lnTo>
                  <a:lnTo>
                    <a:pt x="184" y="786"/>
                  </a:lnTo>
                  <a:lnTo>
                    <a:pt x="145" y="775"/>
                  </a:lnTo>
                  <a:lnTo>
                    <a:pt x="87" y="765"/>
                  </a:lnTo>
                  <a:lnTo>
                    <a:pt x="66" y="772"/>
                  </a:lnTo>
                  <a:lnTo>
                    <a:pt x="48" y="819"/>
                  </a:lnTo>
                  <a:lnTo>
                    <a:pt x="25" y="772"/>
                  </a:lnTo>
                  <a:lnTo>
                    <a:pt x="59" y="730"/>
                  </a:lnTo>
                  <a:lnTo>
                    <a:pt x="48" y="656"/>
                  </a:lnTo>
                  <a:lnTo>
                    <a:pt x="6" y="656"/>
                  </a:lnTo>
                  <a:lnTo>
                    <a:pt x="0" y="618"/>
                  </a:lnTo>
                  <a:lnTo>
                    <a:pt x="29" y="604"/>
                  </a:lnTo>
                  <a:lnTo>
                    <a:pt x="43" y="632"/>
                  </a:lnTo>
                  <a:lnTo>
                    <a:pt x="152" y="649"/>
                  </a:lnTo>
                  <a:lnTo>
                    <a:pt x="159" y="611"/>
                  </a:lnTo>
                  <a:lnTo>
                    <a:pt x="115" y="532"/>
                  </a:lnTo>
                  <a:lnTo>
                    <a:pt x="142" y="504"/>
                  </a:lnTo>
                  <a:lnTo>
                    <a:pt x="129" y="439"/>
                  </a:lnTo>
                  <a:lnTo>
                    <a:pt x="184" y="388"/>
                  </a:lnTo>
                  <a:lnTo>
                    <a:pt x="193" y="357"/>
                  </a:lnTo>
                  <a:lnTo>
                    <a:pt x="161" y="266"/>
                  </a:lnTo>
                  <a:lnTo>
                    <a:pt x="189" y="161"/>
                  </a:lnTo>
                  <a:lnTo>
                    <a:pt x="223" y="166"/>
                  </a:lnTo>
                  <a:lnTo>
                    <a:pt x="228" y="199"/>
                  </a:lnTo>
                  <a:lnTo>
                    <a:pt x="253" y="206"/>
                  </a:lnTo>
                  <a:lnTo>
                    <a:pt x="246" y="259"/>
                  </a:lnTo>
                  <a:lnTo>
                    <a:pt x="276" y="276"/>
                  </a:lnTo>
                  <a:lnTo>
                    <a:pt x="306" y="224"/>
                  </a:lnTo>
                  <a:lnTo>
                    <a:pt x="329" y="229"/>
                  </a:lnTo>
                  <a:lnTo>
                    <a:pt x="336" y="278"/>
                  </a:lnTo>
                  <a:lnTo>
                    <a:pt x="357" y="287"/>
                  </a:lnTo>
                  <a:lnTo>
                    <a:pt x="380" y="276"/>
                  </a:lnTo>
                  <a:lnTo>
                    <a:pt x="414" y="243"/>
                  </a:lnTo>
                  <a:lnTo>
                    <a:pt x="398" y="210"/>
                  </a:lnTo>
                  <a:lnTo>
                    <a:pt x="440" y="189"/>
                  </a:lnTo>
                  <a:lnTo>
                    <a:pt x="442" y="166"/>
                  </a:lnTo>
                  <a:lnTo>
                    <a:pt x="458" y="150"/>
                  </a:lnTo>
                  <a:lnTo>
                    <a:pt x="481" y="147"/>
                  </a:lnTo>
                  <a:lnTo>
                    <a:pt x="497" y="168"/>
                  </a:lnTo>
                  <a:lnTo>
                    <a:pt x="527" y="166"/>
                  </a:lnTo>
                  <a:lnTo>
                    <a:pt x="544" y="145"/>
                  </a:lnTo>
                  <a:lnTo>
                    <a:pt x="569" y="117"/>
                  </a:lnTo>
                  <a:lnTo>
                    <a:pt x="599" y="108"/>
                  </a:lnTo>
                  <a:lnTo>
                    <a:pt x="629" y="110"/>
                  </a:lnTo>
                  <a:lnTo>
                    <a:pt x="666" y="129"/>
                  </a:lnTo>
                  <a:lnTo>
                    <a:pt x="698" y="129"/>
                  </a:lnTo>
                  <a:lnTo>
                    <a:pt x="739" y="124"/>
                  </a:lnTo>
                  <a:lnTo>
                    <a:pt x="737" y="98"/>
                  </a:lnTo>
                  <a:lnTo>
                    <a:pt x="756" y="91"/>
                  </a:lnTo>
                  <a:lnTo>
                    <a:pt x="786" y="117"/>
                  </a:lnTo>
                  <a:lnTo>
                    <a:pt x="820" y="129"/>
                  </a:lnTo>
                  <a:lnTo>
                    <a:pt x="862" y="157"/>
                  </a:lnTo>
                  <a:lnTo>
                    <a:pt x="899" y="175"/>
                  </a:lnTo>
                  <a:lnTo>
                    <a:pt x="945" y="161"/>
                  </a:lnTo>
                  <a:lnTo>
                    <a:pt x="956" y="126"/>
                  </a:lnTo>
                  <a:lnTo>
                    <a:pt x="933" y="82"/>
                  </a:lnTo>
                  <a:lnTo>
                    <a:pt x="972" y="49"/>
                  </a:lnTo>
                  <a:lnTo>
                    <a:pt x="1014" y="59"/>
                  </a:lnTo>
                  <a:lnTo>
                    <a:pt x="995" y="0"/>
                  </a:lnTo>
                  <a:lnTo>
                    <a:pt x="1035" y="0"/>
                  </a:lnTo>
                  <a:lnTo>
                    <a:pt x="1058" y="54"/>
                  </a:lnTo>
                  <a:lnTo>
                    <a:pt x="1088" y="52"/>
                  </a:lnTo>
                  <a:lnTo>
                    <a:pt x="1115" y="131"/>
                  </a:lnTo>
                  <a:lnTo>
                    <a:pt x="1067" y="180"/>
                  </a:lnTo>
                  <a:lnTo>
                    <a:pt x="1009" y="217"/>
                  </a:lnTo>
                  <a:lnTo>
                    <a:pt x="1055" y="301"/>
                  </a:lnTo>
                  <a:lnTo>
                    <a:pt x="1150" y="243"/>
                  </a:lnTo>
                  <a:lnTo>
                    <a:pt x="1164" y="264"/>
                  </a:lnTo>
                  <a:lnTo>
                    <a:pt x="1187" y="252"/>
                  </a:lnTo>
                  <a:lnTo>
                    <a:pt x="1207" y="278"/>
                  </a:lnTo>
                  <a:lnTo>
                    <a:pt x="1205" y="306"/>
                  </a:lnTo>
                  <a:lnTo>
                    <a:pt x="1237" y="304"/>
                  </a:lnTo>
                  <a:lnTo>
                    <a:pt x="1249" y="327"/>
                  </a:lnTo>
                  <a:lnTo>
                    <a:pt x="1226" y="362"/>
                  </a:lnTo>
                  <a:lnTo>
                    <a:pt x="1240" y="383"/>
                  </a:lnTo>
                  <a:lnTo>
                    <a:pt x="1221" y="413"/>
                  </a:lnTo>
                  <a:lnTo>
                    <a:pt x="1260" y="443"/>
                  </a:lnTo>
                  <a:lnTo>
                    <a:pt x="1295" y="415"/>
                  </a:lnTo>
                  <a:lnTo>
                    <a:pt x="1295" y="41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741341" y="3301976"/>
              <a:ext cx="754063" cy="576263"/>
            </a:xfrm>
            <a:custGeom>
              <a:avLst/>
              <a:gdLst/>
              <a:ahLst/>
              <a:cxnLst>
                <a:cxn ang="0">
                  <a:pos x="906" y="817"/>
                </a:cxn>
                <a:cxn ang="0">
                  <a:pos x="784" y="810"/>
                </a:cxn>
                <a:cxn ang="0">
                  <a:pos x="715" y="899"/>
                </a:cxn>
                <a:cxn ang="0">
                  <a:pos x="639" y="910"/>
                </a:cxn>
                <a:cxn ang="0">
                  <a:pos x="609" y="878"/>
                </a:cxn>
                <a:cxn ang="0">
                  <a:pos x="639" y="819"/>
                </a:cxn>
                <a:cxn ang="0">
                  <a:pos x="355" y="761"/>
                </a:cxn>
                <a:cxn ang="0">
                  <a:pos x="355" y="686"/>
                </a:cxn>
                <a:cxn ang="0">
                  <a:pos x="321" y="714"/>
                </a:cxn>
                <a:cxn ang="0">
                  <a:pos x="256" y="735"/>
                </a:cxn>
                <a:cxn ang="0">
                  <a:pos x="185" y="735"/>
                </a:cxn>
                <a:cxn ang="0">
                  <a:pos x="180" y="684"/>
                </a:cxn>
                <a:cxn ang="0">
                  <a:pos x="192" y="626"/>
                </a:cxn>
                <a:cxn ang="0">
                  <a:pos x="95" y="579"/>
                </a:cxn>
                <a:cxn ang="0">
                  <a:pos x="40" y="553"/>
                </a:cxn>
                <a:cxn ang="0">
                  <a:pos x="0" y="535"/>
                </a:cxn>
                <a:cxn ang="0">
                  <a:pos x="46" y="444"/>
                </a:cxn>
                <a:cxn ang="0">
                  <a:pos x="51" y="322"/>
                </a:cxn>
                <a:cxn ang="0">
                  <a:pos x="93" y="252"/>
                </a:cxn>
                <a:cxn ang="0">
                  <a:pos x="95" y="173"/>
                </a:cxn>
                <a:cxn ang="0">
                  <a:pos x="111" y="94"/>
                </a:cxn>
                <a:cxn ang="0">
                  <a:pos x="231" y="54"/>
                </a:cxn>
                <a:cxn ang="0">
                  <a:pos x="295" y="33"/>
                </a:cxn>
                <a:cxn ang="0">
                  <a:pos x="335" y="0"/>
                </a:cxn>
                <a:cxn ang="0">
                  <a:pos x="441" y="136"/>
                </a:cxn>
                <a:cxn ang="0">
                  <a:pos x="501" y="87"/>
                </a:cxn>
                <a:cxn ang="0">
                  <a:pos x="620" y="47"/>
                </a:cxn>
                <a:cxn ang="0">
                  <a:pos x="722" y="136"/>
                </a:cxn>
                <a:cxn ang="0">
                  <a:pos x="821" y="115"/>
                </a:cxn>
                <a:cxn ang="0">
                  <a:pos x="862" y="82"/>
                </a:cxn>
                <a:cxn ang="0">
                  <a:pos x="830" y="45"/>
                </a:cxn>
                <a:cxn ang="0">
                  <a:pos x="1024" y="0"/>
                </a:cxn>
                <a:cxn ang="0">
                  <a:pos x="1052" y="115"/>
                </a:cxn>
                <a:cxn ang="0">
                  <a:pos x="1137" y="133"/>
                </a:cxn>
                <a:cxn ang="0">
                  <a:pos x="1134" y="231"/>
                </a:cxn>
                <a:cxn ang="0">
                  <a:pos x="1070" y="257"/>
                </a:cxn>
                <a:cxn ang="0">
                  <a:pos x="1102" y="285"/>
                </a:cxn>
                <a:cxn ang="0">
                  <a:pos x="1118" y="311"/>
                </a:cxn>
                <a:cxn ang="0">
                  <a:pos x="1105" y="341"/>
                </a:cxn>
                <a:cxn ang="0">
                  <a:pos x="1049" y="420"/>
                </a:cxn>
                <a:cxn ang="0">
                  <a:pos x="980" y="535"/>
                </a:cxn>
                <a:cxn ang="0">
                  <a:pos x="1065" y="635"/>
                </a:cxn>
                <a:cxn ang="0">
                  <a:pos x="973" y="630"/>
                </a:cxn>
                <a:cxn ang="0">
                  <a:pos x="980" y="712"/>
                </a:cxn>
                <a:cxn ang="0">
                  <a:pos x="934" y="735"/>
                </a:cxn>
                <a:cxn ang="0">
                  <a:pos x="948" y="805"/>
                </a:cxn>
              </a:cxnLst>
              <a:rect l="0" t="0" r="r" b="b"/>
              <a:pathLst>
                <a:path w="1176" h="910">
                  <a:moveTo>
                    <a:pt x="916" y="822"/>
                  </a:moveTo>
                  <a:lnTo>
                    <a:pt x="906" y="817"/>
                  </a:lnTo>
                  <a:lnTo>
                    <a:pt x="849" y="773"/>
                  </a:lnTo>
                  <a:lnTo>
                    <a:pt x="784" y="810"/>
                  </a:lnTo>
                  <a:lnTo>
                    <a:pt x="800" y="838"/>
                  </a:lnTo>
                  <a:lnTo>
                    <a:pt x="715" y="899"/>
                  </a:lnTo>
                  <a:lnTo>
                    <a:pt x="683" y="899"/>
                  </a:lnTo>
                  <a:lnTo>
                    <a:pt x="639" y="910"/>
                  </a:lnTo>
                  <a:lnTo>
                    <a:pt x="607" y="906"/>
                  </a:lnTo>
                  <a:lnTo>
                    <a:pt x="609" y="878"/>
                  </a:lnTo>
                  <a:lnTo>
                    <a:pt x="637" y="868"/>
                  </a:lnTo>
                  <a:lnTo>
                    <a:pt x="639" y="819"/>
                  </a:lnTo>
                  <a:lnTo>
                    <a:pt x="406" y="822"/>
                  </a:lnTo>
                  <a:lnTo>
                    <a:pt x="355" y="761"/>
                  </a:lnTo>
                  <a:lnTo>
                    <a:pt x="385" y="698"/>
                  </a:lnTo>
                  <a:lnTo>
                    <a:pt x="355" y="686"/>
                  </a:lnTo>
                  <a:lnTo>
                    <a:pt x="330" y="731"/>
                  </a:lnTo>
                  <a:lnTo>
                    <a:pt x="321" y="714"/>
                  </a:lnTo>
                  <a:lnTo>
                    <a:pt x="288" y="747"/>
                  </a:lnTo>
                  <a:lnTo>
                    <a:pt x="256" y="735"/>
                  </a:lnTo>
                  <a:lnTo>
                    <a:pt x="231" y="763"/>
                  </a:lnTo>
                  <a:lnTo>
                    <a:pt x="185" y="735"/>
                  </a:lnTo>
                  <a:lnTo>
                    <a:pt x="164" y="707"/>
                  </a:lnTo>
                  <a:lnTo>
                    <a:pt x="180" y="684"/>
                  </a:lnTo>
                  <a:lnTo>
                    <a:pt x="201" y="658"/>
                  </a:lnTo>
                  <a:lnTo>
                    <a:pt x="192" y="626"/>
                  </a:lnTo>
                  <a:lnTo>
                    <a:pt x="171" y="588"/>
                  </a:lnTo>
                  <a:lnTo>
                    <a:pt x="95" y="579"/>
                  </a:lnTo>
                  <a:lnTo>
                    <a:pt x="65" y="551"/>
                  </a:lnTo>
                  <a:lnTo>
                    <a:pt x="40" y="553"/>
                  </a:lnTo>
                  <a:lnTo>
                    <a:pt x="0" y="556"/>
                  </a:lnTo>
                  <a:lnTo>
                    <a:pt x="0" y="535"/>
                  </a:lnTo>
                  <a:lnTo>
                    <a:pt x="33" y="497"/>
                  </a:lnTo>
                  <a:lnTo>
                    <a:pt x="46" y="444"/>
                  </a:lnTo>
                  <a:lnTo>
                    <a:pt x="40" y="360"/>
                  </a:lnTo>
                  <a:lnTo>
                    <a:pt x="51" y="322"/>
                  </a:lnTo>
                  <a:lnTo>
                    <a:pt x="79" y="285"/>
                  </a:lnTo>
                  <a:lnTo>
                    <a:pt x="93" y="252"/>
                  </a:lnTo>
                  <a:lnTo>
                    <a:pt x="67" y="229"/>
                  </a:lnTo>
                  <a:lnTo>
                    <a:pt x="95" y="173"/>
                  </a:lnTo>
                  <a:lnTo>
                    <a:pt x="111" y="150"/>
                  </a:lnTo>
                  <a:lnTo>
                    <a:pt x="111" y="94"/>
                  </a:lnTo>
                  <a:lnTo>
                    <a:pt x="185" y="33"/>
                  </a:lnTo>
                  <a:lnTo>
                    <a:pt x="231" y="54"/>
                  </a:lnTo>
                  <a:lnTo>
                    <a:pt x="259" y="21"/>
                  </a:lnTo>
                  <a:lnTo>
                    <a:pt x="295" y="33"/>
                  </a:lnTo>
                  <a:lnTo>
                    <a:pt x="309" y="0"/>
                  </a:lnTo>
                  <a:lnTo>
                    <a:pt x="335" y="0"/>
                  </a:lnTo>
                  <a:lnTo>
                    <a:pt x="399" y="94"/>
                  </a:lnTo>
                  <a:lnTo>
                    <a:pt x="441" y="136"/>
                  </a:lnTo>
                  <a:lnTo>
                    <a:pt x="450" y="94"/>
                  </a:lnTo>
                  <a:lnTo>
                    <a:pt x="501" y="87"/>
                  </a:lnTo>
                  <a:lnTo>
                    <a:pt x="537" y="161"/>
                  </a:lnTo>
                  <a:lnTo>
                    <a:pt x="620" y="47"/>
                  </a:lnTo>
                  <a:lnTo>
                    <a:pt x="699" y="52"/>
                  </a:lnTo>
                  <a:lnTo>
                    <a:pt x="722" y="136"/>
                  </a:lnTo>
                  <a:lnTo>
                    <a:pt x="805" y="136"/>
                  </a:lnTo>
                  <a:lnTo>
                    <a:pt x="821" y="115"/>
                  </a:lnTo>
                  <a:lnTo>
                    <a:pt x="865" y="112"/>
                  </a:lnTo>
                  <a:lnTo>
                    <a:pt x="862" y="82"/>
                  </a:lnTo>
                  <a:lnTo>
                    <a:pt x="828" y="73"/>
                  </a:lnTo>
                  <a:lnTo>
                    <a:pt x="830" y="45"/>
                  </a:lnTo>
                  <a:lnTo>
                    <a:pt x="962" y="47"/>
                  </a:lnTo>
                  <a:lnTo>
                    <a:pt x="1024" y="0"/>
                  </a:lnTo>
                  <a:lnTo>
                    <a:pt x="1054" y="10"/>
                  </a:lnTo>
                  <a:lnTo>
                    <a:pt x="1052" y="115"/>
                  </a:lnTo>
                  <a:lnTo>
                    <a:pt x="1091" y="129"/>
                  </a:lnTo>
                  <a:lnTo>
                    <a:pt x="1137" y="133"/>
                  </a:lnTo>
                  <a:lnTo>
                    <a:pt x="1155" y="187"/>
                  </a:lnTo>
                  <a:lnTo>
                    <a:pt x="1134" y="231"/>
                  </a:lnTo>
                  <a:lnTo>
                    <a:pt x="1088" y="238"/>
                  </a:lnTo>
                  <a:lnTo>
                    <a:pt x="1070" y="257"/>
                  </a:lnTo>
                  <a:lnTo>
                    <a:pt x="1070" y="276"/>
                  </a:lnTo>
                  <a:lnTo>
                    <a:pt x="1102" y="285"/>
                  </a:lnTo>
                  <a:lnTo>
                    <a:pt x="1137" y="287"/>
                  </a:lnTo>
                  <a:lnTo>
                    <a:pt x="1118" y="311"/>
                  </a:lnTo>
                  <a:lnTo>
                    <a:pt x="1176" y="367"/>
                  </a:lnTo>
                  <a:lnTo>
                    <a:pt x="1105" y="341"/>
                  </a:lnTo>
                  <a:lnTo>
                    <a:pt x="1100" y="369"/>
                  </a:lnTo>
                  <a:lnTo>
                    <a:pt x="1049" y="420"/>
                  </a:lnTo>
                  <a:lnTo>
                    <a:pt x="1054" y="455"/>
                  </a:lnTo>
                  <a:lnTo>
                    <a:pt x="980" y="535"/>
                  </a:lnTo>
                  <a:lnTo>
                    <a:pt x="1038" y="586"/>
                  </a:lnTo>
                  <a:lnTo>
                    <a:pt x="1065" y="635"/>
                  </a:lnTo>
                  <a:lnTo>
                    <a:pt x="1065" y="682"/>
                  </a:lnTo>
                  <a:lnTo>
                    <a:pt x="973" y="630"/>
                  </a:lnTo>
                  <a:lnTo>
                    <a:pt x="950" y="689"/>
                  </a:lnTo>
                  <a:lnTo>
                    <a:pt x="980" y="712"/>
                  </a:lnTo>
                  <a:lnTo>
                    <a:pt x="966" y="752"/>
                  </a:lnTo>
                  <a:lnTo>
                    <a:pt x="934" y="735"/>
                  </a:lnTo>
                  <a:lnTo>
                    <a:pt x="920" y="763"/>
                  </a:lnTo>
                  <a:lnTo>
                    <a:pt x="948" y="80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598593" y="1401736"/>
              <a:ext cx="784226" cy="736601"/>
            </a:xfrm>
            <a:custGeom>
              <a:avLst/>
              <a:gdLst/>
              <a:ahLst/>
              <a:cxnLst>
                <a:cxn ang="0">
                  <a:pos x="477" y="1066"/>
                </a:cxn>
                <a:cxn ang="0">
                  <a:pos x="498" y="1106"/>
                </a:cxn>
                <a:cxn ang="0">
                  <a:pos x="528" y="1136"/>
                </a:cxn>
                <a:cxn ang="0">
                  <a:pos x="583" y="1150"/>
                </a:cxn>
                <a:cxn ang="0">
                  <a:pos x="648" y="1083"/>
                </a:cxn>
                <a:cxn ang="0">
                  <a:pos x="641" y="978"/>
                </a:cxn>
                <a:cxn ang="0">
                  <a:pos x="728" y="961"/>
                </a:cxn>
                <a:cxn ang="0">
                  <a:pos x="816" y="803"/>
                </a:cxn>
                <a:cxn ang="0">
                  <a:pos x="869" y="821"/>
                </a:cxn>
                <a:cxn ang="0">
                  <a:pos x="936" y="810"/>
                </a:cxn>
                <a:cxn ang="0">
                  <a:pos x="1005" y="798"/>
                </a:cxn>
                <a:cxn ang="0">
                  <a:pos x="1035" y="779"/>
                </a:cxn>
                <a:cxn ang="0">
                  <a:pos x="1072" y="744"/>
                </a:cxn>
                <a:cxn ang="0">
                  <a:pos x="1097" y="721"/>
                </a:cxn>
                <a:cxn ang="0">
                  <a:pos x="1127" y="558"/>
                </a:cxn>
                <a:cxn ang="0">
                  <a:pos x="1146" y="497"/>
                </a:cxn>
                <a:cxn ang="0">
                  <a:pos x="1210" y="492"/>
                </a:cxn>
                <a:cxn ang="0">
                  <a:pos x="1208" y="446"/>
                </a:cxn>
                <a:cxn ang="0">
                  <a:pos x="1079" y="371"/>
                </a:cxn>
                <a:cxn ang="0">
                  <a:pos x="952" y="422"/>
                </a:cxn>
                <a:cxn ang="0">
                  <a:pos x="922" y="324"/>
                </a:cxn>
                <a:cxn ang="0">
                  <a:pos x="837" y="308"/>
                </a:cxn>
                <a:cxn ang="0">
                  <a:pos x="848" y="287"/>
                </a:cxn>
                <a:cxn ang="0">
                  <a:pos x="869" y="262"/>
                </a:cxn>
                <a:cxn ang="0">
                  <a:pos x="828" y="252"/>
                </a:cxn>
                <a:cxn ang="0">
                  <a:pos x="802" y="196"/>
                </a:cxn>
                <a:cxn ang="0">
                  <a:pos x="795" y="243"/>
                </a:cxn>
                <a:cxn ang="0">
                  <a:pos x="793" y="301"/>
                </a:cxn>
                <a:cxn ang="0">
                  <a:pos x="763" y="283"/>
                </a:cxn>
                <a:cxn ang="0">
                  <a:pos x="726" y="236"/>
                </a:cxn>
                <a:cxn ang="0">
                  <a:pos x="675" y="185"/>
                </a:cxn>
                <a:cxn ang="0">
                  <a:pos x="636" y="180"/>
                </a:cxn>
                <a:cxn ang="0">
                  <a:pos x="622" y="138"/>
                </a:cxn>
                <a:cxn ang="0">
                  <a:pos x="528" y="101"/>
                </a:cxn>
                <a:cxn ang="0">
                  <a:pos x="447" y="40"/>
                </a:cxn>
                <a:cxn ang="0">
                  <a:pos x="369" y="82"/>
                </a:cxn>
                <a:cxn ang="0">
                  <a:pos x="334" y="75"/>
                </a:cxn>
                <a:cxn ang="0">
                  <a:pos x="284" y="38"/>
                </a:cxn>
                <a:cxn ang="0">
                  <a:pos x="127" y="0"/>
                </a:cxn>
                <a:cxn ang="0">
                  <a:pos x="42" y="94"/>
                </a:cxn>
                <a:cxn ang="0">
                  <a:pos x="23" y="194"/>
                </a:cxn>
                <a:cxn ang="0">
                  <a:pos x="106" y="236"/>
                </a:cxn>
                <a:cxn ang="0">
                  <a:pos x="42" y="369"/>
                </a:cxn>
                <a:cxn ang="0">
                  <a:pos x="69" y="467"/>
                </a:cxn>
                <a:cxn ang="0">
                  <a:pos x="60" y="656"/>
                </a:cxn>
                <a:cxn ang="0">
                  <a:pos x="0" y="854"/>
                </a:cxn>
                <a:cxn ang="0">
                  <a:pos x="65" y="810"/>
                </a:cxn>
                <a:cxn ang="0">
                  <a:pos x="62" y="756"/>
                </a:cxn>
                <a:cxn ang="0">
                  <a:pos x="99" y="812"/>
                </a:cxn>
                <a:cxn ang="0">
                  <a:pos x="157" y="810"/>
                </a:cxn>
                <a:cxn ang="0">
                  <a:pos x="173" y="889"/>
                </a:cxn>
                <a:cxn ang="0">
                  <a:pos x="263" y="901"/>
                </a:cxn>
                <a:cxn ang="0">
                  <a:pos x="240" y="978"/>
                </a:cxn>
                <a:cxn ang="0">
                  <a:pos x="304" y="1104"/>
                </a:cxn>
                <a:cxn ang="0">
                  <a:pos x="367" y="1113"/>
                </a:cxn>
              </a:cxnLst>
              <a:rect l="0" t="0" r="r" b="b"/>
              <a:pathLst>
                <a:path w="1224" h="1164">
                  <a:moveTo>
                    <a:pt x="427" y="1092"/>
                  </a:moveTo>
                  <a:lnTo>
                    <a:pt x="477" y="1066"/>
                  </a:lnTo>
                  <a:lnTo>
                    <a:pt x="509" y="1066"/>
                  </a:lnTo>
                  <a:lnTo>
                    <a:pt x="498" y="1106"/>
                  </a:lnTo>
                  <a:lnTo>
                    <a:pt x="503" y="1127"/>
                  </a:lnTo>
                  <a:lnTo>
                    <a:pt x="528" y="1136"/>
                  </a:lnTo>
                  <a:lnTo>
                    <a:pt x="546" y="1164"/>
                  </a:lnTo>
                  <a:lnTo>
                    <a:pt x="583" y="1150"/>
                  </a:lnTo>
                  <a:lnTo>
                    <a:pt x="618" y="1104"/>
                  </a:lnTo>
                  <a:lnTo>
                    <a:pt x="648" y="1083"/>
                  </a:lnTo>
                  <a:lnTo>
                    <a:pt x="655" y="1020"/>
                  </a:lnTo>
                  <a:lnTo>
                    <a:pt x="641" y="978"/>
                  </a:lnTo>
                  <a:lnTo>
                    <a:pt x="662" y="961"/>
                  </a:lnTo>
                  <a:lnTo>
                    <a:pt x="728" y="961"/>
                  </a:lnTo>
                  <a:lnTo>
                    <a:pt x="705" y="919"/>
                  </a:lnTo>
                  <a:lnTo>
                    <a:pt x="816" y="803"/>
                  </a:lnTo>
                  <a:lnTo>
                    <a:pt x="851" y="754"/>
                  </a:lnTo>
                  <a:lnTo>
                    <a:pt x="869" y="821"/>
                  </a:lnTo>
                  <a:lnTo>
                    <a:pt x="911" y="835"/>
                  </a:lnTo>
                  <a:lnTo>
                    <a:pt x="936" y="810"/>
                  </a:lnTo>
                  <a:lnTo>
                    <a:pt x="977" y="821"/>
                  </a:lnTo>
                  <a:lnTo>
                    <a:pt x="1005" y="798"/>
                  </a:lnTo>
                  <a:lnTo>
                    <a:pt x="1026" y="798"/>
                  </a:lnTo>
                  <a:lnTo>
                    <a:pt x="1035" y="779"/>
                  </a:lnTo>
                  <a:lnTo>
                    <a:pt x="1051" y="768"/>
                  </a:lnTo>
                  <a:lnTo>
                    <a:pt x="1072" y="744"/>
                  </a:lnTo>
                  <a:lnTo>
                    <a:pt x="1072" y="744"/>
                  </a:lnTo>
                  <a:lnTo>
                    <a:pt x="1097" y="721"/>
                  </a:lnTo>
                  <a:lnTo>
                    <a:pt x="1104" y="630"/>
                  </a:lnTo>
                  <a:lnTo>
                    <a:pt x="1127" y="558"/>
                  </a:lnTo>
                  <a:lnTo>
                    <a:pt x="1155" y="534"/>
                  </a:lnTo>
                  <a:lnTo>
                    <a:pt x="1146" y="497"/>
                  </a:lnTo>
                  <a:lnTo>
                    <a:pt x="1164" y="469"/>
                  </a:lnTo>
                  <a:lnTo>
                    <a:pt x="1210" y="492"/>
                  </a:lnTo>
                  <a:lnTo>
                    <a:pt x="1224" y="455"/>
                  </a:lnTo>
                  <a:lnTo>
                    <a:pt x="1208" y="446"/>
                  </a:lnTo>
                  <a:lnTo>
                    <a:pt x="1219" y="404"/>
                  </a:lnTo>
                  <a:lnTo>
                    <a:pt x="1079" y="371"/>
                  </a:lnTo>
                  <a:lnTo>
                    <a:pt x="1044" y="420"/>
                  </a:lnTo>
                  <a:lnTo>
                    <a:pt x="952" y="422"/>
                  </a:lnTo>
                  <a:lnTo>
                    <a:pt x="931" y="392"/>
                  </a:lnTo>
                  <a:lnTo>
                    <a:pt x="922" y="324"/>
                  </a:lnTo>
                  <a:lnTo>
                    <a:pt x="869" y="308"/>
                  </a:lnTo>
                  <a:lnTo>
                    <a:pt x="837" y="308"/>
                  </a:lnTo>
                  <a:lnTo>
                    <a:pt x="828" y="299"/>
                  </a:lnTo>
                  <a:lnTo>
                    <a:pt x="848" y="287"/>
                  </a:lnTo>
                  <a:lnTo>
                    <a:pt x="871" y="280"/>
                  </a:lnTo>
                  <a:lnTo>
                    <a:pt x="869" y="262"/>
                  </a:lnTo>
                  <a:lnTo>
                    <a:pt x="851" y="262"/>
                  </a:lnTo>
                  <a:lnTo>
                    <a:pt x="828" y="252"/>
                  </a:lnTo>
                  <a:lnTo>
                    <a:pt x="823" y="213"/>
                  </a:lnTo>
                  <a:lnTo>
                    <a:pt x="802" y="196"/>
                  </a:lnTo>
                  <a:lnTo>
                    <a:pt x="795" y="217"/>
                  </a:lnTo>
                  <a:lnTo>
                    <a:pt x="795" y="243"/>
                  </a:lnTo>
                  <a:lnTo>
                    <a:pt x="784" y="257"/>
                  </a:lnTo>
                  <a:lnTo>
                    <a:pt x="793" y="301"/>
                  </a:lnTo>
                  <a:lnTo>
                    <a:pt x="775" y="306"/>
                  </a:lnTo>
                  <a:lnTo>
                    <a:pt x="763" y="283"/>
                  </a:lnTo>
                  <a:lnTo>
                    <a:pt x="733" y="266"/>
                  </a:lnTo>
                  <a:lnTo>
                    <a:pt x="726" y="236"/>
                  </a:lnTo>
                  <a:lnTo>
                    <a:pt x="692" y="222"/>
                  </a:lnTo>
                  <a:lnTo>
                    <a:pt x="675" y="185"/>
                  </a:lnTo>
                  <a:lnTo>
                    <a:pt x="655" y="196"/>
                  </a:lnTo>
                  <a:lnTo>
                    <a:pt x="636" y="180"/>
                  </a:lnTo>
                  <a:lnTo>
                    <a:pt x="650" y="164"/>
                  </a:lnTo>
                  <a:lnTo>
                    <a:pt x="622" y="138"/>
                  </a:lnTo>
                  <a:lnTo>
                    <a:pt x="611" y="82"/>
                  </a:lnTo>
                  <a:lnTo>
                    <a:pt x="528" y="101"/>
                  </a:lnTo>
                  <a:lnTo>
                    <a:pt x="491" y="49"/>
                  </a:lnTo>
                  <a:lnTo>
                    <a:pt x="447" y="40"/>
                  </a:lnTo>
                  <a:lnTo>
                    <a:pt x="415" y="87"/>
                  </a:lnTo>
                  <a:lnTo>
                    <a:pt x="369" y="82"/>
                  </a:lnTo>
                  <a:lnTo>
                    <a:pt x="353" y="68"/>
                  </a:lnTo>
                  <a:lnTo>
                    <a:pt x="334" y="75"/>
                  </a:lnTo>
                  <a:lnTo>
                    <a:pt x="302" y="21"/>
                  </a:lnTo>
                  <a:lnTo>
                    <a:pt x="284" y="38"/>
                  </a:lnTo>
                  <a:lnTo>
                    <a:pt x="256" y="24"/>
                  </a:lnTo>
                  <a:lnTo>
                    <a:pt x="127" y="0"/>
                  </a:lnTo>
                  <a:lnTo>
                    <a:pt x="106" y="89"/>
                  </a:lnTo>
                  <a:lnTo>
                    <a:pt x="42" y="94"/>
                  </a:lnTo>
                  <a:lnTo>
                    <a:pt x="12" y="119"/>
                  </a:lnTo>
                  <a:lnTo>
                    <a:pt x="23" y="194"/>
                  </a:lnTo>
                  <a:lnTo>
                    <a:pt x="88" y="213"/>
                  </a:lnTo>
                  <a:lnTo>
                    <a:pt x="106" y="236"/>
                  </a:lnTo>
                  <a:lnTo>
                    <a:pt x="97" y="290"/>
                  </a:lnTo>
                  <a:lnTo>
                    <a:pt x="42" y="369"/>
                  </a:lnTo>
                  <a:lnTo>
                    <a:pt x="78" y="418"/>
                  </a:lnTo>
                  <a:lnTo>
                    <a:pt x="69" y="467"/>
                  </a:lnTo>
                  <a:lnTo>
                    <a:pt x="46" y="586"/>
                  </a:lnTo>
                  <a:lnTo>
                    <a:pt x="60" y="656"/>
                  </a:lnTo>
                  <a:lnTo>
                    <a:pt x="30" y="728"/>
                  </a:lnTo>
                  <a:lnTo>
                    <a:pt x="0" y="854"/>
                  </a:lnTo>
                  <a:lnTo>
                    <a:pt x="48" y="868"/>
                  </a:lnTo>
                  <a:lnTo>
                    <a:pt x="65" y="810"/>
                  </a:lnTo>
                  <a:lnTo>
                    <a:pt x="55" y="793"/>
                  </a:lnTo>
                  <a:lnTo>
                    <a:pt x="62" y="756"/>
                  </a:lnTo>
                  <a:lnTo>
                    <a:pt x="83" y="751"/>
                  </a:lnTo>
                  <a:lnTo>
                    <a:pt x="99" y="812"/>
                  </a:lnTo>
                  <a:lnTo>
                    <a:pt x="129" y="812"/>
                  </a:lnTo>
                  <a:lnTo>
                    <a:pt x="157" y="810"/>
                  </a:lnTo>
                  <a:lnTo>
                    <a:pt x="171" y="845"/>
                  </a:lnTo>
                  <a:lnTo>
                    <a:pt x="173" y="889"/>
                  </a:lnTo>
                  <a:lnTo>
                    <a:pt x="231" y="901"/>
                  </a:lnTo>
                  <a:lnTo>
                    <a:pt x="263" y="901"/>
                  </a:lnTo>
                  <a:lnTo>
                    <a:pt x="267" y="929"/>
                  </a:lnTo>
                  <a:lnTo>
                    <a:pt x="240" y="978"/>
                  </a:lnTo>
                  <a:lnTo>
                    <a:pt x="261" y="1008"/>
                  </a:lnTo>
                  <a:lnTo>
                    <a:pt x="304" y="1104"/>
                  </a:lnTo>
                  <a:lnTo>
                    <a:pt x="327" y="1141"/>
                  </a:lnTo>
                  <a:lnTo>
                    <a:pt x="367" y="1113"/>
                  </a:lnTo>
                  <a:lnTo>
                    <a:pt x="392" y="1120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525567" y="714348"/>
              <a:ext cx="987426" cy="974726"/>
            </a:xfrm>
            <a:custGeom>
              <a:avLst/>
              <a:gdLst/>
              <a:ahLst/>
              <a:cxnLst>
                <a:cxn ang="0">
                  <a:pos x="1452" y="1279"/>
                </a:cxn>
                <a:cxn ang="0">
                  <a:pos x="1459" y="1174"/>
                </a:cxn>
                <a:cxn ang="0">
                  <a:pos x="1484" y="1099"/>
                </a:cxn>
                <a:cxn ang="0">
                  <a:pos x="1510" y="927"/>
                </a:cxn>
                <a:cxn ang="0">
                  <a:pos x="1427" y="854"/>
                </a:cxn>
                <a:cxn ang="0">
                  <a:pos x="1417" y="770"/>
                </a:cxn>
                <a:cxn ang="0">
                  <a:pos x="1367" y="728"/>
                </a:cxn>
                <a:cxn ang="0">
                  <a:pos x="1189" y="567"/>
                </a:cxn>
                <a:cxn ang="0">
                  <a:pos x="1076" y="483"/>
                </a:cxn>
                <a:cxn ang="0">
                  <a:pos x="1023" y="539"/>
                </a:cxn>
                <a:cxn ang="0">
                  <a:pos x="933" y="500"/>
                </a:cxn>
                <a:cxn ang="0">
                  <a:pos x="779" y="350"/>
                </a:cxn>
                <a:cxn ang="0">
                  <a:pos x="668" y="313"/>
                </a:cxn>
                <a:cxn ang="0">
                  <a:pos x="521" y="112"/>
                </a:cxn>
                <a:cxn ang="0">
                  <a:pos x="357" y="0"/>
                </a:cxn>
                <a:cxn ang="0">
                  <a:pos x="279" y="199"/>
                </a:cxn>
                <a:cxn ang="0">
                  <a:pos x="214" y="369"/>
                </a:cxn>
                <a:cxn ang="0">
                  <a:pos x="198" y="465"/>
                </a:cxn>
                <a:cxn ang="0">
                  <a:pos x="108" y="388"/>
                </a:cxn>
                <a:cxn ang="0">
                  <a:pos x="140" y="565"/>
                </a:cxn>
                <a:cxn ang="0">
                  <a:pos x="127" y="693"/>
                </a:cxn>
                <a:cxn ang="0">
                  <a:pos x="67" y="712"/>
                </a:cxn>
                <a:cxn ang="0">
                  <a:pos x="0" y="892"/>
                </a:cxn>
                <a:cxn ang="0">
                  <a:pos x="157" y="927"/>
                </a:cxn>
                <a:cxn ang="0">
                  <a:pos x="341" y="901"/>
                </a:cxn>
                <a:cxn ang="0">
                  <a:pos x="406" y="945"/>
                </a:cxn>
                <a:cxn ang="0">
                  <a:pos x="419" y="1029"/>
                </a:cxn>
                <a:cxn ang="0">
                  <a:pos x="399" y="1123"/>
                </a:cxn>
                <a:cxn ang="0">
                  <a:pos x="468" y="1153"/>
                </a:cxn>
                <a:cxn ang="0">
                  <a:pos x="562" y="1125"/>
                </a:cxn>
                <a:cxn ang="0">
                  <a:pos x="726" y="1167"/>
                </a:cxn>
                <a:cxn ang="0">
                  <a:pos x="751" y="1265"/>
                </a:cxn>
                <a:cxn ang="0">
                  <a:pos x="807" y="1307"/>
                </a:cxn>
                <a:cxn ang="0">
                  <a:pos x="878" y="1368"/>
                </a:cxn>
                <a:cxn ang="0">
                  <a:pos x="899" y="1342"/>
                </a:cxn>
                <a:cxn ang="0">
                  <a:pos x="917" y="1281"/>
                </a:cxn>
                <a:cxn ang="0">
                  <a:pos x="966" y="1347"/>
                </a:cxn>
                <a:cxn ang="0">
                  <a:pos x="963" y="1372"/>
                </a:cxn>
                <a:cxn ang="0">
                  <a:pos x="984" y="1393"/>
                </a:cxn>
                <a:cxn ang="0">
                  <a:pos x="1067" y="1507"/>
                </a:cxn>
                <a:cxn ang="0">
                  <a:pos x="1334" y="1489"/>
                </a:cxn>
                <a:cxn ang="0">
                  <a:pos x="1397" y="1540"/>
                </a:cxn>
              </a:cxnLst>
              <a:rect l="0" t="0" r="r" b="b"/>
              <a:pathLst>
                <a:path w="1544" h="1540">
                  <a:moveTo>
                    <a:pt x="1544" y="1335"/>
                  </a:moveTo>
                  <a:lnTo>
                    <a:pt x="1507" y="1291"/>
                  </a:lnTo>
                  <a:lnTo>
                    <a:pt x="1452" y="1279"/>
                  </a:lnTo>
                  <a:lnTo>
                    <a:pt x="1436" y="1258"/>
                  </a:lnTo>
                  <a:lnTo>
                    <a:pt x="1450" y="1207"/>
                  </a:lnTo>
                  <a:lnTo>
                    <a:pt x="1459" y="1174"/>
                  </a:lnTo>
                  <a:lnTo>
                    <a:pt x="1452" y="1146"/>
                  </a:lnTo>
                  <a:lnTo>
                    <a:pt x="1459" y="1120"/>
                  </a:lnTo>
                  <a:lnTo>
                    <a:pt x="1484" y="1099"/>
                  </a:lnTo>
                  <a:lnTo>
                    <a:pt x="1494" y="1008"/>
                  </a:lnTo>
                  <a:lnTo>
                    <a:pt x="1514" y="1001"/>
                  </a:lnTo>
                  <a:lnTo>
                    <a:pt x="1510" y="927"/>
                  </a:lnTo>
                  <a:lnTo>
                    <a:pt x="1473" y="924"/>
                  </a:lnTo>
                  <a:lnTo>
                    <a:pt x="1473" y="896"/>
                  </a:lnTo>
                  <a:lnTo>
                    <a:pt x="1427" y="854"/>
                  </a:lnTo>
                  <a:lnTo>
                    <a:pt x="1406" y="866"/>
                  </a:lnTo>
                  <a:lnTo>
                    <a:pt x="1374" y="812"/>
                  </a:lnTo>
                  <a:lnTo>
                    <a:pt x="1417" y="770"/>
                  </a:lnTo>
                  <a:lnTo>
                    <a:pt x="1417" y="740"/>
                  </a:lnTo>
                  <a:lnTo>
                    <a:pt x="1397" y="717"/>
                  </a:lnTo>
                  <a:lnTo>
                    <a:pt x="1367" y="728"/>
                  </a:lnTo>
                  <a:lnTo>
                    <a:pt x="1339" y="696"/>
                  </a:lnTo>
                  <a:lnTo>
                    <a:pt x="1394" y="581"/>
                  </a:lnTo>
                  <a:lnTo>
                    <a:pt x="1189" y="567"/>
                  </a:lnTo>
                  <a:lnTo>
                    <a:pt x="1157" y="460"/>
                  </a:lnTo>
                  <a:lnTo>
                    <a:pt x="1127" y="453"/>
                  </a:lnTo>
                  <a:lnTo>
                    <a:pt x="1076" y="483"/>
                  </a:lnTo>
                  <a:lnTo>
                    <a:pt x="1028" y="495"/>
                  </a:lnTo>
                  <a:lnTo>
                    <a:pt x="1019" y="516"/>
                  </a:lnTo>
                  <a:lnTo>
                    <a:pt x="1023" y="539"/>
                  </a:lnTo>
                  <a:lnTo>
                    <a:pt x="1012" y="549"/>
                  </a:lnTo>
                  <a:lnTo>
                    <a:pt x="940" y="530"/>
                  </a:lnTo>
                  <a:lnTo>
                    <a:pt x="933" y="500"/>
                  </a:lnTo>
                  <a:lnTo>
                    <a:pt x="915" y="425"/>
                  </a:lnTo>
                  <a:lnTo>
                    <a:pt x="860" y="371"/>
                  </a:lnTo>
                  <a:lnTo>
                    <a:pt x="779" y="350"/>
                  </a:lnTo>
                  <a:lnTo>
                    <a:pt x="756" y="308"/>
                  </a:lnTo>
                  <a:lnTo>
                    <a:pt x="721" y="327"/>
                  </a:lnTo>
                  <a:lnTo>
                    <a:pt x="668" y="313"/>
                  </a:lnTo>
                  <a:lnTo>
                    <a:pt x="691" y="264"/>
                  </a:lnTo>
                  <a:lnTo>
                    <a:pt x="592" y="306"/>
                  </a:lnTo>
                  <a:lnTo>
                    <a:pt x="521" y="112"/>
                  </a:lnTo>
                  <a:lnTo>
                    <a:pt x="403" y="80"/>
                  </a:lnTo>
                  <a:lnTo>
                    <a:pt x="412" y="3"/>
                  </a:lnTo>
                  <a:lnTo>
                    <a:pt x="357" y="0"/>
                  </a:lnTo>
                  <a:lnTo>
                    <a:pt x="336" y="73"/>
                  </a:lnTo>
                  <a:lnTo>
                    <a:pt x="334" y="112"/>
                  </a:lnTo>
                  <a:lnTo>
                    <a:pt x="279" y="199"/>
                  </a:lnTo>
                  <a:lnTo>
                    <a:pt x="281" y="271"/>
                  </a:lnTo>
                  <a:lnTo>
                    <a:pt x="256" y="325"/>
                  </a:lnTo>
                  <a:lnTo>
                    <a:pt x="214" y="369"/>
                  </a:lnTo>
                  <a:lnTo>
                    <a:pt x="196" y="404"/>
                  </a:lnTo>
                  <a:lnTo>
                    <a:pt x="219" y="439"/>
                  </a:lnTo>
                  <a:lnTo>
                    <a:pt x="198" y="465"/>
                  </a:lnTo>
                  <a:lnTo>
                    <a:pt x="154" y="423"/>
                  </a:lnTo>
                  <a:lnTo>
                    <a:pt x="154" y="385"/>
                  </a:lnTo>
                  <a:lnTo>
                    <a:pt x="108" y="388"/>
                  </a:lnTo>
                  <a:lnTo>
                    <a:pt x="57" y="439"/>
                  </a:lnTo>
                  <a:lnTo>
                    <a:pt x="74" y="523"/>
                  </a:lnTo>
                  <a:lnTo>
                    <a:pt x="140" y="565"/>
                  </a:lnTo>
                  <a:lnTo>
                    <a:pt x="120" y="586"/>
                  </a:lnTo>
                  <a:lnTo>
                    <a:pt x="120" y="658"/>
                  </a:lnTo>
                  <a:lnTo>
                    <a:pt x="127" y="693"/>
                  </a:lnTo>
                  <a:lnTo>
                    <a:pt x="120" y="712"/>
                  </a:lnTo>
                  <a:lnTo>
                    <a:pt x="101" y="691"/>
                  </a:lnTo>
                  <a:lnTo>
                    <a:pt x="67" y="712"/>
                  </a:lnTo>
                  <a:lnTo>
                    <a:pt x="60" y="740"/>
                  </a:lnTo>
                  <a:lnTo>
                    <a:pt x="87" y="794"/>
                  </a:lnTo>
                  <a:lnTo>
                    <a:pt x="0" y="892"/>
                  </a:lnTo>
                  <a:lnTo>
                    <a:pt x="11" y="929"/>
                  </a:lnTo>
                  <a:lnTo>
                    <a:pt x="92" y="889"/>
                  </a:lnTo>
                  <a:lnTo>
                    <a:pt x="157" y="927"/>
                  </a:lnTo>
                  <a:lnTo>
                    <a:pt x="203" y="927"/>
                  </a:lnTo>
                  <a:lnTo>
                    <a:pt x="221" y="955"/>
                  </a:lnTo>
                  <a:lnTo>
                    <a:pt x="341" y="901"/>
                  </a:lnTo>
                  <a:lnTo>
                    <a:pt x="369" y="922"/>
                  </a:lnTo>
                  <a:lnTo>
                    <a:pt x="369" y="934"/>
                  </a:lnTo>
                  <a:lnTo>
                    <a:pt x="406" y="945"/>
                  </a:lnTo>
                  <a:lnTo>
                    <a:pt x="410" y="980"/>
                  </a:lnTo>
                  <a:lnTo>
                    <a:pt x="433" y="987"/>
                  </a:lnTo>
                  <a:lnTo>
                    <a:pt x="419" y="1029"/>
                  </a:lnTo>
                  <a:lnTo>
                    <a:pt x="392" y="1050"/>
                  </a:lnTo>
                  <a:lnTo>
                    <a:pt x="371" y="1109"/>
                  </a:lnTo>
                  <a:lnTo>
                    <a:pt x="399" y="1123"/>
                  </a:lnTo>
                  <a:lnTo>
                    <a:pt x="417" y="1106"/>
                  </a:lnTo>
                  <a:lnTo>
                    <a:pt x="449" y="1160"/>
                  </a:lnTo>
                  <a:lnTo>
                    <a:pt x="468" y="1153"/>
                  </a:lnTo>
                  <a:lnTo>
                    <a:pt x="484" y="1167"/>
                  </a:lnTo>
                  <a:lnTo>
                    <a:pt x="530" y="1172"/>
                  </a:lnTo>
                  <a:lnTo>
                    <a:pt x="562" y="1125"/>
                  </a:lnTo>
                  <a:lnTo>
                    <a:pt x="606" y="1134"/>
                  </a:lnTo>
                  <a:lnTo>
                    <a:pt x="643" y="1186"/>
                  </a:lnTo>
                  <a:lnTo>
                    <a:pt x="726" y="1167"/>
                  </a:lnTo>
                  <a:lnTo>
                    <a:pt x="737" y="1223"/>
                  </a:lnTo>
                  <a:lnTo>
                    <a:pt x="765" y="1249"/>
                  </a:lnTo>
                  <a:lnTo>
                    <a:pt x="751" y="1265"/>
                  </a:lnTo>
                  <a:lnTo>
                    <a:pt x="770" y="1281"/>
                  </a:lnTo>
                  <a:lnTo>
                    <a:pt x="790" y="1270"/>
                  </a:lnTo>
                  <a:lnTo>
                    <a:pt x="807" y="1307"/>
                  </a:lnTo>
                  <a:lnTo>
                    <a:pt x="841" y="1321"/>
                  </a:lnTo>
                  <a:lnTo>
                    <a:pt x="848" y="1351"/>
                  </a:lnTo>
                  <a:lnTo>
                    <a:pt x="878" y="1368"/>
                  </a:lnTo>
                  <a:lnTo>
                    <a:pt x="890" y="1391"/>
                  </a:lnTo>
                  <a:lnTo>
                    <a:pt x="908" y="1386"/>
                  </a:lnTo>
                  <a:lnTo>
                    <a:pt x="899" y="1342"/>
                  </a:lnTo>
                  <a:lnTo>
                    <a:pt x="910" y="1328"/>
                  </a:lnTo>
                  <a:lnTo>
                    <a:pt x="910" y="1302"/>
                  </a:lnTo>
                  <a:lnTo>
                    <a:pt x="917" y="1281"/>
                  </a:lnTo>
                  <a:lnTo>
                    <a:pt x="938" y="1298"/>
                  </a:lnTo>
                  <a:lnTo>
                    <a:pt x="943" y="1337"/>
                  </a:lnTo>
                  <a:lnTo>
                    <a:pt x="966" y="1347"/>
                  </a:lnTo>
                  <a:lnTo>
                    <a:pt x="984" y="1347"/>
                  </a:lnTo>
                  <a:lnTo>
                    <a:pt x="986" y="1365"/>
                  </a:lnTo>
                  <a:lnTo>
                    <a:pt x="963" y="1372"/>
                  </a:lnTo>
                  <a:lnTo>
                    <a:pt x="943" y="1384"/>
                  </a:lnTo>
                  <a:lnTo>
                    <a:pt x="952" y="1393"/>
                  </a:lnTo>
                  <a:lnTo>
                    <a:pt x="984" y="1393"/>
                  </a:lnTo>
                  <a:lnTo>
                    <a:pt x="1037" y="1409"/>
                  </a:lnTo>
                  <a:lnTo>
                    <a:pt x="1046" y="1477"/>
                  </a:lnTo>
                  <a:lnTo>
                    <a:pt x="1067" y="1507"/>
                  </a:lnTo>
                  <a:lnTo>
                    <a:pt x="1159" y="1505"/>
                  </a:lnTo>
                  <a:lnTo>
                    <a:pt x="1194" y="1456"/>
                  </a:lnTo>
                  <a:lnTo>
                    <a:pt x="1334" y="1489"/>
                  </a:lnTo>
                  <a:lnTo>
                    <a:pt x="1364" y="1496"/>
                  </a:lnTo>
                  <a:lnTo>
                    <a:pt x="1360" y="1526"/>
                  </a:lnTo>
                  <a:lnTo>
                    <a:pt x="1397" y="1540"/>
                  </a:lnTo>
                  <a:lnTo>
                    <a:pt x="1422" y="1470"/>
                  </a:lnTo>
                  <a:lnTo>
                    <a:pt x="1374" y="145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628755" y="2065312"/>
              <a:ext cx="693739" cy="885826"/>
            </a:xfrm>
            <a:custGeom>
              <a:avLst/>
              <a:gdLst/>
              <a:ahLst/>
              <a:cxnLst>
                <a:cxn ang="0">
                  <a:pos x="851" y="1341"/>
                </a:cxn>
                <a:cxn ang="0">
                  <a:pos x="745" y="1293"/>
                </a:cxn>
                <a:cxn ang="0">
                  <a:pos x="611" y="1397"/>
                </a:cxn>
                <a:cxn ang="0">
                  <a:pos x="570" y="1346"/>
                </a:cxn>
                <a:cxn ang="0">
                  <a:pos x="470" y="1293"/>
                </a:cxn>
                <a:cxn ang="0">
                  <a:pos x="417" y="1211"/>
                </a:cxn>
                <a:cxn ang="0">
                  <a:pos x="325" y="1185"/>
                </a:cxn>
                <a:cxn ang="0">
                  <a:pos x="189" y="1136"/>
                </a:cxn>
                <a:cxn ang="0">
                  <a:pos x="148" y="1190"/>
                </a:cxn>
                <a:cxn ang="0">
                  <a:pos x="60" y="1183"/>
                </a:cxn>
                <a:cxn ang="0">
                  <a:pos x="28" y="1160"/>
                </a:cxn>
                <a:cxn ang="0">
                  <a:pos x="81" y="1050"/>
                </a:cxn>
                <a:cxn ang="0">
                  <a:pos x="148" y="999"/>
                </a:cxn>
                <a:cxn ang="0">
                  <a:pos x="173" y="940"/>
                </a:cxn>
                <a:cxn ang="0">
                  <a:pos x="162" y="747"/>
                </a:cxn>
                <a:cxn ang="0">
                  <a:pos x="113" y="667"/>
                </a:cxn>
                <a:cxn ang="0">
                  <a:pos x="26" y="695"/>
                </a:cxn>
                <a:cxn ang="0">
                  <a:pos x="2" y="653"/>
                </a:cxn>
                <a:cxn ang="0">
                  <a:pos x="72" y="551"/>
                </a:cxn>
                <a:cxn ang="0">
                  <a:pos x="115" y="478"/>
                </a:cxn>
                <a:cxn ang="0">
                  <a:pos x="159" y="415"/>
                </a:cxn>
                <a:cxn ang="0">
                  <a:pos x="284" y="376"/>
                </a:cxn>
                <a:cxn ang="0">
                  <a:pos x="307" y="320"/>
                </a:cxn>
                <a:cxn ang="0">
                  <a:pos x="300" y="261"/>
                </a:cxn>
                <a:cxn ang="0">
                  <a:pos x="288" y="306"/>
                </a:cxn>
                <a:cxn ang="0">
                  <a:pos x="265" y="301"/>
                </a:cxn>
                <a:cxn ang="0">
                  <a:pos x="263" y="222"/>
                </a:cxn>
                <a:cxn ang="0">
                  <a:pos x="334" y="187"/>
                </a:cxn>
                <a:cxn ang="0">
                  <a:pos x="293" y="159"/>
                </a:cxn>
                <a:cxn ang="0">
                  <a:pos x="228" y="203"/>
                </a:cxn>
                <a:cxn ang="0">
                  <a:pos x="136" y="201"/>
                </a:cxn>
                <a:cxn ang="0">
                  <a:pos x="168" y="170"/>
                </a:cxn>
                <a:cxn ang="0">
                  <a:pos x="224" y="86"/>
                </a:cxn>
                <a:cxn ang="0">
                  <a:pos x="281" y="91"/>
                </a:cxn>
                <a:cxn ang="0">
                  <a:pos x="346" y="70"/>
                </a:cxn>
                <a:cxn ang="0">
                  <a:pos x="431" y="16"/>
                </a:cxn>
                <a:cxn ang="0">
                  <a:pos x="452" y="56"/>
                </a:cxn>
                <a:cxn ang="0">
                  <a:pos x="482" y="86"/>
                </a:cxn>
                <a:cxn ang="0">
                  <a:pos x="537" y="100"/>
                </a:cxn>
                <a:cxn ang="0">
                  <a:pos x="602" y="33"/>
                </a:cxn>
                <a:cxn ang="0">
                  <a:pos x="664" y="0"/>
                </a:cxn>
                <a:cxn ang="0">
                  <a:pos x="719" y="126"/>
                </a:cxn>
                <a:cxn ang="0">
                  <a:pos x="747" y="217"/>
                </a:cxn>
                <a:cxn ang="0">
                  <a:pos x="825" y="341"/>
                </a:cxn>
                <a:cxn ang="0">
                  <a:pos x="832" y="441"/>
                </a:cxn>
                <a:cxn ang="0">
                  <a:pos x="918" y="378"/>
                </a:cxn>
                <a:cxn ang="0">
                  <a:pos x="982" y="450"/>
                </a:cxn>
                <a:cxn ang="0">
                  <a:pos x="1044" y="530"/>
                </a:cxn>
                <a:cxn ang="0">
                  <a:pos x="1031" y="740"/>
                </a:cxn>
                <a:cxn ang="0">
                  <a:pos x="1070" y="796"/>
                </a:cxn>
                <a:cxn ang="0">
                  <a:pos x="1035" y="863"/>
                </a:cxn>
                <a:cxn ang="0">
                  <a:pos x="1084" y="973"/>
                </a:cxn>
                <a:cxn ang="0">
                  <a:pos x="943" y="1041"/>
                </a:cxn>
                <a:cxn ang="0">
                  <a:pos x="908" y="1066"/>
                </a:cxn>
                <a:cxn ang="0">
                  <a:pos x="901" y="1132"/>
                </a:cxn>
                <a:cxn ang="0">
                  <a:pos x="943" y="1302"/>
                </a:cxn>
              </a:cxnLst>
              <a:rect l="0" t="0" r="r" b="b"/>
              <a:pathLst>
                <a:path w="1084" h="1397">
                  <a:moveTo>
                    <a:pt x="881" y="1341"/>
                  </a:moveTo>
                  <a:lnTo>
                    <a:pt x="851" y="1341"/>
                  </a:lnTo>
                  <a:lnTo>
                    <a:pt x="789" y="1260"/>
                  </a:lnTo>
                  <a:lnTo>
                    <a:pt x="745" y="1293"/>
                  </a:lnTo>
                  <a:lnTo>
                    <a:pt x="671" y="1372"/>
                  </a:lnTo>
                  <a:lnTo>
                    <a:pt x="611" y="1397"/>
                  </a:lnTo>
                  <a:lnTo>
                    <a:pt x="565" y="1379"/>
                  </a:lnTo>
                  <a:lnTo>
                    <a:pt x="570" y="1346"/>
                  </a:lnTo>
                  <a:lnTo>
                    <a:pt x="537" y="1309"/>
                  </a:lnTo>
                  <a:lnTo>
                    <a:pt x="470" y="1293"/>
                  </a:lnTo>
                  <a:lnTo>
                    <a:pt x="447" y="1260"/>
                  </a:lnTo>
                  <a:lnTo>
                    <a:pt x="417" y="1211"/>
                  </a:lnTo>
                  <a:lnTo>
                    <a:pt x="369" y="1176"/>
                  </a:lnTo>
                  <a:lnTo>
                    <a:pt x="325" y="1185"/>
                  </a:lnTo>
                  <a:lnTo>
                    <a:pt x="254" y="1167"/>
                  </a:lnTo>
                  <a:lnTo>
                    <a:pt x="189" y="1136"/>
                  </a:lnTo>
                  <a:lnTo>
                    <a:pt x="168" y="1162"/>
                  </a:lnTo>
                  <a:lnTo>
                    <a:pt x="148" y="1190"/>
                  </a:lnTo>
                  <a:lnTo>
                    <a:pt x="102" y="1185"/>
                  </a:lnTo>
                  <a:lnTo>
                    <a:pt x="60" y="1183"/>
                  </a:lnTo>
                  <a:lnTo>
                    <a:pt x="28" y="1160"/>
                  </a:lnTo>
                  <a:lnTo>
                    <a:pt x="28" y="1160"/>
                  </a:lnTo>
                  <a:lnTo>
                    <a:pt x="97" y="1069"/>
                  </a:lnTo>
                  <a:lnTo>
                    <a:pt x="81" y="1050"/>
                  </a:lnTo>
                  <a:lnTo>
                    <a:pt x="99" y="1010"/>
                  </a:lnTo>
                  <a:lnTo>
                    <a:pt x="148" y="999"/>
                  </a:lnTo>
                  <a:lnTo>
                    <a:pt x="148" y="943"/>
                  </a:lnTo>
                  <a:lnTo>
                    <a:pt x="173" y="940"/>
                  </a:lnTo>
                  <a:lnTo>
                    <a:pt x="233" y="779"/>
                  </a:lnTo>
                  <a:lnTo>
                    <a:pt x="162" y="747"/>
                  </a:lnTo>
                  <a:lnTo>
                    <a:pt x="136" y="686"/>
                  </a:lnTo>
                  <a:lnTo>
                    <a:pt x="113" y="667"/>
                  </a:lnTo>
                  <a:lnTo>
                    <a:pt x="67" y="677"/>
                  </a:lnTo>
                  <a:lnTo>
                    <a:pt x="26" y="695"/>
                  </a:lnTo>
                  <a:lnTo>
                    <a:pt x="0" y="684"/>
                  </a:lnTo>
                  <a:lnTo>
                    <a:pt x="2" y="653"/>
                  </a:lnTo>
                  <a:lnTo>
                    <a:pt x="53" y="574"/>
                  </a:lnTo>
                  <a:lnTo>
                    <a:pt x="72" y="551"/>
                  </a:lnTo>
                  <a:lnTo>
                    <a:pt x="76" y="518"/>
                  </a:lnTo>
                  <a:lnTo>
                    <a:pt x="115" y="478"/>
                  </a:lnTo>
                  <a:lnTo>
                    <a:pt x="152" y="448"/>
                  </a:lnTo>
                  <a:lnTo>
                    <a:pt x="159" y="415"/>
                  </a:lnTo>
                  <a:lnTo>
                    <a:pt x="256" y="394"/>
                  </a:lnTo>
                  <a:lnTo>
                    <a:pt x="284" y="376"/>
                  </a:lnTo>
                  <a:lnTo>
                    <a:pt x="286" y="334"/>
                  </a:lnTo>
                  <a:lnTo>
                    <a:pt x="307" y="320"/>
                  </a:lnTo>
                  <a:lnTo>
                    <a:pt x="318" y="275"/>
                  </a:lnTo>
                  <a:lnTo>
                    <a:pt x="300" y="261"/>
                  </a:lnTo>
                  <a:lnTo>
                    <a:pt x="284" y="280"/>
                  </a:lnTo>
                  <a:lnTo>
                    <a:pt x="288" y="306"/>
                  </a:lnTo>
                  <a:lnTo>
                    <a:pt x="268" y="320"/>
                  </a:lnTo>
                  <a:lnTo>
                    <a:pt x="265" y="301"/>
                  </a:lnTo>
                  <a:lnTo>
                    <a:pt x="268" y="257"/>
                  </a:lnTo>
                  <a:lnTo>
                    <a:pt x="263" y="222"/>
                  </a:lnTo>
                  <a:lnTo>
                    <a:pt x="302" y="210"/>
                  </a:lnTo>
                  <a:lnTo>
                    <a:pt x="334" y="187"/>
                  </a:lnTo>
                  <a:lnTo>
                    <a:pt x="337" y="159"/>
                  </a:lnTo>
                  <a:lnTo>
                    <a:pt x="293" y="159"/>
                  </a:lnTo>
                  <a:lnTo>
                    <a:pt x="272" y="187"/>
                  </a:lnTo>
                  <a:lnTo>
                    <a:pt x="228" y="203"/>
                  </a:lnTo>
                  <a:lnTo>
                    <a:pt x="185" y="205"/>
                  </a:lnTo>
                  <a:lnTo>
                    <a:pt x="136" y="201"/>
                  </a:lnTo>
                  <a:lnTo>
                    <a:pt x="138" y="149"/>
                  </a:lnTo>
                  <a:lnTo>
                    <a:pt x="168" y="170"/>
                  </a:lnTo>
                  <a:lnTo>
                    <a:pt x="182" y="119"/>
                  </a:lnTo>
                  <a:lnTo>
                    <a:pt x="224" y="86"/>
                  </a:lnTo>
                  <a:lnTo>
                    <a:pt x="238" y="114"/>
                  </a:lnTo>
                  <a:lnTo>
                    <a:pt x="281" y="91"/>
                  </a:lnTo>
                  <a:lnTo>
                    <a:pt x="321" y="63"/>
                  </a:lnTo>
                  <a:lnTo>
                    <a:pt x="346" y="70"/>
                  </a:lnTo>
                  <a:lnTo>
                    <a:pt x="381" y="42"/>
                  </a:lnTo>
                  <a:lnTo>
                    <a:pt x="431" y="16"/>
                  </a:lnTo>
                  <a:lnTo>
                    <a:pt x="463" y="16"/>
                  </a:lnTo>
                  <a:lnTo>
                    <a:pt x="452" y="56"/>
                  </a:lnTo>
                  <a:lnTo>
                    <a:pt x="457" y="77"/>
                  </a:lnTo>
                  <a:lnTo>
                    <a:pt x="482" y="86"/>
                  </a:lnTo>
                  <a:lnTo>
                    <a:pt x="500" y="114"/>
                  </a:lnTo>
                  <a:lnTo>
                    <a:pt x="537" y="100"/>
                  </a:lnTo>
                  <a:lnTo>
                    <a:pt x="572" y="54"/>
                  </a:lnTo>
                  <a:lnTo>
                    <a:pt x="602" y="33"/>
                  </a:lnTo>
                  <a:lnTo>
                    <a:pt x="634" y="44"/>
                  </a:lnTo>
                  <a:lnTo>
                    <a:pt x="664" y="0"/>
                  </a:lnTo>
                  <a:lnTo>
                    <a:pt x="717" y="86"/>
                  </a:lnTo>
                  <a:lnTo>
                    <a:pt x="719" y="126"/>
                  </a:lnTo>
                  <a:lnTo>
                    <a:pt x="752" y="121"/>
                  </a:lnTo>
                  <a:lnTo>
                    <a:pt x="747" y="217"/>
                  </a:lnTo>
                  <a:lnTo>
                    <a:pt x="830" y="282"/>
                  </a:lnTo>
                  <a:lnTo>
                    <a:pt x="825" y="341"/>
                  </a:lnTo>
                  <a:lnTo>
                    <a:pt x="807" y="362"/>
                  </a:lnTo>
                  <a:lnTo>
                    <a:pt x="832" y="441"/>
                  </a:lnTo>
                  <a:lnTo>
                    <a:pt x="913" y="434"/>
                  </a:lnTo>
                  <a:lnTo>
                    <a:pt x="918" y="378"/>
                  </a:lnTo>
                  <a:lnTo>
                    <a:pt x="964" y="378"/>
                  </a:lnTo>
                  <a:lnTo>
                    <a:pt x="982" y="450"/>
                  </a:lnTo>
                  <a:lnTo>
                    <a:pt x="1028" y="492"/>
                  </a:lnTo>
                  <a:lnTo>
                    <a:pt x="1044" y="530"/>
                  </a:lnTo>
                  <a:lnTo>
                    <a:pt x="1049" y="644"/>
                  </a:lnTo>
                  <a:lnTo>
                    <a:pt x="1031" y="740"/>
                  </a:lnTo>
                  <a:lnTo>
                    <a:pt x="1065" y="737"/>
                  </a:lnTo>
                  <a:lnTo>
                    <a:pt x="1070" y="796"/>
                  </a:lnTo>
                  <a:lnTo>
                    <a:pt x="1033" y="796"/>
                  </a:lnTo>
                  <a:lnTo>
                    <a:pt x="1035" y="863"/>
                  </a:lnTo>
                  <a:lnTo>
                    <a:pt x="1072" y="882"/>
                  </a:lnTo>
                  <a:lnTo>
                    <a:pt x="1084" y="973"/>
                  </a:lnTo>
                  <a:lnTo>
                    <a:pt x="1010" y="1013"/>
                  </a:lnTo>
                  <a:lnTo>
                    <a:pt x="943" y="1041"/>
                  </a:lnTo>
                  <a:lnTo>
                    <a:pt x="915" y="1048"/>
                  </a:lnTo>
                  <a:lnTo>
                    <a:pt x="908" y="1066"/>
                  </a:lnTo>
                  <a:lnTo>
                    <a:pt x="929" y="1076"/>
                  </a:lnTo>
                  <a:lnTo>
                    <a:pt x="901" y="1132"/>
                  </a:lnTo>
                  <a:lnTo>
                    <a:pt x="978" y="1202"/>
                  </a:lnTo>
                  <a:lnTo>
                    <a:pt x="943" y="130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192318" y="2344712"/>
              <a:ext cx="752476" cy="812801"/>
            </a:xfrm>
            <a:custGeom>
              <a:avLst/>
              <a:gdLst/>
              <a:ahLst/>
              <a:cxnLst>
                <a:cxn ang="0">
                  <a:pos x="721" y="1078"/>
                </a:cxn>
                <a:cxn ang="0">
                  <a:pos x="689" y="1180"/>
                </a:cxn>
                <a:cxn ang="0">
                  <a:pos x="558" y="1190"/>
                </a:cxn>
                <a:cxn ang="0">
                  <a:pos x="419" y="1215"/>
                </a:cxn>
                <a:cxn ang="0">
                  <a:pos x="311" y="1283"/>
                </a:cxn>
                <a:cxn ang="0">
                  <a:pos x="274" y="1187"/>
                </a:cxn>
                <a:cxn ang="0">
                  <a:pos x="203" y="1148"/>
                </a:cxn>
                <a:cxn ang="0">
                  <a:pos x="173" y="1061"/>
                </a:cxn>
                <a:cxn ang="0">
                  <a:pos x="62" y="984"/>
                </a:cxn>
                <a:cxn ang="0">
                  <a:pos x="62" y="861"/>
                </a:cxn>
                <a:cxn ang="0">
                  <a:pos x="20" y="691"/>
                </a:cxn>
                <a:cxn ang="0">
                  <a:pos x="27" y="625"/>
                </a:cxn>
                <a:cxn ang="0">
                  <a:pos x="62" y="600"/>
                </a:cxn>
                <a:cxn ang="0">
                  <a:pos x="203" y="532"/>
                </a:cxn>
                <a:cxn ang="0">
                  <a:pos x="154" y="422"/>
                </a:cxn>
                <a:cxn ang="0">
                  <a:pos x="189" y="355"/>
                </a:cxn>
                <a:cxn ang="0">
                  <a:pos x="150" y="299"/>
                </a:cxn>
                <a:cxn ang="0">
                  <a:pos x="163" y="89"/>
                </a:cxn>
                <a:cxn ang="0">
                  <a:pos x="251" y="0"/>
                </a:cxn>
                <a:cxn ang="0">
                  <a:pos x="306" y="16"/>
                </a:cxn>
                <a:cxn ang="0">
                  <a:pos x="309" y="58"/>
                </a:cxn>
                <a:cxn ang="0">
                  <a:pos x="348" y="56"/>
                </a:cxn>
                <a:cxn ang="0">
                  <a:pos x="385" y="65"/>
                </a:cxn>
                <a:cxn ang="0">
                  <a:pos x="401" y="117"/>
                </a:cxn>
                <a:cxn ang="0">
                  <a:pos x="456" y="117"/>
                </a:cxn>
                <a:cxn ang="0">
                  <a:pos x="615" y="196"/>
                </a:cxn>
                <a:cxn ang="0">
                  <a:pos x="631" y="135"/>
                </a:cxn>
                <a:cxn ang="0">
                  <a:pos x="668" y="194"/>
                </a:cxn>
                <a:cxn ang="0">
                  <a:pos x="668" y="259"/>
                </a:cxn>
                <a:cxn ang="0">
                  <a:pos x="726" y="357"/>
                </a:cxn>
                <a:cxn ang="0">
                  <a:pos x="790" y="369"/>
                </a:cxn>
                <a:cxn ang="0">
                  <a:pos x="892" y="376"/>
                </a:cxn>
                <a:cxn ang="0">
                  <a:pos x="931" y="574"/>
                </a:cxn>
                <a:cxn ang="0">
                  <a:pos x="998" y="504"/>
                </a:cxn>
                <a:cxn ang="0">
                  <a:pos x="1046" y="534"/>
                </a:cxn>
                <a:cxn ang="0">
                  <a:pos x="1175" y="672"/>
                </a:cxn>
                <a:cxn ang="0">
                  <a:pos x="1115" y="733"/>
                </a:cxn>
                <a:cxn ang="0">
                  <a:pos x="1118" y="838"/>
                </a:cxn>
                <a:cxn ang="0">
                  <a:pos x="1039" y="900"/>
                </a:cxn>
                <a:cxn ang="0">
                  <a:pos x="1019" y="1024"/>
                </a:cxn>
                <a:cxn ang="0">
                  <a:pos x="922" y="1092"/>
                </a:cxn>
                <a:cxn ang="0">
                  <a:pos x="834" y="1066"/>
                </a:cxn>
                <a:cxn ang="0">
                  <a:pos x="823" y="1115"/>
                </a:cxn>
              </a:cxnLst>
              <a:rect l="0" t="0" r="r" b="b"/>
              <a:pathLst>
                <a:path w="1175" h="1283">
                  <a:moveTo>
                    <a:pt x="797" y="1073"/>
                  </a:moveTo>
                  <a:lnTo>
                    <a:pt x="721" y="1078"/>
                  </a:lnTo>
                  <a:lnTo>
                    <a:pt x="712" y="1150"/>
                  </a:lnTo>
                  <a:lnTo>
                    <a:pt x="689" y="1180"/>
                  </a:lnTo>
                  <a:lnTo>
                    <a:pt x="627" y="1171"/>
                  </a:lnTo>
                  <a:lnTo>
                    <a:pt x="558" y="1190"/>
                  </a:lnTo>
                  <a:lnTo>
                    <a:pt x="442" y="1194"/>
                  </a:lnTo>
                  <a:lnTo>
                    <a:pt x="419" y="1215"/>
                  </a:lnTo>
                  <a:lnTo>
                    <a:pt x="343" y="1213"/>
                  </a:lnTo>
                  <a:lnTo>
                    <a:pt x="311" y="1283"/>
                  </a:lnTo>
                  <a:lnTo>
                    <a:pt x="295" y="1264"/>
                  </a:lnTo>
                  <a:lnTo>
                    <a:pt x="274" y="1187"/>
                  </a:lnTo>
                  <a:lnTo>
                    <a:pt x="251" y="1159"/>
                  </a:lnTo>
                  <a:lnTo>
                    <a:pt x="203" y="1148"/>
                  </a:lnTo>
                  <a:lnTo>
                    <a:pt x="177" y="1113"/>
                  </a:lnTo>
                  <a:lnTo>
                    <a:pt x="173" y="1061"/>
                  </a:lnTo>
                  <a:lnTo>
                    <a:pt x="101" y="966"/>
                  </a:lnTo>
                  <a:lnTo>
                    <a:pt x="62" y="984"/>
                  </a:lnTo>
                  <a:lnTo>
                    <a:pt x="0" y="900"/>
                  </a:lnTo>
                  <a:lnTo>
                    <a:pt x="62" y="861"/>
                  </a:lnTo>
                  <a:lnTo>
                    <a:pt x="97" y="761"/>
                  </a:lnTo>
                  <a:lnTo>
                    <a:pt x="20" y="691"/>
                  </a:lnTo>
                  <a:lnTo>
                    <a:pt x="48" y="635"/>
                  </a:lnTo>
                  <a:lnTo>
                    <a:pt x="27" y="625"/>
                  </a:lnTo>
                  <a:lnTo>
                    <a:pt x="34" y="607"/>
                  </a:lnTo>
                  <a:lnTo>
                    <a:pt x="62" y="600"/>
                  </a:lnTo>
                  <a:lnTo>
                    <a:pt x="129" y="572"/>
                  </a:lnTo>
                  <a:lnTo>
                    <a:pt x="203" y="532"/>
                  </a:lnTo>
                  <a:lnTo>
                    <a:pt x="191" y="441"/>
                  </a:lnTo>
                  <a:lnTo>
                    <a:pt x="154" y="422"/>
                  </a:lnTo>
                  <a:lnTo>
                    <a:pt x="152" y="355"/>
                  </a:lnTo>
                  <a:lnTo>
                    <a:pt x="189" y="355"/>
                  </a:lnTo>
                  <a:lnTo>
                    <a:pt x="184" y="296"/>
                  </a:lnTo>
                  <a:lnTo>
                    <a:pt x="150" y="299"/>
                  </a:lnTo>
                  <a:lnTo>
                    <a:pt x="168" y="203"/>
                  </a:lnTo>
                  <a:lnTo>
                    <a:pt x="163" y="89"/>
                  </a:lnTo>
                  <a:lnTo>
                    <a:pt x="147" y="51"/>
                  </a:lnTo>
                  <a:lnTo>
                    <a:pt x="251" y="0"/>
                  </a:lnTo>
                  <a:lnTo>
                    <a:pt x="286" y="26"/>
                  </a:lnTo>
                  <a:lnTo>
                    <a:pt x="306" y="16"/>
                  </a:lnTo>
                  <a:lnTo>
                    <a:pt x="313" y="33"/>
                  </a:lnTo>
                  <a:lnTo>
                    <a:pt x="309" y="58"/>
                  </a:lnTo>
                  <a:lnTo>
                    <a:pt x="325" y="68"/>
                  </a:lnTo>
                  <a:lnTo>
                    <a:pt x="348" y="56"/>
                  </a:lnTo>
                  <a:lnTo>
                    <a:pt x="366" y="54"/>
                  </a:lnTo>
                  <a:lnTo>
                    <a:pt x="385" y="65"/>
                  </a:lnTo>
                  <a:lnTo>
                    <a:pt x="403" y="84"/>
                  </a:lnTo>
                  <a:lnTo>
                    <a:pt x="401" y="117"/>
                  </a:lnTo>
                  <a:lnTo>
                    <a:pt x="424" y="124"/>
                  </a:lnTo>
                  <a:lnTo>
                    <a:pt x="456" y="117"/>
                  </a:lnTo>
                  <a:lnTo>
                    <a:pt x="608" y="222"/>
                  </a:lnTo>
                  <a:lnTo>
                    <a:pt x="615" y="196"/>
                  </a:lnTo>
                  <a:lnTo>
                    <a:pt x="636" y="201"/>
                  </a:lnTo>
                  <a:lnTo>
                    <a:pt x="631" y="135"/>
                  </a:lnTo>
                  <a:lnTo>
                    <a:pt x="654" y="135"/>
                  </a:lnTo>
                  <a:lnTo>
                    <a:pt x="668" y="194"/>
                  </a:lnTo>
                  <a:lnTo>
                    <a:pt x="689" y="189"/>
                  </a:lnTo>
                  <a:lnTo>
                    <a:pt x="668" y="259"/>
                  </a:lnTo>
                  <a:lnTo>
                    <a:pt x="730" y="322"/>
                  </a:lnTo>
                  <a:lnTo>
                    <a:pt x="726" y="357"/>
                  </a:lnTo>
                  <a:lnTo>
                    <a:pt x="756" y="394"/>
                  </a:lnTo>
                  <a:lnTo>
                    <a:pt x="790" y="369"/>
                  </a:lnTo>
                  <a:lnTo>
                    <a:pt x="850" y="357"/>
                  </a:lnTo>
                  <a:lnTo>
                    <a:pt x="892" y="376"/>
                  </a:lnTo>
                  <a:lnTo>
                    <a:pt x="908" y="427"/>
                  </a:lnTo>
                  <a:lnTo>
                    <a:pt x="931" y="574"/>
                  </a:lnTo>
                  <a:lnTo>
                    <a:pt x="949" y="569"/>
                  </a:lnTo>
                  <a:lnTo>
                    <a:pt x="998" y="504"/>
                  </a:lnTo>
                  <a:lnTo>
                    <a:pt x="1026" y="506"/>
                  </a:lnTo>
                  <a:lnTo>
                    <a:pt x="1046" y="534"/>
                  </a:lnTo>
                  <a:lnTo>
                    <a:pt x="1074" y="600"/>
                  </a:lnTo>
                  <a:lnTo>
                    <a:pt x="1175" y="672"/>
                  </a:lnTo>
                  <a:lnTo>
                    <a:pt x="1168" y="726"/>
                  </a:lnTo>
                  <a:lnTo>
                    <a:pt x="1115" y="733"/>
                  </a:lnTo>
                  <a:lnTo>
                    <a:pt x="1099" y="772"/>
                  </a:lnTo>
                  <a:lnTo>
                    <a:pt x="1118" y="838"/>
                  </a:lnTo>
                  <a:lnTo>
                    <a:pt x="1076" y="863"/>
                  </a:lnTo>
                  <a:lnTo>
                    <a:pt x="1039" y="900"/>
                  </a:lnTo>
                  <a:lnTo>
                    <a:pt x="1019" y="963"/>
                  </a:lnTo>
                  <a:lnTo>
                    <a:pt x="1019" y="1024"/>
                  </a:lnTo>
                  <a:lnTo>
                    <a:pt x="1042" y="1082"/>
                  </a:lnTo>
                  <a:lnTo>
                    <a:pt x="922" y="1092"/>
                  </a:lnTo>
                  <a:lnTo>
                    <a:pt x="883" y="1047"/>
                  </a:lnTo>
                  <a:lnTo>
                    <a:pt x="834" y="1066"/>
                  </a:lnTo>
                  <a:lnTo>
                    <a:pt x="841" y="1103"/>
                  </a:lnTo>
                  <a:lnTo>
                    <a:pt x="823" y="111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633644" y="2478062"/>
              <a:ext cx="1003301" cy="1100139"/>
            </a:xfrm>
            <a:custGeom>
              <a:avLst/>
              <a:gdLst/>
              <a:ahLst/>
              <a:cxnLst>
                <a:cxn ang="0">
                  <a:pos x="1349" y="912"/>
                </a:cxn>
                <a:cxn ang="0">
                  <a:pos x="1325" y="996"/>
                </a:cxn>
                <a:cxn ang="0">
                  <a:pos x="1349" y="1099"/>
                </a:cxn>
                <a:cxn ang="0">
                  <a:pos x="1226" y="1162"/>
                </a:cxn>
                <a:cxn ang="0">
                  <a:pos x="1199" y="1313"/>
                </a:cxn>
                <a:cxn ang="0">
                  <a:pos x="1083" y="1402"/>
                </a:cxn>
                <a:cxn ang="0">
                  <a:pos x="1060" y="1582"/>
                </a:cxn>
                <a:cxn ang="0">
                  <a:pos x="1049" y="1654"/>
                </a:cxn>
                <a:cxn ang="0">
                  <a:pos x="973" y="1666"/>
                </a:cxn>
                <a:cxn ang="0">
                  <a:pos x="929" y="1605"/>
                </a:cxn>
                <a:cxn ang="0">
                  <a:pos x="940" y="1551"/>
                </a:cxn>
                <a:cxn ang="0">
                  <a:pos x="816" y="1570"/>
                </a:cxn>
                <a:cxn ang="0">
                  <a:pos x="717" y="1617"/>
                </a:cxn>
                <a:cxn ang="0">
                  <a:pos x="657" y="1691"/>
                </a:cxn>
                <a:cxn ang="0">
                  <a:pos x="454" y="1680"/>
                </a:cxn>
                <a:cxn ang="0">
                  <a:pos x="436" y="1537"/>
                </a:cxn>
                <a:cxn ang="0">
                  <a:pos x="327" y="1556"/>
                </a:cxn>
                <a:cxn ang="0">
                  <a:pos x="279" y="1493"/>
                </a:cxn>
                <a:cxn ang="0">
                  <a:pos x="194" y="1376"/>
                </a:cxn>
                <a:cxn ang="0">
                  <a:pos x="99" y="1311"/>
                </a:cxn>
                <a:cxn ang="0">
                  <a:pos x="39" y="1236"/>
                </a:cxn>
                <a:cxn ang="0">
                  <a:pos x="58" y="1103"/>
                </a:cxn>
                <a:cxn ang="0">
                  <a:pos x="23" y="940"/>
                </a:cxn>
                <a:cxn ang="0">
                  <a:pos x="134" y="905"/>
                </a:cxn>
                <a:cxn ang="0">
                  <a:pos x="194" y="837"/>
                </a:cxn>
                <a:cxn ang="0">
                  <a:pos x="330" y="814"/>
                </a:cxn>
                <a:cxn ang="0">
                  <a:pos x="387" y="653"/>
                </a:cxn>
                <a:cxn ang="0">
                  <a:pos x="558" y="611"/>
                </a:cxn>
                <a:cxn ang="0">
                  <a:pos x="666" y="614"/>
                </a:cxn>
                <a:cxn ang="0">
                  <a:pos x="724" y="520"/>
                </a:cxn>
                <a:cxn ang="0">
                  <a:pos x="781" y="474"/>
                </a:cxn>
                <a:cxn ang="0">
                  <a:pos x="811" y="378"/>
                </a:cxn>
                <a:cxn ang="0">
                  <a:pos x="938" y="369"/>
                </a:cxn>
                <a:cxn ang="0">
                  <a:pos x="970" y="149"/>
                </a:cxn>
                <a:cxn ang="0">
                  <a:pos x="957" y="21"/>
                </a:cxn>
                <a:cxn ang="0">
                  <a:pos x="1000" y="77"/>
                </a:cxn>
                <a:cxn ang="0">
                  <a:pos x="1044" y="56"/>
                </a:cxn>
                <a:cxn ang="0">
                  <a:pos x="1332" y="0"/>
                </a:cxn>
                <a:cxn ang="0">
                  <a:pos x="1351" y="184"/>
                </a:cxn>
                <a:cxn ang="0">
                  <a:pos x="1247" y="275"/>
                </a:cxn>
                <a:cxn ang="0">
                  <a:pos x="1381" y="324"/>
                </a:cxn>
                <a:cxn ang="0">
                  <a:pos x="1431" y="446"/>
                </a:cxn>
                <a:cxn ang="0">
                  <a:pos x="1464" y="513"/>
                </a:cxn>
                <a:cxn ang="0">
                  <a:pos x="1524" y="572"/>
                </a:cxn>
                <a:cxn ang="0">
                  <a:pos x="1535" y="697"/>
                </a:cxn>
                <a:cxn ang="0">
                  <a:pos x="1408" y="672"/>
                </a:cxn>
                <a:cxn ang="0">
                  <a:pos x="1298" y="658"/>
                </a:cxn>
                <a:cxn ang="0">
                  <a:pos x="1316" y="758"/>
                </a:cxn>
              </a:cxnLst>
              <a:rect l="0" t="0" r="r" b="b"/>
              <a:pathLst>
                <a:path w="1568" h="1738">
                  <a:moveTo>
                    <a:pt x="1349" y="856"/>
                  </a:moveTo>
                  <a:lnTo>
                    <a:pt x="1362" y="882"/>
                  </a:lnTo>
                  <a:lnTo>
                    <a:pt x="1349" y="912"/>
                  </a:lnTo>
                  <a:lnTo>
                    <a:pt x="1319" y="926"/>
                  </a:lnTo>
                  <a:lnTo>
                    <a:pt x="1295" y="968"/>
                  </a:lnTo>
                  <a:lnTo>
                    <a:pt x="1325" y="996"/>
                  </a:lnTo>
                  <a:lnTo>
                    <a:pt x="1337" y="1036"/>
                  </a:lnTo>
                  <a:lnTo>
                    <a:pt x="1323" y="1061"/>
                  </a:lnTo>
                  <a:lnTo>
                    <a:pt x="1349" y="1099"/>
                  </a:lnTo>
                  <a:lnTo>
                    <a:pt x="1319" y="1124"/>
                  </a:lnTo>
                  <a:lnTo>
                    <a:pt x="1277" y="1145"/>
                  </a:lnTo>
                  <a:lnTo>
                    <a:pt x="1226" y="1162"/>
                  </a:lnTo>
                  <a:lnTo>
                    <a:pt x="1187" y="1204"/>
                  </a:lnTo>
                  <a:lnTo>
                    <a:pt x="1222" y="1281"/>
                  </a:lnTo>
                  <a:lnTo>
                    <a:pt x="1199" y="1313"/>
                  </a:lnTo>
                  <a:lnTo>
                    <a:pt x="1118" y="1311"/>
                  </a:lnTo>
                  <a:lnTo>
                    <a:pt x="1095" y="1332"/>
                  </a:lnTo>
                  <a:lnTo>
                    <a:pt x="1083" y="1402"/>
                  </a:lnTo>
                  <a:lnTo>
                    <a:pt x="1074" y="1428"/>
                  </a:lnTo>
                  <a:lnTo>
                    <a:pt x="1111" y="1474"/>
                  </a:lnTo>
                  <a:lnTo>
                    <a:pt x="1060" y="1582"/>
                  </a:lnTo>
                  <a:lnTo>
                    <a:pt x="1021" y="1586"/>
                  </a:lnTo>
                  <a:lnTo>
                    <a:pt x="1014" y="1619"/>
                  </a:lnTo>
                  <a:lnTo>
                    <a:pt x="1049" y="1654"/>
                  </a:lnTo>
                  <a:lnTo>
                    <a:pt x="1035" y="1673"/>
                  </a:lnTo>
                  <a:lnTo>
                    <a:pt x="1003" y="1654"/>
                  </a:lnTo>
                  <a:lnTo>
                    <a:pt x="973" y="1666"/>
                  </a:lnTo>
                  <a:lnTo>
                    <a:pt x="968" y="1645"/>
                  </a:lnTo>
                  <a:lnTo>
                    <a:pt x="943" y="1633"/>
                  </a:lnTo>
                  <a:lnTo>
                    <a:pt x="929" y="1605"/>
                  </a:lnTo>
                  <a:lnTo>
                    <a:pt x="940" y="1591"/>
                  </a:lnTo>
                  <a:lnTo>
                    <a:pt x="959" y="1577"/>
                  </a:lnTo>
                  <a:lnTo>
                    <a:pt x="940" y="1551"/>
                  </a:lnTo>
                  <a:lnTo>
                    <a:pt x="904" y="1556"/>
                  </a:lnTo>
                  <a:lnTo>
                    <a:pt x="860" y="1579"/>
                  </a:lnTo>
                  <a:lnTo>
                    <a:pt x="816" y="1570"/>
                  </a:lnTo>
                  <a:lnTo>
                    <a:pt x="768" y="1568"/>
                  </a:lnTo>
                  <a:lnTo>
                    <a:pt x="735" y="1584"/>
                  </a:lnTo>
                  <a:lnTo>
                    <a:pt x="717" y="1617"/>
                  </a:lnTo>
                  <a:lnTo>
                    <a:pt x="705" y="1659"/>
                  </a:lnTo>
                  <a:lnTo>
                    <a:pt x="675" y="1661"/>
                  </a:lnTo>
                  <a:lnTo>
                    <a:pt x="657" y="1691"/>
                  </a:lnTo>
                  <a:lnTo>
                    <a:pt x="576" y="1687"/>
                  </a:lnTo>
                  <a:lnTo>
                    <a:pt x="544" y="1738"/>
                  </a:lnTo>
                  <a:lnTo>
                    <a:pt x="454" y="1680"/>
                  </a:lnTo>
                  <a:lnTo>
                    <a:pt x="429" y="1696"/>
                  </a:lnTo>
                  <a:lnTo>
                    <a:pt x="378" y="1652"/>
                  </a:lnTo>
                  <a:lnTo>
                    <a:pt x="436" y="1537"/>
                  </a:lnTo>
                  <a:lnTo>
                    <a:pt x="396" y="1549"/>
                  </a:lnTo>
                  <a:lnTo>
                    <a:pt x="367" y="1570"/>
                  </a:lnTo>
                  <a:lnTo>
                    <a:pt x="327" y="1556"/>
                  </a:lnTo>
                  <a:lnTo>
                    <a:pt x="327" y="1556"/>
                  </a:lnTo>
                  <a:lnTo>
                    <a:pt x="323" y="1512"/>
                  </a:lnTo>
                  <a:lnTo>
                    <a:pt x="279" y="1493"/>
                  </a:lnTo>
                  <a:lnTo>
                    <a:pt x="251" y="1470"/>
                  </a:lnTo>
                  <a:lnTo>
                    <a:pt x="233" y="1372"/>
                  </a:lnTo>
                  <a:lnTo>
                    <a:pt x="194" y="1376"/>
                  </a:lnTo>
                  <a:lnTo>
                    <a:pt x="173" y="1353"/>
                  </a:lnTo>
                  <a:lnTo>
                    <a:pt x="118" y="1388"/>
                  </a:lnTo>
                  <a:lnTo>
                    <a:pt x="99" y="1311"/>
                  </a:lnTo>
                  <a:lnTo>
                    <a:pt x="74" y="1318"/>
                  </a:lnTo>
                  <a:lnTo>
                    <a:pt x="32" y="1292"/>
                  </a:lnTo>
                  <a:lnTo>
                    <a:pt x="39" y="1236"/>
                  </a:lnTo>
                  <a:lnTo>
                    <a:pt x="78" y="1236"/>
                  </a:lnTo>
                  <a:lnTo>
                    <a:pt x="78" y="1190"/>
                  </a:lnTo>
                  <a:lnTo>
                    <a:pt x="58" y="1103"/>
                  </a:lnTo>
                  <a:lnTo>
                    <a:pt x="2" y="1005"/>
                  </a:lnTo>
                  <a:lnTo>
                    <a:pt x="0" y="970"/>
                  </a:lnTo>
                  <a:lnTo>
                    <a:pt x="23" y="940"/>
                  </a:lnTo>
                  <a:lnTo>
                    <a:pt x="32" y="868"/>
                  </a:lnTo>
                  <a:lnTo>
                    <a:pt x="108" y="863"/>
                  </a:lnTo>
                  <a:lnTo>
                    <a:pt x="134" y="905"/>
                  </a:lnTo>
                  <a:lnTo>
                    <a:pt x="152" y="893"/>
                  </a:lnTo>
                  <a:lnTo>
                    <a:pt x="145" y="856"/>
                  </a:lnTo>
                  <a:lnTo>
                    <a:pt x="194" y="837"/>
                  </a:lnTo>
                  <a:lnTo>
                    <a:pt x="233" y="882"/>
                  </a:lnTo>
                  <a:lnTo>
                    <a:pt x="353" y="872"/>
                  </a:lnTo>
                  <a:lnTo>
                    <a:pt x="330" y="814"/>
                  </a:lnTo>
                  <a:lnTo>
                    <a:pt x="330" y="753"/>
                  </a:lnTo>
                  <a:lnTo>
                    <a:pt x="350" y="690"/>
                  </a:lnTo>
                  <a:lnTo>
                    <a:pt x="387" y="653"/>
                  </a:lnTo>
                  <a:lnTo>
                    <a:pt x="429" y="628"/>
                  </a:lnTo>
                  <a:lnTo>
                    <a:pt x="503" y="616"/>
                  </a:lnTo>
                  <a:lnTo>
                    <a:pt x="558" y="611"/>
                  </a:lnTo>
                  <a:lnTo>
                    <a:pt x="574" y="628"/>
                  </a:lnTo>
                  <a:lnTo>
                    <a:pt x="618" y="586"/>
                  </a:lnTo>
                  <a:lnTo>
                    <a:pt x="666" y="614"/>
                  </a:lnTo>
                  <a:lnTo>
                    <a:pt x="664" y="576"/>
                  </a:lnTo>
                  <a:lnTo>
                    <a:pt x="708" y="565"/>
                  </a:lnTo>
                  <a:lnTo>
                    <a:pt x="724" y="520"/>
                  </a:lnTo>
                  <a:lnTo>
                    <a:pt x="710" y="481"/>
                  </a:lnTo>
                  <a:lnTo>
                    <a:pt x="742" y="448"/>
                  </a:lnTo>
                  <a:lnTo>
                    <a:pt x="781" y="474"/>
                  </a:lnTo>
                  <a:lnTo>
                    <a:pt x="839" y="450"/>
                  </a:lnTo>
                  <a:lnTo>
                    <a:pt x="851" y="385"/>
                  </a:lnTo>
                  <a:lnTo>
                    <a:pt x="811" y="378"/>
                  </a:lnTo>
                  <a:lnTo>
                    <a:pt x="851" y="334"/>
                  </a:lnTo>
                  <a:lnTo>
                    <a:pt x="901" y="371"/>
                  </a:lnTo>
                  <a:lnTo>
                    <a:pt x="938" y="369"/>
                  </a:lnTo>
                  <a:lnTo>
                    <a:pt x="938" y="285"/>
                  </a:lnTo>
                  <a:lnTo>
                    <a:pt x="954" y="226"/>
                  </a:lnTo>
                  <a:lnTo>
                    <a:pt x="970" y="149"/>
                  </a:lnTo>
                  <a:lnTo>
                    <a:pt x="943" y="126"/>
                  </a:lnTo>
                  <a:lnTo>
                    <a:pt x="938" y="77"/>
                  </a:lnTo>
                  <a:lnTo>
                    <a:pt x="957" y="21"/>
                  </a:lnTo>
                  <a:lnTo>
                    <a:pt x="989" y="21"/>
                  </a:lnTo>
                  <a:lnTo>
                    <a:pt x="1007" y="51"/>
                  </a:lnTo>
                  <a:lnTo>
                    <a:pt x="1000" y="77"/>
                  </a:lnTo>
                  <a:lnTo>
                    <a:pt x="1026" y="91"/>
                  </a:lnTo>
                  <a:lnTo>
                    <a:pt x="1056" y="72"/>
                  </a:lnTo>
                  <a:lnTo>
                    <a:pt x="1044" y="56"/>
                  </a:lnTo>
                  <a:lnTo>
                    <a:pt x="1023" y="58"/>
                  </a:lnTo>
                  <a:lnTo>
                    <a:pt x="1042" y="2"/>
                  </a:lnTo>
                  <a:lnTo>
                    <a:pt x="1332" y="0"/>
                  </a:lnTo>
                  <a:lnTo>
                    <a:pt x="1319" y="72"/>
                  </a:lnTo>
                  <a:lnTo>
                    <a:pt x="1314" y="121"/>
                  </a:lnTo>
                  <a:lnTo>
                    <a:pt x="1351" y="184"/>
                  </a:lnTo>
                  <a:lnTo>
                    <a:pt x="1323" y="215"/>
                  </a:lnTo>
                  <a:lnTo>
                    <a:pt x="1254" y="243"/>
                  </a:lnTo>
                  <a:lnTo>
                    <a:pt x="1247" y="275"/>
                  </a:lnTo>
                  <a:lnTo>
                    <a:pt x="1291" y="348"/>
                  </a:lnTo>
                  <a:lnTo>
                    <a:pt x="1339" y="348"/>
                  </a:lnTo>
                  <a:lnTo>
                    <a:pt x="1381" y="324"/>
                  </a:lnTo>
                  <a:lnTo>
                    <a:pt x="1408" y="352"/>
                  </a:lnTo>
                  <a:lnTo>
                    <a:pt x="1399" y="406"/>
                  </a:lnTo>
                  <a:lnTo>
                    <a:pt x="1431" y="446"/>
                  </a:lnTo>
                  <a:lnTo>
                    <a:pt x="1468" y="448"/>
                  </a:lnTo>
                  <a:lnTo>
                    <a:pt x="1498" y="464"/>
                  </a:lnTo>
                  <a:lnTo>
                    <a:pt x="1464" y="513"/>
                  </a:lnTo>
                  <a:lnTo>
                    <a:pt x="1457" y="541"/>
                  </a:lnTo>
                  <a:lnTo>
                    <a:pt x="1489" y="567"/>
                  </a:lnTo>
                  <a:lnTo>
                    <a:pt x="1524" y="572"/>
                  </a:lnTo>
                  <a:lnTo>
                    <a:pt x="1554" y="581"/>
                  </a:lnTo>
                  <a:lnTo>
                    <a:pt x="1568" y="635"/>
                  </a:lnTo>
                  <a:lnTo>
                    <a:pt x="1535" y="697"/>
                  </a:lnTo>
                  <a:lnTo>
                    <a:pt x="1498" y="711"/>
                  </a:lnTo>
                  <a:lnTo>
                    <a:pt x="1434" y="679"/>
                  </a:lnTo>
                  <a:lnTo>
                    <a:pt x="1408" y="672"/>
                  </a:lnTo>
                  <a:lnTo>
                    <a:pt x="1388" y="679"/>
                  </a:lnTo>
                  <a:lnTo>
                    <a:pt x="1325" y="621"/>
                  </a:lnTo>
                  <a:lnTo>
                    <a:pt x="1298" y="658"/>
                  </a:lnTo>
                  <a:lnTo>
                    <a:pt x="1300" y="697"/>
                  </a:lnTo>
                  <a:lnTo>
                    <a:pt x="1291" y="728"/>
                  </a:lnTo>
                  <a:lnTo>
                    <a:pt x="1316" y="758"/>
                  </a:lnTo>
                  <a:lnTo>
                    <a:pt x="1314" y="809"/>
                  </a:lnTo>
                  <a:lnTo>
                    <a:pt x="1346" y="816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15916" y="3649639"/>
              <a:ext cx="914401" cy="884239"/>
            </a:xfrm>
            <a:custGeom>
              <a:avLst/>
              <a:gdLst/>
              <a:ahLst/>
              <a:cxnLst>
                <a:cxn ang="0">
                  <a:pos x="1298" y="1099"/>
                </a:cxn>
                <a:cxn ang="0">
                  <a:pos x="1245" y="1194"/>
                </a:cxn>
                <a:cxn ang="0">
                  <a:pos x="1157" y="1180"/>
                </a:cxn>
                <a:cxn ang="0">
                  <a:pos x="1180" y="1260"/>
                </a:cxn>
                <a:cxn ang="0">
                  <a:pos x="1079" y="1374"/>
                </a:cxn>
                <a:cxn ang="0">
                  <a:pos x="977" y="1379"/>
                </a:cxn>
                <a:cxn ang="0">
                  <a:pos x="938" y="1276"/>
                </a:cxn>
                <a:cxn ang="0">
                  <a:pos x="811" y="1267"/>
                </a:cxn>
                <a:cxn ang="0">
                  <a:pos x="756" y="1302"/>
                </a:cxn>
                <a:cxn ang="0">
                  <a:pos x="569" y="1397"/>
                </a:cxn>
                <a:cxn ang="0">
                  <a:pos x="544" y="1341"/>
                </a:cxn>
                <a:cxn ang="0">
                  <a:pos x="493" y="1365"/>
                </a:cxn>
                <a:cxn ang="0">
                  <a:pos x="383" y="1285"/>
                </a:cxn>
                <a:cxn ang="0">
                  <a:pos x="380" y="1201"/>
                </a:cxn>
                <a:cxn ang="0">
                  <a:pos x="300" y="1264"/>
                </a:cxn>
                <a:cxn ang="0">
                  <a:pos x="205" y="1302"/>
                </a:cxn>
                <a:cxn ang="0">
                  <a:pos x="166" y="1302"/>
                </a:cxn>
                <a:cxn ang="0">
                  <a:pos x="74" y="1278"/>
                </a:cxn>
                <a:cxn ang="0">
                  <a:pos x="18" y="1243"/>
                </a:cxn>
                <a:cxn ang="0">
                  <a:pos x="37" y="1108"/>
                </a:cxn>
                <a:cxn ang="0">
                  <a:pos x="12" y="1052"/>
                </a:cxn>
                <a:cxn ang="0">
                  <a:pos x="67" y="1024"/>
                </a:cxn>
                <a:cxn ang="0">
                  <a:pos x="42" y="966"/>
                </a:cxn>
                <a:cxn ang="0">
                  <a:pos x="85" y="933"/>
                </a:cxn>
                <a:cxn ang="0">
                  <a:pos x="67" y="872"/>
                </a:cxn>
                <a:cxn ang="0">
                  <a:pos x="111" y="793"/>
                </a:cxn>
                <a:cxn ang="0">
                  <a:pos x="97" y="677"/>
                </a:cxn>
                <a:cxn ang="0">
                  <a:pos x="106" y="569"/>
                </a:cxn>
                <a:cxn ang="0">
                  <a:pos x="161" y="576"/>
                </a:cxn>
                <a:cxn ang="0">
                  <a:pos x="212" y="499"/>
                </a:cxn>
                <a:cxn ang="0">
                  <a:pos x="254" y="413"/>
                </a:cxn>
                <a:cxn ang="0">
                  <a:pos x="293" y="418"/>
                </a:cxn>
                <a:cxn ang="0">
                  <a:pos x="304" y="336"/>
                </a:cxn>
                <a:cxn ang="0">
                  <a:pos x="380" y="275"/>
                </a:cxn>
                <a:cxn ang="0">
                  <a:pos x="431" y="180"/>
                </a:cxn>
                <a:cxn ang="0">
                  <a:pos x="399" y="79"/>
                </a:cxn>
                <a:cxn ang="0">
                  <a:pos x="401" y="2"/>
                </a:cxn>
                <a:cxn ang="0">
                  <a:pos x="528" y="37"/>
                </a:cxn>
                <a:cxn ang="0">
                  <a:pos x="537" y="133"/>
                </a:cxn>
                <a:cxn ang="0">
                  <a:pos x="588" y="212"/>
                </a:cxn>
                <a:cxn ang="0">
                  <a:pos x="678" y="163"/>
                </a:cxn>
                <a:cxn ang="0">
                  <a:pos x="742" y="147"/>
                </a:cxn>
                <a:cxn ang="0">
                  <a:pos x="996" y="268"/>
                </a:cxn>
                <a:cxn ang="0">
                  <a:pos x="964" y="355"/>
                </a:cxn>
                <a:cxn ang="0">
                  <a:pos x="1072" y="348"/>
                </a:cxn>
                <a:cxn ang="0">
                  <a:pos x="1206" y="222"/>
                </a:cxn>
                <a:cxn ang="0">
                  <a:pos x="1300" y="348"/>
                </a:cxn>
                <a:cxn ang="0">
                  <a:pos x="1337" y="376"/>
                </a:cxn>
                <a:cxn ang="0">
                  <a:pos x="1425" y="509"/>
                </a:cxn>
                <a:cxn ang="0">
                  <a:pos x="1381" y="539"/>
                </a:cxn>
                <a:cxn ang="0">
                  <a:pos x="1372" y="576"/>
                </a:cxn>
                <a:cxn ang="0">
                  <a:pos x="1332" y="702"/>
                </a:cxn>
                <a:cxn ang="0">
                  <a:pos x="1372" y="868"/>
                </a:cxn>
                <a:cxn ang="0">
                  <a:pos x="1279" y="963"/>
                </a:cxn>
              </a:cxnLst>
              <a:rect l="0" t="0" r="r" b="b"/>
              <a:pathLst>
                <a:path w="1429" h="1397">
                  <a:moveTo>
                    <a:pt x="1358" y="1054"/>
                  </a:moveTo>
                  <a:lnTo>
                    <a:pt x="1332" y="1089"/>
                  </a:lnTo>
                  <a:lnTo>
                    <a:pt x="1298" y="1099"/>
                  </a:lnTo>
                  <a:lnTo>
                    <a:pt x="1284" y="1138"/>
                  </a:lnTo>
                  <a:lnTo>
                    <a:pt x="1252" y="1143"/>
                  </a:lnTo>
                  <a:lnTo>
                    <a:pt x="1245" y="1194"/>
                  </a:lnTo>
                  <a:lnTo>
                    <a:pt x="1203" y="1225"/>
                  </a:lnTo>
                  <a:lnTo>
                    <a:pt x="1196" y="1178"/>
                  </a:lnTo>
                  <a:lnTo>
                    <a:pt x="1157" y="1180"/>
                  </a:lnTo>
                  <a:lnTo>
                    <a:pt x="1150" y="1229"/>
                  </a:lnTo>
                  <a:lnTo>
                    <a:pt x="1176" y="1241"/>
                  </a:lnTo>
                  <a:lnTo>
                    <a:pt x="1180" y="1260"/>
                  </a:lnTo>
                  <a:lnTo>
                    <a:pt x="1134" y="1274"/>
                  </a:lnTo>
                  <a:lnTo>
                    <a:pt x="1116" y="1302"/>
                  </a:lnTo>
                  <a:lnTo>
                    <a:pt x="1079" y="1374"/>
                  </a:lnTo>
                  <a:lnTo>
                    <a:pt x="1037" y="1369"/>
                  </a:lnTo>
                  <a:lnTo>
                    <a:pt x="1012" y="1397"/>
                  </a:lnTo>
                  <a:lnTo>
                    <a:pt x="977" y="1379"/>
                  </a:lnTo>
                  <a:lnTo>
                    <a:pt x="961" y="1323"/>
                  </a:lnTo>
                  <a:lnTo>
                    <a:pt x="924" y="1297"/>
                  </a:lnTo>
                  <a:lnTo>
                    <a:pt x="938" y="1276"/>
                  </a:lnTo>
                  <a:lnTo>
                    <a:pt x="869" y="1246"/>
                  </a:lnTo>
                  <a:lnTo>
                    <a:pt x="858" y="1276"/>
                  </a:lnTo>
                  <a:lnTo>
                    <a:pt x="811" y="1267"/>
                  </a:lnTo>
                  <a:lnTo>
                    <a:pt x="795" y="1299"/>
                  </a:lnTo>
                  <a:lnTo>
                    <a:pt x="770" y="1306"/>
                  </a:lnTo>
                  <a:lnTo>
                    <a:pt x="756" y="1302"/>
                  </a:lnTo>
                  <a:lnTo>
                    <a:pt x="685" y="1311"/>
                  </a:lnTo>
                  <a:lnTo>
                    <a:pt x="678" y="1337"/>
                  </a:lnTo>
                  <a:lnTo>
                    <a:pt x="569" y="1397"/>
                  </a:lnTo>
                  <a:lnTo>
                    <a:pt x="530" y="1365"/>
                  </a:lnTo>
                  <a:lnTo>
                    <a:pt x="574" y="1353"/>
                  </a:lnTo>
                  <a:lnTo>
                    <a:pt x="544" y="1341"/>
                  </a:lnTo>
                  <a:lnTo>
                    <a:pt x="516" y="1341"/>
                  </a:lnTo>
                  <a:lnTo>
                    <a:pt x="516" y="1365"/>
                  </a:lnTo>
                  <a:lnTo>
                    <a:pt x="493" y="1365"/>
                  </a:lnTo>
                  <a:lnTo>
                    <a:pt x="468" y="1337"/>
                  </a:lnTo>
                  <a:lnTo>
                    <a:pt x="431" y="1302"/>
                  </a:lnTo>
                  <a:lnTo>
                    <a:pt x="383" y="1285"/>
                  </a:lnTo>
                  <a:lnTo>
                    <a:pt x="380" y="1248"/>
                  </a:lnTo>
                  <a:lnTo>
                    <a:pt x="390" y="1213"/>
                  </a:lnTo>
                  <a:lnTo>
                    <a:pt x="380" y="1201"/>
                  </a:lnTo>
                  <a:lnTo>
                    <a:pt x="353" y="1208"/>
                  </a:lnTo>
                  <a:lnTo>
                    <a:pt x="302" y="1215"/>
                  </a:lnTo>
                  <a:lnTo>
                    <a:pt x="300" y="1264"/>
                  </a:lnTo>
                  <a:lnTo>
                    <a:pt x="258" y="1285"/>
                  </a:lnTo>
                  <a:lnTo>
                    <a:pt x="217" y="1302"/>
                  </a:lnTo>
                  <a:lnTo>
                    <a:pt x="205" y="1302"/>
                  </a:lnTo>
                  <a:lnTo>
                    <a:pt x="201" y="1274"/>
                  </a:lnTo>
                  <a:lnTo>
                    <a:pt x="168" y="1281"/>
                  </a:lnTo>
                  <a:lnTo>
                    <a:pt x="166" y="1302"/>
                  </a:lnTo>
                  <a:lnTo>
                    <a:pt x="134" y="1313"/>
                  </a:lnTo>
                  <a:lnTo>
                    <a:pt x="83" y="1316"/>
                  </a:lnTo>
                  <a:lnTo>
                    <a:pt x="74" y="1278"/>
                  </a:lnTo>
                  <a:lnTo>
                    <a:pt x="51" y="1295"/>
                  </a:lnTo>
                  <a:lnTo>
                    <a:pt x="51" y="1246"/>
                  </a:lnTo>
                  <a:lnTo>
                    <a:pt x="18" y="1243"/>
                  </a:lnTo>
                  <a:lnTo>
                    <a:pt x="28" y="1215"/>
                  </a:lnTo>
                  <a:lnTo>
                    <a:pt x="37" y="1190"/>
                  </a:lnTo>
                  <a:lnTo>
                    <a:pt x="37" y="1108"/>
                  </a:lnTo>
                  <a:lnTo>
                    <a:pt x="23" y="1085"/>
                  </a:lnTo>
                  <a:lnTo>
                    <a:pt x="0" y="1068"/>
                  </a:lnTo>
                  <a:lnTo>
                    <a:pt x="12" y="1052"/>
                  </a:lnTo>
                  <a:lnTo>
                    <a:pt x="39" y="1052"/>
                  </a:lnTo>
                  <a:lnTo>
                    <a:pt x="46" y="1024"/>
                  </a:lnTo>
                  <a:lnTo>
                    <a:pt x="67" y="1024"/>
                  </a:lnTo>
                  <a:lnTo>
                    <a:pt x="78" y="989"/>
                  </a:lnTo>
                  <a:lnTo>
                    <a:pt x="69" y="970"/>
                  </a:lnTo>
                  <a:lnTo>
                    <a:pt x="42" y="966"/>
                  </a:lnTo>
                  <a:lnTo>
                    <a:pt x="39" y="954"/>
                  </a:lnTo>
                  <a:lnTo>
                    <a:pt x="46" y="935"/>
                  </a:lnTo>
                  <a:lnTo>
                    <a:pt x="85" y="933"/>
                  </a:lnTo>
                  <a:lnTo>
                    <a:pt x="92" y="912"/>
                  </a:lnTo>
                  <a:lnTo>
                    <a:pt x="72" y="891"/>
                  </a:lnTo>
                  <a:lnTo>
                    <a:pt x="67" y="872"/>
                  </a:lnTo>
                  <a:lnTo>
                    <a:pt x="74" y="847"/>
                  </a:lnTo>
                  <a:lnTo>
                    <a:pt x="95" y="807"/>
                  </a:lnTo>
                  <a:lnTo>
                    <a:pt x="111" y="793"/>
                  </a:lnTo>
                  <a:lnTo>
                    <a:pt x="111" y="754"/>
                  </a:lnTo>
                  <a:lnTo>
                    <a:pt x="90" y="705"/>
                  </a:lnTo>
                  <a:lnTo>
                    <a:pt x="97" y="677"/>
                  </a:lnTo>
                  <a:lnTo>
                    <a:pt x="106" y="642"/>
                  </a:lnTo>
                  <a:lnTo>
                    <a:pt x="106" y="597"/>
                  </a:lnTo>
                  <a:lnTo>
                    <a:pt x="106" y="569"/>
                  </a:lnTo>
                  <a:lnTo>
                    <a:pt x="122" y="569"/>
                  </a:lnTo>
                  <a:lnTo>
                    <a:pt x="141" y="581"/>
                  </a:lnTo>
                  <a:lnTo>
                    <a:pt x="161" y="576"/>
                  </a:lnTo>
                  <a:lnTo>
                    <a:pt x="175" y="539"/>
                  </a:lnTo>
                  <a:lnTo>
                    <a:pt x="203" y="525"/>
                  </a:lnTo>
                  <a:lnTo>
                    <a:pt x="212" y="499"/>
                  </a:lnTo>
                  <a:lnTo>
                    <a:pt x="208" y="474"/>
                  </a:lnTo>
                  <a:lnTo>
                    <a:pt x="228" y="450"/>
                  </a:lnTo>
                  <a:lnTo>
                    <a:pt x="254" y="413"/>
                  </a:lnTo>
                  <a:lnTo>
                    <a:pt x="267" y="397"/>
                  </a:lnTo>
                  <a:lnTo>
                    <a:pt x="281" y="406"/>
                  </a:lnTo>
                  <a:lnTo>
                    <a:pt x="293" y="418"/>
                  </a:lnTo>
                  <a:lnTo>
                    <a:pt x="304" y="392"/>
                  </a:lnTo>
                  <a:lnTo>
                    <a:pt x="327" y="352"/>
                  </a:lnTo>
                  <a:lnTo>
                    <a:pt x="304" y="336"/>
                  </a:lnTo>
                  <a:lnTo>
                    <a:pt x="334" y="310"/>
                  </a:lnTo>
                  <a:lnTo>
                    <a:pt x="348" y="278"/>
                  </a:lnTo>
                  <a:lnTo>
                    <a:pt x="380" y="275"/>
                  </a:lnTo>
                  <a:lnTo>
                    <a:pt x="408" y="257"/>
                  </a:lnTo>
                  <a:lnTo>
                    <a:pt x="410" y="215"/>
                  </a:lnTo>
                  <a:lnTo>
                    <a:pt x="431" y="180"/>
                  </a:lnTo>
                  <a:lnTo>
                    <a:pt x="408" y="163"/>
                  </a:lnTo>
                  <a:lnTo>
                    <a:pt x="410" y="133"/>
                  </a:lnTo>
                  <a:lnTo>
                    <a:pt x="399" y="79"/>
                  </a:lnTo>
                  <a:lnTo>
                    <a:pt x="387" y="54"/>
                  </a:lnTo>
                  <a:lnTo>
                    <a:pt x="408" y="40"/>
                  </a:lnTo>
                  <a:lnTo>
                    <a:pt x="401" y="2"/>
                  </a:lnTo>
                  <a:lnTo>
                    <a:pt x="422" y="0"/>
                  </a:lnTo>
                  <a:lnTo>
                    <a:pt x="452" y="28"/>
                  </a:lnTo>
                  <a:lnTo>
                    <a:pt x="528" y="37"/>
                  </a:lnTo>
                  <a:lnTo>
                    <a:pt x="549" y="75"/>
                  </a:lnTo>
                  <a:lnTo>
                    <a:pt x="558" y="107"/>
                  </a:lnTo>
                  <a:lnTo>
                    <a:pt x="537" y="133"/>
                  </a:lnTo>
                  <a:lnTo>
                    <a:pt x="521" y="156"/>
                  </a:lnTo>
                  <a:lnTo>
                    <a:pt x="542" y="184"/>
                  </a:lnTo>
                  <a:lnTo>
                    <a:pt x="588" y="212"/>
                  </a:lnTo>
                  <a:lnTo>
                    <a:pt x="613" y="184"/>
                  </a:lnTo>
                  <a:lnTo>
                    <a:pt x="645" y="196"/>
                  </a:lnTo>
                  <a:lnTo>
                    <a:pt x="678" y="163"/>
                  </a:lnTo>
                  <a:lnTo>
                    <a:pt x="687" y="180"/>
                  </a:lnTo>
                  <a:lnTo>
                    <a:pt x="712" y="135"/>
                  </a:lnTo>
                  <a:lnTo>
                    <a:pt x="742" y="147"/>
                  </a:lnTo>
                  <a:lnTo>
                    <a:pt x="712" y="210"/>
                  </a:lnTo>
                  <a:lnTo>
                    <a:pt x="763" y="271"/>
                  </a:lnTo>
                  <a:lnTo>
                    <a:pt x="996" y="268"/>
                  </a:lnTo>
                  <a:lnTo>
                    <a:pt x="994" y="317"/>
                  </a:lnTo>
                  <a:lnTo>
                    <a:pt x="966" y="327"/>
                  </a:lnTo>
                  <a:lnTo>
                    <a:pt x="964" y="355"/>
                  </a:lnTo>
                  <a:lnTo>
                    <a:pt x="996" y="359"/>
                  </a:lnTo>
                  <a:lnTo>
                    <a:pt x="1040" y="348"/>
                  </a:lnTo>
                  <a:lnTo>
                    <a:pt x="1072" y="348"/>
                  </a:lnTo>
                  <a:lnTo>
                    <a:pt x="1157" y="287"/>
                  </a:lnTo>
                  <a:lnTo>
                    <a:pt x="1141" y="259"/>
                  </a:lnTo>
                  <a:lnTo>
                    <a:pt x="1206" y="222"/>
                  </a:lnTo>
                  <a:lnTo>
                    <a:pt x="1263" y="266"/>
                  </a:lnTo>
                  <a:lnTo>
                    <a:pt x="1273" y="271"/>
                  </a:lnTo>
                  <a:lnTo>
                    <a:pt x="1300" y="348"/>
                  </a:lnTo>
                  <a:lnTo>
                    <a:pt x="1279" y="369"/>
                  </a:lnTo>
                  <a:lnTo>
                    <a:pt x="1319" y="397"/>
                  </a:lnTo>
                  <a:lnTo>
                    <a:pt x="1337" y="376"/>
                  </a:lnTo>
                  <a:lnTo>
                    <a:pt x="1369" y="415"/>
                  </a:lnTo>
                  <a:lnTo>
                    <a:pt x="1349" y="441"/>
                  </a:lnTo>
                  <a:lnTo>
                    <a:pt x="1425" y="509"/>
                  </a:lnTo>
                  <a:lnTo>
                    <a:pt x="1406" y="532"/>
                  </a:lnTo>
                  <a:lnTo>
                    <a:pt x="1392" y="523"/>
                  </a:lnTo>
                  <a:lnTo>
                    <a:pt x="1381" y="539"/>
                  </a:lnTo>
                  <a:lnTo>
                    <a:pt x="1358" y="532"/>
                  </a:lnTo>
                  <a:lnTo>
                    <a:pt x="1355" y="548"/>
                  </a:lnTo>
                  <a:lnTo>
                    <a:pt x="1372" y="576"/>
                  </a:lnTo>
                  <a:lnTo>
                    <a:pt x="1429" y="597"/>
                  </a:lnTo>
                  <a:lnTo>
                    <a:pt x="1358" y="702"/>
                  </a:lnTo>
                  <a:lnTo>
                    <a:pt x="1332" y="702"/>
                  </a:lnTo>
                  <a:lnTo>
                    <a:pt x="1339" y="740"/>
                  </a:lnTo>
                  <a:lnTo>
                    <a:pt x="1319" y="763"/>
                  </a:lnTo>
                  <a:lnTo>
                    <a:pt x="1372" y="868"/>
                  </a:lnTo>
                  <a:lnTo>
                    <a:pt x="1349" y="877"/>
                  </a:lnTo>
                  <a:lnTo>
                    <a:pt x="1349" y="912"/>
                  </a:lnTo>
                  <a:lnTo>
                    <a:pt x="1279" y="963"/>
                  </a:lnTo>
                  <a:lnTo>
                    <a:pt x="1289" y="994"/>
                  </a:lnTo>
                  <a:lnTo>
                    <a:pt x="1321" y="989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717907" y="3887764"/>
              <a:ext cx="2111378" cy="2220916"/>
            </a:xfrm>
            <a:custGeom>
              <a:avLst/>
              <a:gdLst/>
              <a:ahLst/>
              <a:cxnLst>
                <a:cxn ang="0">
                  <a:pos x="594" y="751"/>
                </a:cxn>
                <a:cxn ang="0">
                  <a:pos x="465" y="1017"/>
                </a:cxn>
                <a:cxn ang="0">
                  <a:pos x="458" y="1108"/>
                </a:cxn>
                <a:cxn ang="0">
                  <a:pos x="507" y="1187"/>
                </a:cxn>
                <a:cxn ang="0">
                  <a:pos x="313" y="1539"/>
                </a:cxn>
                <a:cxn ang="0">
                  <a:pos x="431" y="1871"/>
                </a:cxn>
                <a:cxn ang="0">
                  <a:pos x="378" y="1931"/>
                </a:cxn>
                <a:cxn ang="0">
                  <a:pos x="401" y="2232"/>
                </a:cxn>
                <a:cxn ang="0">
                  <a:pos x="364" y="2295"/>
                </a:cxn>
                <a:cxn ang="0">
                  <a:pos x="327" y="2270"/>
                </a:cxn>
                <a:cxn ang="0">
                  <a:pos x="269" y="2279"/>
                </a:cxn>
                <a:cxn ang="0">
                  <a:pos x="212" y="2291"/>
                </a:cxn>
                <a:cxn ang="0">
                  <a:pos x="133" y="2368"/>
                </a:cxn>
                <a:cxn ang="0">
                  <a:pos x="66" y="2475"/>
                </a:cxn>
                <a:cxn ang="0">
                  <a:pos x="214" y="2549"/>
                </a:cxn>
                <a:cxn ang="0">
                  <a:pos x="364" y="2545"/>
                </a:cxn>
                <a:cxn ang="0">
                  <a:pos x="410" y="2743"/>
                </a:cxn>
                <a:cxn ang="0">
                  <a:pos x="385" y="2920"/>
                </a:cxn>
                <a:cxn ang="0">
                  <a:pos x="532" y="2990"/>
                </a:cxn>
                <a:cxn ang="0">
                  <a:pos x="597" y="2976"/>
                </a:cxn>
                <a:cxn ang="0">
                  <a:pos x="760" y="3128"/>
                </a:cxn>
                <a:cxn ang="0">
                  <a:pos x="763" y="3338"/>
                </a:cxn>
                <a:cxn ang="0">
                  <a:pos x="825" y="3508"/>
                </a:cxn>
                <a:cxn ang="0">
                  <a:pos x="912" y="3492"/>
                </a:cxn>
                <a:cxn ang="0">
                  <a:pos x="1081" y="3506"/>
                </a:cxn>
                <a:cxn ang="0">
                  <a:pos x="1242" y="3298"/>
                </a:cxn>
                <a:cxn ang="0">
                  <a:pos x="1433" y="3443"/>
                </a:cxn>
                <a:cxn ang="0">
                  <a:pos x="1468" y="3228"/>
                </a:cxn>
                <a:cxn ang="0">
                  <a:pos x="1523" y="3203"/>
                </a:cxn>
                <a:cxn ang="0">
                  <a:pos x="1786" y="3147"/>
                </a:cxn>
                <a:cxn ang="0">
                  <a:pos x="2298" y="2972"/>
                </a:cxn>
                <a:cxn ang="0">
                  <a:pos x="2773" y="2515"/>
                </a:cxn>
                <a:cxn ang="0">
                  <a:pos x="2770" y="2337"/>
                </a:cxn>
                <a:cxn ang="0">
                  <a:pos x="2923" y="2333"/>
                </a:cxn>
                <a:cxn ang="0">
                  <a:pos x="2936" y="2225"/>
                </a:cxn>
                <a:cxn ang="0">
                  <a:pos x="2789" y="2132"/>
                </a:cxn>
                <a:cxn ang="0">
                  <a:pos x="2740" y="2055"/>
                </a:cxn>
                <a:cxn ang="0">
                  <a:pos x="2699" y="2043"/>
                </a:cxn>
                <a:cxn ang="0">
                  <a:pos x="2616" y="1997"/>
                </a:cxn>
                <a:cxn ang="0">
                  <a:pos x="2683" y="1875"/>
                </a:cxn>
                <a:cxn ang="0">
                  <a:pos x="2782" y="1689"/>
                </a:cxn>
                <a:cxn ang="0">
                  <a:pos x="2886" y="1423"/>
                </a:cxn>
                <a:cxn ang="0">
                  <a:pos x="3015" y="1388"/>
                </a:cxn>
                <a:cxn ang="0">
                  <a:pos x="3176" y="1147"/>
                </a:cxn>
                <a:cxn ang="0">
                  <a:pos x="3204" y="1038"/>
                </a:cxn>
                <a:cxn ang="0">
                  <a:pos x="3199" y="769"/>
                </a:cxn>
                <a:cxn ang="0">
                  <a:pos x="3165" y="646"/>
                </a:cxn>
                <a:cxn ang="0">
                  <a:pos x="3220" y="548"/>
                </a:cxn>
                <a:cxn ang="0">
                  <a:pos x="3294" y="478"/>
                </a:cxn>
                <a:cxn ang="0">
                  <a:pos x="3132" y="303"/>
                </a:cxn>
                <a:cxn ang="0">
                  <a:pos x="2973" y="387"/>
                </a:cxn>
                <a:cxn ang="0">
                  <a:pos x="2819" y="592"/>
                </a:cxn>
                <a:cxn ang="0">
                  <a:pos x="2415" y="394"/>
                </a:cxn>
                <a:cxn ang="0">
                  <a:pos x="2095" y="541"/>
                </a:cxn>
                <a:cxn ang="0">
                  <a:pos x="1775" y="844"/>
                </a:cxn>
                <a:cxn ang="0">
                  <a:pos x="1433" y="578"/>
                </a:cxn>
                <a:cxn ang="0">
                  <a:pos x="1120" y="60"/>
                </a:cxn>
                <a:cxn ang="0">
                  <a:pos x="949" y="107"/>
                </a:cxn>
                <a:cxn ang="0">
                  <a:pos x="818" y="212"/>
                </a:cxn>
                <a:cxn ang="0">
                  <a:pos x="590" y="452"/>
                </a:cxn>
              </a:cxnLst>
              <a:rect l="0" t="0" r="r" b="b"/>
              <a:pathLst>
                <a:path w="3298" h="3508">
                  <a:moveTo>
                    <a:pt x="555" y="685"/>
                  </a:moveTo>
                  <a:lnTo>
                    <a:pt x="532" y="704"/>
                  </a:lnTo>
                  <a:lnTo>
                    <a:pt x="594" y="751"/>
                  </a:lnTo>
                  <a:lnTo>
                    <a:pt x="507" y="944"/>
                  </a:lnTo>
                  <a:lnTo>
                    <a:pt x="447" y="965"/>
                  </a:lnTo>
                  <a:lnTo>
                    <a:pt x="465" y="1017"/>
                  </a:lnTo>
                  <a:lnTo>
                    <a:pt x="412" y="1052"/>
                  </a:lnTo>
                  <a:lnTo>
                    <a:pt x="442" y="1115"/>
                  </a:lnTo>
                  <a:lnTo>
                    <a:pt x="458" y="1108"/>
                  </a:lnTo>
                  <a:lnTo>
                    <a:pt x="491" y="1119"/>
                  </a:lnTo>
                  <a:lnTo>
                    <a:pt x="495" y="1157"/>
                  </a:lnTo>
                  <a:lnTo>
                    <a:pt x="507" y="1187"/>
                  </a:lnTo>
                  <a:lnTo>
                    <a:pt x="468" y="1297"/>
                  </a:lnTo>
                  <a:lnTo>
                    <a:pt x="428" y="1276"/>
                  </a:lnTo>
                  <a:lnTo>
                    <a:pt x="313" y="1539"/>
                  </a:lnTo>
                  <a:lnTo>
                    <a:pt x="417" y="1717"/>
                  </a:lnTo>
                  <a:lnTo>
                    <a:pt x="442" y="1805"/>
                  </a:lnTo>
                  <a:lnTo>
                    <a:pt x="431" y="1871"/>
                  </a:lnTo>
                  <a:lnTo>
                    <a:pt x="403" y="1908"/>
                  </a:lnTo>
                  <a:lnTo>
                    <a:pt x="378" y="1931"/>
                  </a:lnTo>
                  <a:lnTo>
                    <a:pt x="378" y="1931"/>
                  </a:lnTo>
                  <a:lnTo>
                    <a:pt x="428" y="2274"/>
                  </a:lnTo>
                  <a:lnTo>
                    <a:pt x="412" y="2267"/>
                  </a:lnTo>
                  <a:lnTo>
                    <a:pt x="401" y="2232"/>
                  </a:lnTo>
                  <a:lnTo>
                    <a:pt x="375" y="2235"/>
                  </a:lnTo>
                  <a:lnTo>
                    <a:pt x="373" y="2279"/>
                  </a:lnTo>
                  <a:lnTo>
                    <a:pt x="364" y="2295"/>
                  </a:lnTo>
                  <a:lnTo>
                    <a:pt x="345" y="2300"/>
                  </a:lnTo>
                  <a:lnTo>
                    <a:pt x="327" y="2291"/>
                  </a:lnTo>
                  <a:lnTo>
                    <a:pt x="327" y="2270"/>
                  </a:lnTo>
                  <a:lnTo>
                    <a:pt x="308" y="2256"/>
                  </a:lnTo>
                  <a:lnTo>
                    <a:pt x="285" y="2260"/>
                  </a:lnTo>
                  <a:lnTo>
                    <a:pt x="269" y="2279"/>
                  </a:lnTo>
                  <a:lnTo>
                    <a:pt x="246" y="2277"/>
                  </a:lnTo>
                  <a:lnTo>
                    <a:pt x="242" y="2288"/>
                  </a:lnTo>
                  <a:lnTo>
                    <a:pt x="212" y="2291"/>
                  </a:lnTo>
                  <a:lnTo>
                    <a:pt x="209" y="2272"/>
                  </a:lnTo>
                  <a:lnTo>
                    <a:pt x="149" y="2277"/>
                  </a:lnTo>
                  <a:lnTo>
                    <a:pt x="133" y="2368"/>
                  </a:lnTo>
                  <a:lnTo>
                    <a:pt x="87" y="2417"/>
                  </a:lnTo>
                  <a:lnTo>
                    <a:pt x="48" y="2435"/>
                  </a:lnTo>
                  <a:lnTo>
                    <a:pt x="66" y="2475"/>
                  </a:lnTo>
                  <a:lnTo>
                    <a:pt x="0" y="2512"/>
                  </a:lnTo>
                  <a:lnTo>
                    <a:pt x="7" y="2549"/>
                  </a:lnTo>
                  <a:lnTo>
                    <a:pt x="214" y="2549"/>
                  </a:lnTo>
                  <a:lnTo>
                    <a:pt x="269" y="2554"/>
                  </a:lnTo>
                  <a:lnTo>
                    <a:pt x="304" y="2540"/>
                  </a:lnTo>
                  <a:lnTo>
                    <a:pt x="364" y="2545"/>
                  </a:lnTo>
                  <a:lnTo>
                    <a:pt x="447" y="2552"/>
                  </a:lnTo>
                  <a:lnTo>
                    <a:pt x="380" y="2713"/>
                  </a:lnTo>
                  <a:lnTo>
                    <a:pt x="410" y="2743"/>
                  </a:lnTo>
                  <a:lnTo>
                    <a:pt x="408" y="2780"/>
                  </a:lnTo>
                  <a:lnTo>
                    <a:pt x="375" y="2780"/>
                  </a:lnTo>
                  <a:lnTo>
                    <a:pt x="385" y="2920"/>
                  </a:lnTo>
                  <a:lnTo>
                    <a:pt x="463" y="2909"/>
                  </a:lnTo>
                  <a:lnTo>
                    <a:pt x="470" y="2997"/>
                  </a:lnTo>
                  <a:lnTo>
                    <a:pt x="532" y="2990"/>
                  </a:lnTo>
                  <a:lnTo>
                    <a:pt x="537" y="3023"/>
                  </a:lnTo>
                  <a:lnTo>
                    <a:pt x="587" y="3023"/>
                  </a:lnTo>
                  <a:lnTo>
                    <a:pt x="597" y="2976"/>
                  </a:lnTo>
                  <a:lnTo>
                    <a:pt x="663" y="2979"/>
                  </a:lnTo>
                  <a:lnTo>
                    <a:pt x="640" y="3011"/>
                  </a:lnTo>
                  <a:lnTo>
                    <a:pt x="760" y="3128"/>
                  </a:lnTo>
                  <a:lnTo>
                    <a:pt x="804" y="3142"/>
                  </a:lnTo>
                  <a:lnTo>
                    <a:pt x="783" y="3312"/>
                  </a:lnTo>
                  <a:lnTo>
                    <a:pt x="763" y="3338"/>
                  </a:lnTo>
                  <a:lnTo>
                    <a:pt x="767" y="3410"/>
                  </a:lnTo>
                  <a:lnTo>
                    <a:pt x="813" y="3441"/>
                  </a:lnTo>
                  <a:lnTo>
                    <a:pt x="825" y="3508"/>
                  </a:lnTo>
                  <a:lnTo>
                    <a:pt x="853" y="3499"/>
                  </a:lnTo>
                  <a:lnTo>
                    <a:pt x="885" y="3508"/>
                  </a:lnTo>
                  <a:lnTo>
                    <a:pt x="912" y="3492"/>
                  </a:lnTo>
                  <a:lnTo>
                    <a:pt x="982" y="3494"/>
                  </a:lnTo>
                  <a:lnTo>
                    <a:pt x="1025" y="3490"/>
                  </a:lnTo>
                  <a:lnTo>
                    <a:pt x="1081" y="3506"/>
                  </a:lnTo>
                  <a:lnTo>
                    <a:pt x="1198" y="3382"/>
                  </a:lnTo>
                  <a:lnTo>
                    <a:pt x="1191" y="3333"/>
                  </a:lnTo>
                  <a:lnTo>
                    <a:pt x="1242" y="3298"/>
                  </a:lnTo>
                  <a:lnTo>
                    <a:pt x="1265" y="3338"/>
                  </a:lnTo>
                  <a:lnTo>
                    <a:pt x="1272" y="3403"/>
                  </a:lnTo>
                  <a:lnTo>
                    <a:pt x="1433" y="3443"/>
                  </a:lnTo>
                  <a:lnTo>
                    <a:pt x="1445" y="3392"/>
                  </a:lnTo>
                  <a:lnTo>
                    <a:pt x="1420" y="3359"/>
                  </a:lnTo>
                  <a:lnTo>
                    <a:pt x="1468" y="3228"/>
                  </a:lnTo>
                  <a:lnTo>
                    <a:pt x="1454" y="3200"/>
                  </a:lnTo>
                  <a:lnTo>
                    <a:pt x="1489" y="3182"/>
                  </a:lnTo>
                  <a:lnTo>
                    <a:pt x="1523" y="3203"/>
                  </a:lnTo>
                  <a:lnTo>
                    <a:pt x="1636" y="3151"/>
                  </a:lnTo>
                  <a:lnTo>
                    <a:pt x="1701" y="3144"/>
                  </a:lnTo>
                  <a:lnTo>
                    <a:pt x="1786" y="3147"/>
                  </a:lnTo>
                  <a:lnTo>
                    <a:pt x="1832" y="2997"/>
                  </a:lnTo>
                  <a:lnTo>
                    <a:pt x="1915" y="2881"/>
                  </a:lnTo>
                  <a:lnTo>
                    <a:pt x="2298" y="2972"/>
                  </a:lnTo>
                  <a:lnTo>
                    <a:pt x="2609" y="2860"/>
                  </a:lnTo>
                  <a:lnTo>
                    <a:pt x="2734" y="2524"/>
                  </a:lnTo>
                  <a:lnTo>
                    <a:pt x="2773" y="2515"/>
                  </a:lnTo>
                  <a:lnTo>
                    <a:pt x="2798" y="2466"/>
                  </a:lnTo>
                  <a:lnTo>
                    <a:pt x="2743" y="2431"/>
                  </a:lnTo>
                  <a:lnTo>
                    <a:pt x="2770" y="2337"/>
                  </a:lnTo>
                  <a:lnTo>
                    <a:pt x="2835" y="2354"/>
                  </a:lnTo>
                  <a:lnTo>
                    <a:pt x="2840" y="2295"/>
                  </a:lnTo>
                  <a:lnTo>
                    <a:pt x="2923" y="2333"/>
                  </a:lnTo>
                  <a:lnTo>
                    <a:pt x="2948" y="2277"/>
                  </a:lnTo>
                  <a:lnTo>
                    <a:pt x="2976" y="2249"/>
                  </a:lnTo>
                  <a:lnTo>
                    <a:pt x="2936" y="2225"/>
                  </a:lnTo>
                  <a:lnTo>
                    <a:pt x="2897" y="2190"/>
                  </a:lnTo>
                  <a:lnTo>
                    <a:pt x="2911" y="2137"/>
                  </a:lnTo>
                  <a:lnTo>
                    <a:pt x="2789" y="2132"/>
                  </a:lnTo>
                  <a:lnTo>
                    <a:pt x="2780" y="2085"/>
                  </a:lnTo>
                  <a:lnTo>
                    <a:pt x="2759" y="2057"/>
                  </a:lnTo>
                  <a:lnTo>
                    <a:pt x="2740" y="2055"/>
                  </a:lnTo>
                  <a:lnTo>
                    <a:pt x="2734" y="2069"/>
                  </a:lnTo>
                  <a:lnTo>
                    <a:pt x="2710" y="2074"/>
                  </a:lnTo>
                  <a:lnTo>
                    <a:pt x="2699" y="2043"/>
                  </a:lnTo>
                  <a:lnTo>
                    <a:pt x="2667" y="2036"/>
                  </a:lnTo>
                  <a:lnTo>
                    <a:pt x="2616" y="2041"/>
                  </a:lnTo>
                  <a:lnTo>
                    <a:pt x="2616" y="1997"/>
                  </a:lnTo>
                  <a:lnTo>
                    <a:pt x="2641" y="1945"/>
                  </a:lnTo>
                  <a:lnTo>
                    <a:pt x="2681" y="1920"/>
                  </a:lnTo>
                  <a:lnTo>
                    <a:pt x="2683" y="1875"/>
                  </a:lnTo>
                  <a:lnTo>
                    <a:pt x="2736" y="1787"/>
                  </a:lnTo>
                  <a:lnTo>
                    <a:pt x="2782" y="1735"/>
                  </a:lnTo>
                  <a:lnTo>
                    <a:pt x="2782" y="1689"/>
                  </a:lnTo>
                  <a:lnTo>
                    <a:pt x="2821" y="1600"/>
                  </a:lnTo>
                  <a:lnTo>
                    <a:pt x="2886" y="1490"/>
                  </a:lnTo>
                  <a:lnTo>
                    <a:pt x="2886" y="1423"/>
                  </a:lnTo>
                  <a:lnTo>
                    <a:pt x="2955" y="1448"/>
                  </a:lnTo>
                  <a:lnTo>
                    <a:pt x="2978" y="1385"/>
                  </a:lnTo>
                  <a:lnTo>
                    <a:pt x="3015" y="1388"/>
                  </a:lnTo>
                  <a:lnTo>
                    <a:pt x="3056" y="1243"/>
                  </a:lnTo>
                  <a:lnTo>
                    <a:pt x="3128" y="1236"/>
                  </a:lnTo>
                  <a:lnTo>
                    <a:pt x="3176" y="1147"/>
                  </a:lnTo>
                  <a:lnTo>
                    <a:pt x="3195" y="1168"/>
                  </a:lnTo>
                  <a:lnTo>
                    <a:pt x="3227" y="1089"/>
                  </a:lnTo>
                  <a:lnTo>
                    <a:pt x="3204" y="1038"/>
                  </a:lnTo>
                  <a:lnTo>
                    <a:pt x="3298" y="765"/>
                  </a:lnTo>
                  <a:lnTo>
                    <a:pt x="3287" y="732"/>
                  </a:lnTo>
                  <a:lnTo>
                    <a:pt x="3199" y="769"/>
                  </a:lnTo>
                  <a:lnTo>
                    <a:pt x="3188" y="753"/>
                  </a:lnTo>
                  <a:lnTo>
                    <a:pt x="3188" y="702"/>
                  </a:lnTo>
                  <a:lnTo>
                    <a:pt x="3165" y="646"/>
                  </a:lnTo>
                  <a:lnTo>
                    <a:pt x="3185" y="625"/>
                  </a:lnTo>
                  <a:lnTo>
                    <a:pt x="3185" y="592"/>
                  </a:lnTo>
                  <a:lnTo>
                    <a:pt x="3220" y="548"/>
                  </a:lnTo>
                  <a:lnTo>
                    <a:pt x="3255" y="538"/>
                  </a:lnTo>
                  <a:lnTo>
                    <a:pt x="3257" y="501"/>
                  </a:lnTo>
                  <a:lnTo>
                    <a:pt x="3294" y="478"/>
                  </a:lnTo>
                  <a:lnTo>
                    <a:pt x="3199" y="406"/>
                  </a:lnTo>
                  <a:lnTo>
                    <a:pt x="3195" y="291"/>
                  </a:lnTo>
                  <a:lnTo>
                    <a:pt x="3132" y="303"/>
                  </a:lnTo>
                  <a:lnTo>
                    <a:pt x="3130" y="326"/>
                  </a:lnTo>
                  <a:lnTo>
                    <a:pt x="3015" y="345"/>
                  </a:lnTo>
                  <a:lnTo>
                    <a:pt x="2973" y="387"/>
                  </a:lnTo>
                  <a:lnTo>
                    <a:pt x="2906" y="387"/>
                  </a:lnTo>
                  <a:lnTo>
                    <a:pt x="2828" y="445"/>
                  </a:lnTo>
                  <a:lnTo>
                    <a:pt x="2819" y="592"/>
                  </a:lnTo>
                  <a:lnTo>
                    <a:pt x="2671" y="632"/>
                  </a:lnTo>
                  <a:lnTo>
                    <a:pt x="2434" y="459"/>
                  </a:lnTo>
                  <a:lnTo>
                    <a:pt x="2415" y="394"/>
                  </a:lnTo>
                  <a:lnTo>
                    <a:pt x="2367" y="385"/>
                  </a:lnTo>
                  <a:lnTo>
                    <a:pt x="2196" y="552"/>
                  </a:lnTo>
                  <a:lnTo>
                    <a:pt x="2095" y="541"/>
                  </a:lnTo>
                  <a:lnTo>
                    <a:pt x="2095" y="571"/>
                  </a:lnTo>
                  <a:lnTo>
                    <a:pt x="1814" y="846"/>
                  </a:lnTo>
                  <a:lnTo>
                    <a:pt x="1775" y="844"/>
                  </a:lnTo>
                  <a:lnTo>
                    <a:pt x="1692" y="786"/>
                  </a:lnTo>
                  <a:lnTo>
                    <a:pt x="1549" y="590"/>
                  </a:lnTo>
                  <a:lnTo>
                    <a:pt x="1433" y="578"/>
                  </a:lnTo>
                  <a:lnTo>
                    <a:pt x="1480" y="375"/>
                  </a:lnTo>
                  <a:lnTo>
                    <a:pt x="1173" y="231"/>
                  </a:lnTo>
                  <a:lnTo>
                    <a:pt x="1120" y="60"/>
                  </a:lnTo>
                  <a:lnTo>
                    <a:pt x="1095" y="60"/>
                  </a:lnTo>
                  <a:lnTo>
                    <a:pt x="1007" y="130"/>
                  </a:lnTo>
                  <a:lnTo>
                    <a:pt x="949" y="107"/>
                  </a:lnTo>
                  <a:lnTo>
                    <a:pt x="1000" y="32"/>
                  </a:lnTo>
                  <a:lnTo>
                    <a:pt x="910" y="0"/>
                  </a:lnTo>
                  <a:lnTo>
                    <a:pt x="818" y="212"/>
                  </a:lnTo>
                  <a:lnTo>
                    <a:pt x="650" y="277"/>
                  </a:lnTo>
                  <a:lnTo>
                    <a:pt x="525" y="462"/>
                  </a:lnTo>
                  <a:lnTo>
                    <a:pt x="590" y="452"/>
                  </a:lnTo>
                  <a:lnTo>
                    <a:pt x="557" y="62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394309" y="3563913"/>
              <a:ext cx="1271590" cy="1687515"/>
            </a:xfrm>
            <a:custGeom>
              <a:avLst/>
              <a:gdLst/>
              <a:ahLst/>
              <a:cxnLst>
                <a:cxn ang="0">
                  <a:pos x="678" y="989"/>
                </a:cxn>
                <a:cxn ang="0">
                  <a:pos x="604" y="1059"/>
                </a:cxn>
                <a:cxn ang="0">
                  <a:pos x="549" y="1157"/>
                </a:cxn>
                <a:cxn ang="0">
                  <a:pos x="532" y="1178"/>
                </a:cxn>
                <a:cxn ang="0">
                  <a:pos x="477" y="1206"/>
                </a:cxn>
                <a:cxn ang="0">
                  <a:pos x="459" y="1367"/>
                </a:cxn>
                <a:cxn ang="0">
                  <a:pos x="489" y="1327"/>
                </a:cxn>
                <a:cxn ang="0">
                  <a:pos x="521" y="1185"/>
                </a:cxn>
                <a:cxn ang="0">
                  <a:pos x="572" y="1213"/>
                </a:cxn>
                <a:cxn ang="0">
                  <a:pos x="671" y="1243"/>
                </a:cxn>
                <a:cxn ang="0">
                  <a:pos x="611" y="1600"/>
                </a:cxn>
                <a:cxn ang="0">
                  <a:pos x="512" y="1747"/>
                </a:cxn>
                <a:cxn ang="0">
                  <a:pos x="362" y="1896"/>
                </a:cxn>
                <a:cxn ang="0">
                  <a:pos x="270" y="2001"/>
                </a:cxn>
                <a:cxn ang="0">
                  <a:pos x="166" y="2246"/>
                </a:cxn>
                <a:cxn ang="0">
                  <a:pos x="65" y="2431"/>
                </a:cxn>
                <a:cxn ang="0">
                  <a:pos x="0" y="2552"/>
                </a:cxn>
                <a:cxn ang="0">
                  <a:pos x="94" y="2585"/>
                </a:cxn>
                <a:cxn ang="0">
                  <a:pos x="143" y="2568"/>
                </a:cxn>
                <a:cxn ang="0">
                  <a:pos x="295" y="2648"/>
                </a:cxn>
                <a:cxn ang="0">
                  <a:pos x="496" y="2666"/>
                </a:cxn>
                <a:cxn ang="0">
                  <a:pos x="583" y="2547"/>
                </a:cxn>
                <a:cxn ang="0">
                  <a:pos x="562" y="2424"/>
                </a:cxn>
                <a:cxn ang="0">
                  <a:pos x="742" y="2424"/>
                </a:cxn>
                <a:cxn ang="0">
                  <a:pos x="998" y="2046"/>
                </a:cxn>
                <a:cxn ang="0">
                  <a:pos x="1171" y="1871"/>
                </a:cxn>
                <a:cxn ang="0">
                  <a:pos x="1431" y="1845"/>
                </a:cxn>
                <a:cxn ang="0">
                  <a:pos x="1623" y="1973"/>
                </a:cxn>
                <a:cxn ang="0">
                  <a:pos x="1745" y="1691"/>
                </a:cxn>
                <a:cxn ang="0">
                  <a:pos x="1710" y="1509"/>
                </a:cxn>
                <a:cxn ang="0">
                  <a:pos x="1669" y="1154"/>
                </a:cxn>
                <a:cxn ang="0">
                  <a:pos x="1563" y="1012"/>
                </a:cxn>
                <a:cxn ang="0">
                  <a:pos x="1618" y="879"/>
                </a:cxn>
                <a:cxn ang="0">
                  <a:pos x="1911" y="312"/>
                </a:cxn>
                <a:cxn ang="0">
                  <a:pos x="1920" y="107"/>
                </a:cxn>
                <a:cxn ang="0">
                  <a:pos x="1893" y="7"/>
                </a:cxn>
                <a:cxn ang="0">
                  <a:pos x="1754" y="107"/>
                </a:cxn>
                <a:cxn ang="0">
                  <a:pos x="1662" y="37"/>
                </a:cxn>
                <a:cxn ang="0">
                  <a:pos x="1459" y="0"/>
                </a:cxn>
                <a:cxn ang="0">
                  <a:pos x="1330" y="331"/>
                </a:cxn>
                <a:cxn ang="0">
                  <a:pos x="1030" y="618"/>
                </a:cxn>
                <a:cxn ang="0">
                  <a:pos x="943" y="714"/>
                </a:cxn>
                <a:cxn ang="0">
                  <a:pos x="687" y="714"/>
                </a:cxn>
              </a:cxnLst>
              <a:rect l="0" t="0" r="r" b="b"/>
              <a:pathLst>
                <a:path w="1985" h="2666">
                  <a:moveTo>
                    <a:pt x="579" y="802"/>
                  </a:moveTo>
                  <a:lnTo>
                    <a:pt x="583" y="917"/>
                  </a:lnTo>
                  <a:lnTo>
                    <a:pt x="678" y="989"/>
                  </a:lnTo>
                  <a:lnTo>
                    <a:pt x="641" y="1012"/>
                  </a:lnTo>
                  <a:lnTo>
                    <a:pt x="639" y="1049"/>
                  </a:lnTo>
                  <a:lnTo>
                    <a:pt x="604" y="1059"/>
                  </a:lnTo>
                  <a:lnTo>
                    <a:pt x="569" y="1103"/>
                  </a:lnTo>
                  <a:lnTo>
                    <a:pt x="569" y="1136"/>
                  </a:lnTo>
                  <a:lnTo>
                    <a:pt x="549" y="1157"/>
                  </a:lnTo>
                  <a:lnTo>
                    <a:pt x="551" y="1161"/>
                  </a:lnTo>
                  <a:lnTo>
                    <a:pt x="544" y="1168"/>
                  </a:lnTo>
                  <a:lnTo>
                    <a:pt x="532" y="1178"/>
                  </a:lnTo>
                  <a:lnTo>
                    <a:pt x="521" y="1185"/>
                  </a:lnTo>
                  <a:lnTo>
                    <a:pt x="493" y="1208"/>
                  </a:lnTo>
                  <a:lnTo>
                    <a:pt x="477" y="1206"/>
                  </a:lnTo>
                  <a:lnTo>
                    <a:pt x="468" y="1217"/>
                  </a:lnTo>
                  <a:lnTo>
                    <a:pt x="447" y="1285"/>
                  </a:lnTo>
                  <a:lnTo>
                    <a:pt x="459" y="1367"/>
                  </a:lnTo>
                  <a:lnTo>
                    <a:pt x="473" y="1376"/>
                  </a:lnTo>
                  <a:lnTo>
                    <a:pt x="493" y="1362"/>
                  </a:lnTo>
                  <a:lnTo>
                    <a:pt x="489" y="1327"/>
                  </a:lnTo>
                  <a:lnTo>
                    <a:pt x="484" y="1252"/>
                  </a:lnTo>
                  <a:lnTo>
                    <a:pt x="493" y="1208"/>
                  </a:lnTo>
                  <a:lnTo>
                    <a:pt x="521" y="1185"/>
                  </a:lnTo>
                  <a:lnTo>
                    <a:pt x="544" y="1168"/>
                  </a:lnTo>
                  <a:lnTo>
                    <a:pt x="551" y="1159"/>
                  </a:lnTo>
                  <a:lnTo>
                    <a:pt x="572" y="1213"/>
                  </a:lnTo>
                  <a:lnTo>
                    <a:pt x="572" y="1264"/>
                  </a:lnTo>
                  <a:lnTo>
                    <a:pt x="583" y="1280"/>
                  </a:lnTo>
                  <a:lnTo>
                    <a:pt x="671" y="1243"/>
                  </a:lnTo>
                  <a:lnTo>
                    <a:pt x="682" y="1276"/>
                  </a:lnTo>
                  <a:lnTo>
                    <a:pt x="588" y="1549"/>
                  </a:lnTo>
                  <a:lnTo>
                    <a:pt x="611" y="1600"/>
                  </a:lnTo>
                  <a:lnTo>
                    <a:pt x="579" y="1679"/>
                  </a:lnTo>
                  <a:lnTo>
                    <a:pt x="560" y="1658"/>
                  </a:lnTo>
                  <a:lnTo>
                    <a:pt x="512" y="1747"/>
                  </a:lnTo>
                  <a:lnTo>
                    <a:pt x="440" y="1754"/>
                  </a:lnTo>
                  <a:lnTo>
                    <a:pt x="399" y="1899"/>
                  </a:lnTo>
                  <a:lnTo>
                    <a:pt x="362" y="1896"/>
                  </a:lnTo>
                  <a:lnTo>
                    <a:pt x="339" y="1959"/>
                  </a:lnTo>
                  <a:lnTo>
                    <a:pt x="270" y="1934"/>
                  </a:lnTo>
                  <a:lnTo>
                    <a:pt x="270" y="2001"/>
                  </a:lnTo>
                  <a:lnTo>
                    <a:pt x="205" y="2111"/>
                  </a:lnTo>
                  <a:lnTo>
                    <a:pt x="166" y="2200"/>
                  </a:lnTo>
                  <a:lnTo>
                    <a:pt x="166" y="2246"/>
                  </a:lnTo>
                  <a:lnTo>
                    <a:pt x="120" y="2298"/>
                  </a:lnTo>
                  <a:lnTo>
                    <a:pt x="67" y="2386"/>
                  </a:lnTo>
                  <a:lnTo>
                    <a:pt x="65" y="2431"/>
                  </a:lnTo>
                  <a:lnTo>
                    <a:pt x="25" y="2456"/>
                  </a:lnTo>
                  <a:lnTo>
                    <a:pt x="0" y="2508"/>
                  </a:lnTo>
                  <a:lnTo>
                    <a:pt x="0" y="2552"/>
                  </a:lnTo>
                  <a:lnTo>
                    <a:pt x="51" y="2547"/>
                  </a:lnTo>
                  <a:lnTo>
                    <a:pt x="83" y="2554"/>
                  </a:lnTo>
                  <a:lnTo>
                    <a:pt x="94" y="2585"/>
                  </a:lnTo>
                  <a:lnTo>
                    <a:pt x="118" y="2580"/>
                  </a:lnTo>
                  <a:lnTo>
                    <a:pt x="124" y="2566"/>
                  </a:lnTo>
                  <a:lnTo>
                    <a:pt x="143" y="2568"/>
                  </a:lnTo>
                  <a:lnTo>
                    <a:pt x="164" y="2596"/>
                  </a:lnTo>
                  <a:lnTo>
                    <a:pt x="173" y="2643"/>
                  </a:lnTo>
                  <a:lnTo>
                    <a:pt x="295" y="2648"/>
                  </a:lnTo>
                  <a:lnTo>
                    <a:pt x="454" y="2666"/>
                  </a:lnTo>
                  <a:lnTo>
                    <a:pt x="479" y="2636"/>
                  </a:lnTo>
                  <a:lnTo>
                    <a:pt x="496" y="2666"/>
                  </a:lnTo>
                  <a:lnTo>
                    <a:pt x="544" y="2650"/>
                  </a:lnTo>
                  <a:lnTo>
                    <a:pt x="579" y="2592"/>
                  </a:lnTo>
                  <a:lnTo>
                    <a:pt x="583" y="2547"/>
                  </a:lnTo>
                  <a:lnTo>
                    <a:pt x="549" y="2522"/>
                  </a:lnTo>
                  <a:lnTo>
                    <a:pt x="507" y="2522"/>
                  </a:lnTo>
                  <a:lnTo>
                    <a:pt x="562" y="2424"/>
                  </a:lnTo>
                  <a:lnTo>
                    <a:pt x="634" y="2454"/>
                  </a:lnTo>
                  <a:lnTo>
                    <a:pt x="668" y="2433"/>
                  </a:lnTo>
                  <a:lnTo>
                    <a:pt x="742" y="2424"/>
                  </a:lnTo>
                  <a:lnTo>
                    <a:pt x="768" y="2438"/>
                  </a:lnTo>
                  <a:lnTo>
                    <a:pt x="908" y="2340"/>
                  </a:lnTo>
                  <a:lnTo>
                    <a:pt x="998" y="2046"/>
                  </a:lnTo>
                  <a:lnTo>
                    <a:pt x="1033" y="1941"/>
                  </a:lnTo>
                  <a:lnTo>
                    <a:pt x="1104" y="1826"/>
                  </a:lnTo>
                  <a:lnTo>
                    <a:pt x="1171" y="1871"/>
                  </a:lnTo>
                  <a:lnTo>
                    <a:pt x="1240" y="1843"/>
                  </a:lnTo>
                  <a:lnTo>
                    <a:pt x="1369" y="1831"/>
                  </a:lnTo>
                  <a:lnTo>
                    <a:pt x="1431" y="1845"/>
                  </a:lnTo>
                  <a:lnTo>
                    <a:pt x="1434" y="1864"/>
                  </a:lnTo>
                  <a:lnTo>
                    <a:pt x="1604" y="1924"/>
                  </a:lnTo>
                  <a:lnTo>
                    <a:pt x="1623" y="1973"/>
                  </a:lnTo>
                  <a:lnTo>
                    <a:pt x="1680" y="1950"/>
                  </a:lnTo>
                  <a:lnTo>
                    <a:pt x="1641" y="1768"/>
                  </a:lnTo>
                  <a:lnTo>
                    <a:pt x="1745" y="1691"/>
                  </a:lnTo>
                  <a:lnTo>
                    <a:pt x="1757" y="1654"/>
                  </a:lnTo>
                  <a:lnTo>
                    <a:pt x="1710" y="1509"/>
                  </a:lnTo>
                  <a:lnTo>
                    <a:pt x="1710" y="1509"/>
                  </a:lnTo>
                  <a:lnTo>
                    <a:pt x="1579" y="1439"/>
                  </a:lnTo>
                  <a:lnTo>
                    <a:pt x="1669" y="1199"/>
                  </a:lnTo>
                  <a:lnTo>
                    <a:pt x="1669" y="1154"/>
                  </a:lnTo>
                  <a:lnTo>
                    <a:pt x="1514" y="1068"/>
                  </a:lnTo>
                  <a:lnTo>
                    <a:pt x="1521" y="1042"/>
                  </a:lnTo>
                  <a:lnTo>
                    <a:pt x="1563" y="1012"/>
                  </a:lnTo>
                  <a:lnTo>
                    <a:pt x="1561" y="959"/>
                  </a:lnTo>
                  <a:lnTo>
                    <a:pt x="1584" y="926"/>
                  </a:lnTo>
                  <a:lnTo>
                    <a:pt x="1618" y="879"/>
                  </a:lnTo>
                  <a:lnTo>
                    <a:pt x="1657" y="886"/>
                  </a:lnTo>
                  <a:lnTo>
                    <a:pt x="1807" y="742"/>
                  </a:lnTo>
                  <a:lnTo>
                    <a:pt x="1911" y="312"/>
                  </a:lnTo>
                  <a:lnTo>
                    <a:pt x="1851" y="273"/>
                  </a:lnTo>
                  <a:lnTo>
                    <a:pt x="1895" y="119"/>
                  </a:lnTo>
                  <a:lnTo>
                    <a:pt x="1920" y="107"/>
                  </a:lnTo>
                  <a:lnTo>
                    <a:pt x="1985" y="23"/>
                  </a:lnTo>
                  <a:lnTo>
                    <a:pt x="1943" y="7"/>
                  </a:lnTo>
                  <a:lnTo>
                    <a:pt x="1893" y="7"/>
                  </a:lnTo>
                  <a:lnTo>
                    <a:pt x="1858" y="42"/>
                  </a:lnTo>
                  <a:lnTo>
                    <a:pt x="1789" y="100"/>
                  </a:lnTo>
                  <a:lnTo>
                    <a:pt x="1754" y="107"/>
                  </a:lnTo>
                  <a:lnTo>
                    <a:pt x="1710" y="98"/>
                  </a:lnTo>
                  <a:lnTo>
                    <a:pt x="1685" y="74"/>
                  </a:lnTo>
                  <a:lnTo>
                    <a:pt x="1662" y="37"/>
                  </a:lnTo>
                  <a:lnTo>
                    <a:pt x="1563" y="28"/>
                  </a:lnTo>
                  <a:lnTo>
                    <a:pt x="1547" y="0"/>
                  </a:lnTo>
                  <a:lnTo>
                    <a:pt x="1459" y="0"/>
                  </a:lnTo>
                  <a:lnTo>
                    <a:pt x="1459" y="79"/>
                  </a:lnTo>
                  <a:lnTo>
                    <a:pt x="1342" y="137"/>
                  </a:lnTo>
                  <a:lnTo>
                    <a:pt x="1330" y="331"/>
                  </a:lnTo>
                  <a:lnTo>
                    <a:pt x="1240" y="373"/>
                  </a:lnTo>
                  <a:lnTo>
                    <a:pt x="1238" y="429"/>
                  </a:lnTo>
                  <a:lnTo>
                    <a:pt x="1030" y="618"/>
                  </a:lnTo>
                  <a:lnTo>
                    <a:pt x="1049" y="676"/>
                  </a:lnTo>
                  <a:lnTo>
                    <a:pt x="991" y="735"/>
                  </a:lnTo>
                  <a:lnTo>
                    <a:pt x="943" y="714"/>
                  </a:lnTo>
                  <a:lnTo>
                    <a:pt x="862" y="707"/>
                  </a:lnTo>
                  <a:lnTo>
                    <a:pt x="731" y="658"/>
                  </a:lnTo>
                  <a:lnTo>
                    <a:pt x="687" y="714"/>
                  </a:lnTo>
                  <a:lnTo>
                    <a:pt x="650" y="732"/>
                  </a:lnTo>
                  <a:lnTo>
                    <a:pt x="611" y="79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854054" y="4316389"/>
              <a:ext cx="801689" cy="803276"/>
            </a:xfrm>
            <a:custGeom>
              <a:avLst/>
              <a:gdLst/>
              <a:ahLst/>
              <a:cxnLst>
                <a:cxn ang="0">
                  <a:pos x="1037" y="308"/>
                </a:cxn>
                <a:cxn ang="0">
                  <a:pos x="1049" y="395"/>
                </a:cxn>
                <a:cxn ang="0">
                  <a:pos x="1065" y="479"/>
                </a:cxn>
                <a:cxn ang="0">
                  <a:pos x="1088" y="588"/>
                </a:cxn>
                <a:cxn ang="0">
                  <a:pos x="1178" y="628"/>
                </a:cxn>
                <a:cxn ang="0">
                  <a:pos x="1252" y="712"/>
                </a:cxn>
                <a:cxn ang="0">
                  <a:pos x="1141" y="836"/>
                </a:cxn>
                <a:cxn ang="0">
                  <a:pos x="1164" y="1048"/>
                </a:cxn>
                <a:cxn ang="0">
                  <a:pos x="1169" y="1116"/>
                </a:cxn>
                <a:cxn ang="0">
                  <a:pos x="1095" y="1167"/>
                </a:cxn>
                <a:cxn ang="0">
                  <a:pos x="1033" y="1207"/>
                </a:cxn>
                <a:cxn ang="0">
                  <a:pos x="993" y="1256"/>
                </a:cxn>
                <a:cxn ang="0">
                  <a:pos x="892" y="1251"/>
                </a:cxn>
                <a:cxn ang="0">
                  <a:pos x="841" y="1155"/>
                </a:cxn>
                <a:cxn ang="0">
                  <a:pos x="719" y="1242"/>
                </a:cxn>
                <a:cxn ang="0">
                  <a:pos x="650" y="1116"/>
                </a:cxn>
                <a:cxn ang="0">
                  <a:pos x="521" y="1165"/>
                </a:cxn>
                <a:cxn ang="0">
                  <a:pos x="472" y="1242"/>
                </a:cxn>
                <a:cxn ang="0">
                  <a:pos x="357" y="1153"/>
                </a:cxn>
                <a:cxn ang="0">
                  <a:pos x="244" y="1197"/>
                </a:cxn>
                <a:cxn ang="0">
                  <a:pos x="154" y="1167"/>
                </a:cxn>
                <a:cxn ang="0">
                  <a:pos x="138" y="1099"/>
                </a:cxn>
                <a:cxn ang="0">
                  <a:pos x="159" y="1053"/>
                </a:cxn>
                <a:cxn ang="0">
                  <a:pos x="196" y="976"/>
                </a:cxn>
                <a:cxn ang="0">
                  <a:pos x="182" y="934"/>
                </a:cxn>
                <a:cxn ang="0">
                  <a:pos x="157" y="857"/>
                </a:cxn>
                <a:cxn ang="0">
                  <a:pos x="198" y="831"/>
                </a:cxn>
                <a:cxn ang="0">
                  <a:pos x="258" y="726"/>
                </a:cxn>
                <a:cxn ang="0">
                  <a:pos x="214" y="724"/>
                </a:cxn>
                <a:cxn ang="0">
                  <a:pos x="154" y="647"/>
                </a:cxn>
                <a:cxn ang="0">
                  <a:pos x="226" y="609"/>
                </a:cxn>
                <a:cxn ang="0">
                  <a:pos x="230" y="488"/>
                </a:cxn>
                <a:cxn ang="0">
                  <a:pos x="196" y="518"/>
                </a:cxn>
                <a:cxn ang="0">
                  <a:pos x="90" y="451"/>
                </a:cxn>
                <a:cxn ang="0">
                  <a:pos x="51" y="500"/>
                </a:cxn>
                <a:cxn ang="0">
                  <a:pos x="11" y="413"/>
                </a:cxn>
                <a:cxn ang="0">
                  <a:pos x="150" y="283"/>
                </a:cxn>
                <a:cxn ang="0">
                  <a:pos x="228" y="248"/>
                </a:cxn>
                <a:cxn ang="0">
                  <a:pos x="267" y="245"/>
                </a:cxn>
                <a:cxn ang="0">
                  <a:pos x="330" y="222"/>
                </a:cxn>
                <a:cxn ang="0">
                  <a:pos x="410" y="222"/>
                </a:cxn>
                <a:cxn ang="0">
                  <a:pos x="433" y="269"/>
                </a:cxn>
                <a:cxn ang="0">
                  <a:pos x="484" y="343"/>
                </a:cxn>
                <a:cxn ang="0">
                  <a:pos x="551" y="320"/>
                </a:cxn>
                <a:cxn ang="0">
                  <a:pos x="606" y="220"/>
                </a:cxn>
                <a:cxn ang="0">
                  <a:pos x="648" y="187"/>
                </a:cxn>
                <a:cxn ang="0">
                  <a:pos x="629" y="126"/>
                </a:cxn>
                <a:cxn ang="0">
                  <a:pos x="675" y="171"/>
                </a:cxn>
                <a:cxn ang="0">
                  <a:pos x="724" y="89"/>
                </a:cxn>
                <a:cxn ang="0">
                  <a:pos x="770" y="45"/>
                </a:cxn>
                <a:cxn ang="0">
                  <a:pos x="830" y="0"/>
                </a:cxn>
                <a:cxn ang="0">
                  <a:pos x="848" y="105"/>
                </a:cxn>
                <a:cxn ang="0">
                  <a:pos x="795" y="112"/>
                </a:cxn>
                <a:cxn ang="0">
                  <a:pos x="814" y="180"/>
                </a:cxn>
                <a:cxn ang="0">
                  <a:pos x="867" y="229"/>
                </a:cxn>
                <a:cxn ang="0">
                  <a:pos x="936" y="325"/>
                </a:cxn>
              </a:cxnLst>
              <a:rect l="0" t="0" r="r" b="b"/>
              <a:pathLst>
                <a:path w="1252" h="1267">
                  <a:moveTo>
                    <a:pt x="1012" y="290"/>
                  </a:moveTo>
                  <a:lnTo>
                    <a:pt x="1037" y="308"/>
                  </a:lnTo>
                  <a:lnTo>
                    <a:pt x="1035" y="374"/>
                  </a:lnTo>
                  <a:lnTo>
                    <a:pt x="1049" y="395"/>
                  </a:lnTo>
                  <a:lnTo>
                    <a:pt x="1093" y="418"/>
                  </a:lnTo>
                  <a:lnTo>
                    <a:pt x="1065" y="479"/>
                  </a:lnTo>
                  <a:lnTo>
                    <a:pt x="1086" y="535"/>
                  </a:lnTo>
                  <a:lnTo>
                    <a:pt x="1088" y="588"/>
                  </a:lnTo>
                  <a:lnTo>
                    <a:pt x="1141" y="637"/>
                  </a:lnTo>
                  <a:lnTo>
                    <a:pt x="1178" y="628"/>
                  </a:lnTo>
                  <a:lnTo>
                    <a:pt x="1182" y="668"/>
                  </a:lnTo>
                  <a:lnTo>
                    <a:pt x="1252" y="712"/>
                  </a:lnTo>
                  <a:lnTo>
                    <a:pt x="1063" y="773"/>
                  </a:lnTo>
                  <a:lnTo>
                    <a:pt x="1141" y="836"/>
                  </a:lnTo>
                  <a:lnTo>
                    <a:pt x="1182" y="1001"/>
                  </a:lnTo>
                  <a:lnTo>
                    <a:pt x="1164" y="1048"/>
                  </a:lnTo>
                  <a:lnTo>
                    <a:pt x="1203" y="1083"/>
                  </a:lnTo>
                  <a:lnTo>
                    <a:pt x="1169" y="1116"/>
                  </a:lnTo>
                  <a:lnTo>
                    <a:pt x="1134" y="1090"/>
                  </a:lnTo>
                  <a:lnTo>
                    <a:pt x="1095" y="1167"/>
                  </a:lnTo>
                  <a:lnTo>
                    <a:pt x="1044" y="1176"/>
                  </a:lnTo>
                  <a:lnTo>
                    <a:pt x="1033" y="1207"/>
                  </a:lnTo>
                  <a:lnTo>
                    <a:pt x="998" y="1218"/>
                  </a:lnTo>
                  <a:lnTo>
                    <a:pt x="993" y="1256"/>
                  </a:lnTo>
                  <a:lnTo>
                    <a:pt x="934" y="1225"/>
                  </a:lnTo>
                  <a:lnTo>
                    <a:pt x="892" y="1251"/>
                  </a:lnTo>
                  <a:lnTo>
                    <a:pt x="864" y="1158"/>
                  </a:lnTo>
                  <a:lnTo>
                    <a:pt x="841" y="1155"/>
                  </a:lnTo>
                  <a:lnTo>
                    <a:pt x="761" y="1267"/>
                  </a:lnTo>
                  <a:lnTo>
                    <a:pt x="719" y="1242"/>
                  </a:lnTo>
                  <a:lnTo>
                    <a:pt x="717" y="1195"/>
                  </a:lnTo>
                  <a:lnTo>
                    <a:pt x="650" y="1116"/>
                  </a:lnTo>
                  <a:lnTo>
                    <a:pt x="595" y="1106"/>
                  </a:lnTo>
                  <a:lnTo>
                    <a:pt x="521" y="1165"/>
                  </a:lnTo>
                  <a:lnTo>
                    <a:pt x="542" y="1235"/>
                  </a:lnTo>
                  <a:lnTo>
                    <a:pt x="472" y="1242"/>
                  </a:lnTo>
                  <a:lnTo>
                    <a:pt x="396" y="1153"/>
                  </a:lnTo>
                  <a:lnTo>
                    <a:pt x="357" y="1153"/>
                  </a:lnTo>
                  <a:lnTo>
                    <a:pt x="295" y="1211"/>
                  </a:lnTo>
                  <a:lnTo>
                    <a:pt x="244" y="1197"/>
                  </a:lnTo>
                  <a:lnTo>
                    <a:pt x="244" y="1151"/>
                  </a:lnTo>
                  <a:lnTo>
                    <a:pt x="154" y="1167"/>
                  </a:lnTo>
                  <a:lnTo>
                    <a:pt x="122" y="1123"/>
                  </a:lnTo>
                  <a:lnTo>
                    <a:pt x="138" y="1099"/>
                  </a:lnTo>
                  <a:lnTo>
                    <a:pt x="124" y="1060"/>
                  </a:lnTo>
                  <a:lnTo>
                    <a:pt x="159" y="1053"/>
                  </a:lnTo>
                  <a:lnTo>
                    <a:pt x="182" y="999"/>
                  </a:lnTo>
                  <a:lnTo>
                    <a:pt x="196" y="976"/>
                  </a:lnTo>
                  <a:lnTo>
                    <a:pt x="182" y="957"/>
                  </a:lnTo>
                  <a:lnTo>
                    <a:pt x="182" y="934"/>
                  </a:lnTo>
                  <a:lnTo>
                    <a:pt x="198" y="906"/>
                  </a:lnTo>
                  <a:lnTo>
                    <a:pt x="157" y="857"/>
                  </a:lnTo>
                  <a:lnTo>
                    <a:pt x="173" y="831"/>
                  </a:lnTo>
                  <a:lnTo>
                    <a:pt x="198" y="831"/>
                  </a:lnTo>
                  <a:lnTo>
                    <a:pt x="198" y="798"/>
                  </a:lnTo>
                  <a:lnTo>
                    <a:pt x="258" y="726"/>
                  </a:lnTo>
                  <a:lnTo>
                    <a:pt x="240" y="705"/>
                  </a:lnTo>
                  <a:lnTo>
                    <a:pt x="214" y="724"/>
                  </a:lnTo>
                  <a:lnTo>
                    <a:pt x="141" y="677"/>
                  </a:lnTo>
                  <a:lnTo>
                    <a:pt x="154" y="647"/>
                  </a:lnTo>
                  <a:lnTo>
                    <a:pt x="200" y="649"/>
                  </a:lnTo>
                  <a:lnTo>
                    <a:pt x="226" y="609"/>
                  </a:lnTo>
                  <a:lnTo>
                    <a:pt x="226" y="549"/>
                  </a:lnTo>
                  <a:lnTo>
                    <a:pt x="230" y="488"/>
                  </a:lnTo>
                  <a:lnTo>
                    <a:pt x="200" y="488"/>
                  </a:lnTo>
                  <a:lnTo>
                    <a:pt x="196" y="518"/>
                  </a:lnTo>
                  <a:lnTo>
                    <a:pt x="90" y="518"/>
                  </a:lnTo>
                  <a:lnTo>
                    <a:pt x="90" y="451"/>
                  </a:lnTo>
                  <a:lnTo>
                    <a:pt x="64" y="444"/>
                  </a:lnTo>
                  <a:lnTo>
                    <a:pt x="51" y="500"/>
                  </a:lnTo>
                  <a:lnTo>
                    <a:pt x="0" y="446"/>
                  </a:lnTo>
                  <a:lnTo>
                    <a:pt x="11" y="413"/>
                  </a:lnTo>
                  <a:lnTo>
                    <a:pt x="41" y="343"/>
                  </a:lnTo>
                  <a:lnTo>
                    <a:pt x="150" y="283"/>
                  </a:lnTo>
                  <a:lnTo>
                    <a:pt x="157" y="257"/>
                  </a:lnTo>
                  <a:lnTo>
                    <a:pt x="228" y="248"/>
                  </a:lnTo>
                  <a:lnTo>
                    <a:pt x="242" y="252"/>
                  </a:lnTo>
                  <a:lnTo>
                    <a:pt x="267" y="245"/>
                  </a:lnTo>
                  <a:lnTo>
                    <a:pt x="283" y="213"/>
                  </a:lnTo>
                  <a:lnTo>
                    <a:pt x="330" y="222"/>
                  </a:lnTo>
                  <a:lnTo>
                    <a:pt x="341" y="192"/>
                  </a:lnTo>
                  <a:lnTo>
                    <a:pt x="410" y="222"/>
                  </a:lnTo>
                  <a:lnTo>
                    <a:pt x="396" y="243"/>
                  </a:lnTo>
                  <a:lnTo>
                    <a:pt x="433" y="269"/>
                  </a:lnTo>
                  <a:lnTo>
                    <a:pt x="449" y="325"/>
                  </a:lnTo>
                  <a:lnTo>
                    <a:pt x="484" y="343"/>
                  </a:lnTo>
                  <a:lnTo>
                    <a:pt x="509" y="315"/>
                  </a:lnTo>
                  <a:lnTo>
                    <a:pt x="551" y="320"/>
                  </a:lnTo>
                  <a:lnTo>
                    <a:pt x="588" y="248"/>
                  </a:lnTo>
                  <a:lnTo>
                    <a:pt x="606" y="220"/>
                  </a:lnTo>
                  <a:lnTo>
                    <a:pt x="652" y="206"/>
                  </a:lnTo>
                  <a:lnTo>
                    <a:pt x="648" y="187"/>
                  </a:lnTo>
                  <a:lnTo>
                    <a:pt x="622" y="175"/>
                  </a:lnTo>
                  <a:lnTo>
                    <a:pt x="629" y="126"/>
                  </a:lnTo>
                  <a:lnTo>
                    <a:pt x="668" y="124"/>
                  </a:lnTo>
                  <a:lnTo>
                    <a:pt x="675" y="171"/>
                  </a:lnTo>
                  <a:lnTo>
                    <a:pt x="717" y="140"/>
                  </a:lnTo>
                  <a:lnTo>
                    <a:pt x="724" y="89"/>
                  </a:lnTo>
                  <a:lnTo>
                    <a:pt x="756" y="84"/>
                  </a:lnTo>
                  <a:lnTo>
                    <a:pt x="770" y="45"/>
                  </a:lnTo>
                  <a:lnTo>
                    <a:pt x="804" y="35"/>
                  </a:lnTo>
                  <a:lnTo>
                    <a:pt x="830" y="0"/>
                  </a:lnTo>
                  <a:lnTo>
                    <a:pt x="883" y="89"/>
                  </a:lnTo>
                  <a:lnTo>
                    <a:pt x="848" y="105"/>
                  </a:lnTo>
                  <a:lnTo>
                    <a:pt x="830" y="91"/>
                  </a:lnTo>
                  <a:lnTo>
                    <a:pt x="795" y="112"/>
                  </a:lnTo>
                  <a:lnTo>
                    <a:pt x="823" y="164"/>
                  </a:lnTo>
                  <a:lnTo>
                    <a:pt x="814" y="180"/>
                  </a:lnTo>
                  <a:lnTo>
                    <a:pt x="837" y="224"/>
                  </a:lnTo>
                  <a:lnTo>
                    <a:pt x="867" y="229"/>
                  </a:lnTo>
                  <a:lnTo>
                    <a:pt x="897" y="266"/>
                  </a:lnTo>
                  <a:lnTo>
                    <a:pt x="936" y="325"/>
                  </a:lnTo>
                  <a:lnTo>
                    <a:pt x="982" y="32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427142" y="4252889"/>
              <a:ext cx="1109664" cy="768350"/>
            </a:xfrm>
            <a:custGeom>
              <a:avLst/>
              <a:gdLst/>
              <a:ahLst/>
              <a:cxnLst>
                <a:cxn ang="0">
                  <a:pos x="251" y="653"/>
                </a:cxn>
                <a:cxn ang="0">
                  <a:pos x="345" y="648"/>
                </a:cxn>
                <a:cxn ang="0">
                  <a:pos x="507" y="653"/>
                </a:cxn>
                <a:cxn ang="0">
                  <a:pos x="558" y="667"/>
                </a:cxn>
                <a:cxn ang="0">
                  <a:pos x="682" y="718"/>
                </a:cxn>
                <a:cxn ang="0">
                  <a:pos x="617" y="798"/>
                </a:cxn>
                <a:cxn ang="0">
                  <a:pos x="691" y="774"/>
                </a:cxn>
                <a:cxn ang="0">
                  <a:pos x="783" y="795"/>
                </a:cxn>
                <a:cxn ang="0">
                  <a:pos x="873" y="830"/>
                </a:cxn>
                <a:cxn ang="0">
                  <a:pos x="949" y="879"/>
                </a:cxn>
                <a:cxn ang="0">
                  <a:pos x="1058" y="882"/>
                </a:cxn>
                <a:cxn ang="0">
                  <a:pos x="1164" y="1022"/>
                </a:cxn>
                <a:cxn ang="0">
                  <a:pos x="1214" y="1145"/>
                </a:cxn>
                <a:cxn ang="0">
                  <a:pos x="1261" y="1108"/>
                </a:cxn>
                <a:cxn ang="0">
                  <a:pos x="1334" y="1157"/>
                </a:cxn>
                <a:cxn ang="0">
                  <a:pos x="1422" y="1143"/>
                </a:cxn>
                <a:cxn ang="0">
                  <a:pos x="1512" y="1215"/>
                </a:cxn>
                <a:cxn ang="0">
                  <a:pos x="1581" y="1127"/>
                </a:cxn>
                <a:cxn ang="0">
                  <a:pos x="1558" y="1047"/>
                </a:cxn>
                <a:cxn ang="0">
                  <a:pos x="1662" y="1068"/>
                </a:cxn>
                <a:cxn ang="0">
                  <a:pos x="1712" y="1036"/>
                </a:cxn>
                <a:cxn ang="0">
                  <a:pos x="1733" y="938"/>
                </a:cxn>
                <a:cxn ang="0">
                  <a:pos x="1699" y="772"/>
                </a:cxn>
                <a:cxn ang="0">
                  <a:pos x="1680" y="707"/>
                </a:cxn>
                <a:cxn ang="0">
                  <a:pos x="1622" y="578"/>
                </a:cxn>
                <a:cxn ang="0">
                  <a:pos x="1652" y="539"/>
                </a:cxn>
                <a:cxn ang="0">
                  <a:pos x="1692" y="424"/>
                </a:cxn>
                <a:cxn ang="0">
                  <a:pos x="1604" y="473"/>
                </a:cxn>
                <a:cxn ang="0">
                  <a:pos x="1549" y="494"/>
                </a:cxn>
                <a:cxn ang="0">
                  <a:pos x="1489" y="457"/>
                </a:cxn>
                <a:cxn ang="0">
                  <a:pos x="1424" y="497"/>
                </a:cxn>
                <a:cxn ang="0">
                  <a:pos x="1378" y="445"/>
                </a:cxn>
                <a:cxn ang="0">
                  <a:pos x="1265" y="417"/>
                </a:cxn>
                <a:cxn ang="0">
                  <a:pos x="1168" y="308"/>
                </a:cxn>
                <a:cxn ang="0">
                  <a:pos x="1076" y="315"/>
                </a:cxn>
                <a:cxn ang="0">
                  <a:pos x="1002" y="212"/>
                </a:cxn>
                <a:cxn ang="0">
                  <a:pos x="938" y="137"/>
                </a:cxn>
                <a:cxn ang="0">
                  <a:pos x="843" y="151"/>
                </a:cxn>
                <a:cxn ang="0">
                  <a:pos x="770" y="172"/>
                </a:cxn>
                <a:cxn ang="0">
                  <a:pos x="717" y="158"/>
                </a:cxn>
                <a:cxn ang="0">
                  <a:pos x="652" y="44"/>
                </a:cxn>
                <a:cxn ang="0">
                  <a:pos x="567" y="114"/>
                </a:cxn>
                <a:cxn ang="0">
                  <a:pos x="643" y="135"/>
                </a:cxn>
                <a:cxn ang="0">
                  <a:pos x="585" y="179"/>
                </a:cxn>
                <a:cxn ang="0">
                  <a:pos x="530" y="186"/>
                </a:cxn>
                <a:cxn ang="0">
                  <a:pos x="514" y="140"/>
                </a:cxn>
                <a:cxn ang="0">
                  <a:pos x="451" y="151"/>
                </a:cxn>
                <a:cxn ang="0">
                  <a:pos x="389" y="42"/>
                </a:cxn>
                <a:cxn ang="0">
                  <a:pos x="292" y="107"/>
                </a:cxn>
                <a:cxn ang="0">
                  <a:pos x="230" y="205"/>
                </a:cxn>
                <a:cxn ang="0">
                  <a:pos x="78" y="303"/>
                </a:cxn>
                <a:cxn ang="0">
                  <a:pos x="39" y="427"/>
                </a:cxn>
                <a:cxn ang="0">
                  <a:pos x="115" y="392"/>
                </a:cxn>
                <a:cxn ang="0">
                  <a:pos x="138" y="476"/>
                </a:cxn>
                <a:cxn ang="0">
                  <a:pos x="196" y="520"/>
                </a:cxn>
                <a:cxn ang="0">
                  <a:pos x="189" y="637"/>
                </a:cxn>
              </a:cxnLst>
              <a:rect l="0" t="0" r="r" b="b"/>
              <a:pathLst>
                <a:path w="1733" h="1215">
                  <a:moveTo>
                    <a:pt x="221" y="609"/>
                  </a:moveTo>
                  <a:lnTo>
                    <a:pt x="251" y="653"/>
                  </a:lnTo>
                  <a:lnTo>
                    <a:pt x="297" y="613"/>
                  </a:lnTo>
                  <a:lnTo>
                    <a:pt x="345" y="648"/>
                  </a:lnTo>
                  <a:lnTo>
                    <a:pt x="472" y="707"/>
                  </a:lnTo>
                  <a:lnTo>
                    <a:pt x="507" y="653"/>
                  </a:lnTo>
                  <a:lnTo>
                    <a:pt x="516" y="697"/>
                  </a:lnTo>
                  <a:lnTo>
                    <a:pt x="558" y="667"/>
                  </a:lnTo>
                  <a:lnTo>
                    <a:pt x="670" y="679"/>
                  </a:lnTo>
                  <a:lnTo>
                    <a:pt x="682" y="718"/>
                  </a:lnTo>
                  <a:lnTo>
                    <a:pt x="601" y="770"/>
                  </a:lnTo>
                  <a:lnTo>
                    <a:pt x="617" y="798"/>
                  </a:lnTo>
                  <a:lnTo>
                    <a:pt x="694" y="749"/>
                  </a:lnTo>
                  <a:lnTo>
                    <a:pt x="691" y="774"/>
                  </a:lnTo>
                  <a:lnTo>
                    <a:pt x="760" y="774"/>
                  </a:lnTo>
                  <a:lnTo>
                    <a:pt x="783" y="795"/>
                  </a:lnTo>
                  <a:lnTo>
                    <a:pt x="816" y="784"/>
                  </a:lnTo>
                  <a:lnTo>
                    <a:pt x="873" y="830"/>
                  </a:lnTo>
                  <a:lnTo>
                    <a:pt x="942" y="928"/>
                  </a:lnTo>
                  <a:lnTo>
                    <a:pt x="949" y="879"/>
                  </a:lnTo>
                  <a:lnTo>
                    <a:pt x="1002" y="886"/>
                  </a:lnTo>
                  <a:lnTo>
                    <a:pt x="1058" y="882"/>
                  </a:lnTo>
                  <a:lnTo>
                    <a:pt x="1072" y="931"/>
                  </a:lnTo>
                  <a:lnTo>
                    <a:pt x="1164" y="1022"/>
                  </a:lnTo>
                  <a:lnTo>
                    <a:pt x="1138" y="1050"/>
                  </a:lnTo>
                  <a:lnTo>
                    <a:pt x="1214" y="1145"/>
                  </a:lnTo>
                  <a:lnTo>
                    <a:pt x="1221" y="1115"/>
                  </a:lnTo>
                  <a:lnTo>
                    <a:pt x="1261" y="1108"/>
                  </a:lnTo>
                  <a:lnTo>
                    <a:pt x="1330" y="1183"/>
                  </a:lnTo>
                  <a:lnTo>
                    <a:pt x="1334" y="1157"/>
                  </a:lnTo>
                  <a:lnTo>
                    <a:pt x="1415" y="1166"/>
                  </a:lnTo>
                  <a:lnTo>
                    <a:pt x="1422" y="1143"/>
                  </a:lnTo>
                  <a:lnTo>
                    <a:pt x="1507" y="1164"/>
                  </a:lnTo>
                  <a:lnTo>
                    <a:pt x="1512" y="1215"/>
                  </a:lnTo>
                  <a:lnTo>
                    <a:pt x="1583" y="1190"/>
                  </a:lnTo>
                  <a:lnTo>
                    <a:pt x="1581" y="1127"/>
                  </a:lnTo>
                  <a:lnTo>
                    <a:pt x="1526" y="1094"/>
                  </a:lnTo>
                  <a:lnTo>
                    <a:pt x="1558" y="1047"/>
                  </a:lnTo>
                  <a:lnTo>
                    <a:pt x="1632" y="1064"/>
                  </a:lnTo>
                  <a:lnTo>
                    <a:pt x="1662" y="1068"/>
                  </a:lnTo>
                  <a:lnTo>
                    <a:pt x="1689" y="1057"/>
                  </a:lnTo>
                  <a:lnTo>
                    <a:pt x="1712" y="1036"/>
                  </a:lnTo>
                  <a:lnTo>
                    <a:pt x="1715" y="970"/>
                  </a:lnTo>
                  <a:lnTo>
                    <a:pt x="1733" y="938"/>
                  </a:lnTo>
                  <a:lnTo>
                    <a:pt x="1726" y="795"/>
                  </a:lnTo>
                  <a:lnTo>
                    <a:pt x="1699" y="772"/>
                  </a:lnTo>
                  <a:lnTo>
                    <a:pt x="1692" y="735"/>
                  </a:lnTo>
                  <a:lnTo>
                    <a:pt x="1680" y="707"/>
                  </a:lnTo>
                  <a:lnTo>
                    <a:pt x="1657" y="681"/>
                  </a:lnTo>
                  <a:lnTo>
                    <a:pt x="1622" y="578"/>
                  </a:lnTo>
                  <a:lnTo>
                    <a:pt x="1636" y="539"/>
                  </a:lnTo>
                  <a:lnTo>
                    <a:pt x="1652" y="539"/>
                  </a:lnTo>
                  <a:lnTo>
                    <a:pt x="1662" y="487"/>
                  </a:lnTo>
                  <a:lnTo>
                    <a:pt x="1692" y="424"/>
                  </a:lnTo>
                  <a:lnTo>
                    <a:pt x="1604" y="436"/>
                  </a:lnTo>
                  <a:lnTo>
                    <a:pt x="1604" y="473"/>
                  </a:lnTo>
                  <a:lnTo>
                    <a:pt x="1583" y="494"/>
                  </a:lnTo>
                  <a:lnTo>
                    <a:pt x="1549" y="494"/>
                  </a:lnTo>
                  <a:lnTo>
                    <a:pt x="1546" y="455"/>
                  </a:lnTo>
                  <a:lnTo>
                    <a:pt x="1489" y="457"/>
                  </a:lnTo>
                  <a:lnTo>
                    <a:pt x="1489" y="504"/>
                  </a:lnTo>
                  <a:lnTo>
                    <a:pt x="1424" y="497"/>
                  </a:lnTo>
                  <a:lnTo>
                    <a:pt x="1422" y="448"/>
                  </a:lnTo>
                  <a:lnTo>
                    <a:pt x="1378" y="445"/>
                  </a:lnTo>
                  <a:lnTo>
                    <a:pt x="1374" y="504"/>
                  </a:lnTo>
                  <a:lnTo>
                    <a:pt x="1265" y="417"/>
                  </a:lnTo>
                  <a:lnTo>
                    <a:pt x="1201" y="301"/>
                  </a:lnTo>
                  <a:lnTo>
                    <a:pt x="1168" y="308"/>
                  </a:lnTo>
                  <a:lnTo>
                    <a:pt x="1125" y="310"/>
                  </a:lnTo>
                  <a:lnTo>
                    <a:pt x="1076" y="315"/>
                  </a:lnTo>
                  <a:lnTo>
                    <a:pt x="1035" y="322"/>
                  </a:lnTo>
                  <a:lnTo>
                    <a:pt x="1002" y="212"/>
                  </a:lnTo>
                  <a:lnTo>
                    <a:pt x="966" y="203"/>
                  </a:lnTo>
                  <a:lnTo>
                    <a:pt x="938" y="137"/>
                  </a:lnTo>
                  <a:lnTo>
                    <a:pt x="855" y="128"/>
                  </a:lnTo>
                  <a:lnTo>
                    <a:pt x="843" y="151"/>
                  </a:lnTo>
                  <a:lnTo>
                    <a:pt x="770" y="154"/>
                  </a:lnTo>
                  <a:lnTo>
                    <a:pt x="770" y="172"/>
                  </a:lnTo>
                  <a:lnTo>
                    <a:pt x="742" y="177"/>
                  </a:lnTo>
                  <a:lnTo>
                    <a:pt x="717" y="158"/>
                  </a:lnTo>
                  <a:lnTo>
                    <a:pt x="687" y="81"/>
                  </a:lnTo>
                  <a:lnTo>
                    <a:pt x="652" y="44"/>
                  </a:lnTo>
                  <a:lnTo>
                    <a:pt x="636" y="0"/>
                  </a:lnTo>
                  <a:lnTo>
                    <a:pt x="567" y="114"/>
                  </a:lnTo>
                  <a:lnTo>
                    <a:pt x="583" y="133"/>
                  </a:lnTo>
                  <a:lnTo>
                    <a:pt x="643" y="135"/>
                  </a:lnTo>
                  <a:lnTo>
                    <a:pt x="622" y="186"/>
                  </a:lnTo>
                  <a:lnTo>
                    <a:pt x="585" y="179"/>
                  </a:lnTo>
                  <a:lnTo>
                    <a:pt x="576" y="198"/>
                  </a:lnTo>
                  <a:lnTo>
                    <a:pt x="530" y="186"/>
                  </a:lnTo>
                  <a:lnTo>
                    <a:pt x="534" y="151"/>
                  </a:lnTo>
                  <a:lnTo>
                    <a:pt x="514" y="140"/>
                  </a:lnTo>
                  <a:lnTo>
                    <a:pt x="498" y="170"/>
                  </a:lnTo>
                  <a:lnTo>
                    <a:pt x="451" y="151"/>
                  </a:lnTo>
                  <a:lnTo>
                    <a:pt x="477" y="98"/>
                  </a:lnTo>
                  <a:lnTo>
                    <a:pt x="389" y="42"/>
                  </a:lnTo>
                  <a:lnTo>
                    <a:pt x="313" y="116"/>
                  </a:lnTo>
                  <a:lnTo>
                    <a:pt x="292" y="107"/>
                  </a:lnTo>
                  <a:lnTo>
                    <a:pt x="216" y="184"/>
                  </a:lnTo>
                  <a:lnTo>
                    <a:pt x="230" y="205"/>
                  </a:lnTo>
                  <a:lnTo>
                    <a:pt x="126" y="294"/>
                  </a:lnTo>
                  <a:lnTo>
                    <a:pt x="78" y="303"/>
                  </a:lnTo>
                  <a:lnTo>
                    <a:pt x="0" y="368"/>
                  </a:lnTo>
                  <a:lnTo>
                    <a:pt x="39" y="427"/>
                  </a:lnTo>
                  <a:lnTo>
                    <a:pt x="85" y="424"/>
                  </a:lnTo>
                  <a:lnTo>
                    <a:pt x="115" y="392"/>
                  </a:lnTo>
                  <a:lnTo>
                    <a:pt x="140" y="410"/>
                  </a:lnTo>
                  <a:lnTo>
                    <a:pt x="138" y="476"/>
                  </a:lnTo>
                  <a:lnTo>
                    <a:pt x="152" y="497"/>
                  </a:lnTo>
                  <a:lnTo>
                    <a:pt x="196" y="520"/>
                  </a:lnTo>
                  <a:lnTo>
                    <a:pt x="168" y="581"/>
                  </a:lnTo>
                  <a:lnTo>
                    <a:pt x="189" y="637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855894" y="5313341"/>
              <a:ext cx="1165226" cy="1171576"/>
            </a:xfrm>
            <a:custGeom>
              <a:avLst/>
              <a:gdLst/>
              <a:ahLst/>
              <a:cxnLst>
                <a:cxn ang="0">
                  <a:pos x="37" y="1257"/>
                </a:cxn>
                <a:cxn ang="0">
                  <a:pos x="85" y="1162"/>
                </a:cxn>
                <a:cxn ang="0">
                  <a:pos x="21" y="1108"/>
                </a:cxn>
                <a:cxn ang="0">
                  <a:pos x="14" y="984"/>
                </a:cxn>
                <a:cxn ang="0">
                  <a:pos x="97" y="968"/>
                </a:cxn>
                <a:cxn ang="0">
                  <a:pos x="143" y="919"/>
                </a:cxn>
                <a:cxn ang="0">
                  <a:pos x="23" y="870"/>
                </a:cxn>
                <a:cxn ang="0">
                  <a:pos x="120" y="758"/>
                </a:cxn>
                <a:cxn ang="0">
                  <a:pos x="81" y="709"/>
                </a:cxn>
                <a:cxn ang="0">
                  <a:pos x="51" y="616"/>
                </a:cxn>
                <a:cxn ang="0">
                  <a:pos x="104" y="532"/>
                </a:cxn>
                <a:cxn ang="0">
                  <a:pos x="106" y="483"/>
                </a:cxn>
                <a:cxn ang="0">
                  <a:pos x="182" y="471"/>
                </a:cxn>
                <a:cxn ang="0">
                  <a:pos x="242" y="406"/>
                </a:cxn>
                <a:cxn ang="0">
                  <a:pos x="219" y="354"/>
                </a:cxn>
                <a:cxn ang="0">
                  <a:pos x="320" y="427"/>
                </a:cxn>
                <a:cxn ang="0">
                  <a:pos x="364" y="450"/>
                </a:cxn>
                <a:cxn ang="0">
                  <a:pos x="436" y="508"/>
                </a:cxn>
                <a:cxn ang="0">
                  <a:pos x="484" y="375"/>
                </a:cxn>
                <a:cxn ang="0">
                  <a:pos x="581" y="259"/>
                </a:cxn>
                <a:cxn ang="0">
                  <a:pos x="662" y="303"/>
                </a:cxn>
                <a:cxn ang="0">
                  <a:pos x="708" y="364"/>
                </a:cxn>
                <a:cxn ang="0">
                  <a:pos x="779" y="198"/>
                </a:cxn>
                <a:cxn ang="0">
                  <a:pos x="816" y="291"/>
                </a:cxn>
                <a:cxn ang="0">
                  <a:pos x="867" y="380"/>
                </a:cxn>
                <a:cxn ang="0">
                  <a:pos x="897" y="303"/>
                </a:cxn>
                <a:cxn ang="0">
                  <a:pos x="947" y="243"/>
                </a:cxn>
                <a:cxn ang="0">
                  <a:pos x="848" y="191"/>
                </a:cxn>
                <a:cxn ang="0">
                  <a:pos x="915" y="126"/>
                </a:cxn>
                <a:cxn ang="0">
                  <a:pos x="1220" y="63"/>
                </a:cxn>
                <a:cxn ang="0">
                  <a:pos x="1385" y="2"/>
                </a:cxn>
                <a:cxn ang="0">
                  <a:pos x="1482" y="117"/>
                </a:cxn>
                <a:cxn ang="0">
                  <a:pos x="1415" y="224"/>
                </a:cxn>
                <a:cxn ang="0">
                  <a:pos x="1563" y="298"/>
                </a:cxn>
                <a:cxn ang="0">
                  <a:pos x="1713" y="294"/>
                </a:cxn>
                <a:cxn ang="0">
                  <a:pos x="1759" y="492"/>
                </a:cxn>
                <a:cxn ang="0">
                  <a:pos x="1734" y="669"/>
                </a:cxn>
                <a:cxn ang="0">
                  <a:pos x="1750" y="763"/>
                </a:cxn>
                <a:cxn ang="0">
                  <a:pos x="1757" y="933"/>
                </a:cxn>
                <a:cxn ang="0">
                  <a:pos x="1681" y="1010"/>
                </a:cxn>
                <a:cxn ang="0">
                  <a:pos x="1687" y="1087"/>
                </a:cxn>
                <a:cxn ang="0">
                  <a:pos x="1556" y="1101"/>
                </a:cxn>
                <a:cxn ang="0">
                  <a:pos x="1517" y="1218"/>
                </a:cxn>
                <a:cxn ang="0">
                  <a:pos x="1390" y="1283"/>
                </a:cxn>
                <a:cxn ang="0">
                  <a:pos x="1392" y="1376"/>
                </a:cxn>
                <a:cxn ang="0">
                  <a:pos x="1344" y="1505"/>
                </a:cxn>
                <a:cxn ang="0">
                  <a:pos x="657" y="1554"/>
                </a:cxn>
                <a:cxn ang="0">
                  <a:pos x="710" y="1645"/>
                </a:cxn>
                <a:cxn ang="0">
                  <a:pos x="673" y="1789"/>
                </a:cxn>
                <a:cxn ang="0">
                  <a:pos x="602" y="1848"/>
                </a:cxn>
                <a:cxn ang="0">
                  <a:pos x="367" y="1766"/>
                </a:cxn>
                <a:cxn ang="0">
                  <a:pos x="399" y="1645"/>
                </a:cxn>
                <a:cxn ang="0">
                  <a:pos x="422" y="1584"/>
                </a:cxn>
                <a:cxn ang="0">
                  <a:pos x="51" y="1533"/>
                </a:cxn>
              </a:cxnLst>
              <a:rect l="0" t="0" r="r" b="b"/>
              <a:pathLst>
                <a:path w="1819" h="1852">
                  <a:moveTo>
                    <a:pt x="35" y="1306"/>
                  </a:moveTo>
                  <a:lnTo>
                    <a:pt x="51" y="1297"/>
                  </a:lnTo>
                  <a:lnTo>
                    <a:pt x="37" y="1257"/>
                  </a:lnTo>
                  <a:lnTo>
                    <a:pt x="28" y="1218"/>
                  </a:lnTo>
                  <a:lnTo>
                    <a:pt x="35" y="1192"/>
                  </a:lnTo>
                  <a:lnTo>
                    <a:pt x="85" y="1162"/>
                  </a:lnTo>
                  <a:lnTo>
                    <a:pt x="37" y="1148"/>
                  </a:lnTo>
                  <a:lnTo>
                    <a:pt x="2" y="1127"/>
                  </a:lnTo>
                  <a:lnTo>
                    <a:pt x="21" y="1108"/>
                  </a:lnTo>
                  <a:lnTo>
                    <a:pt x="0" y="1024"/>
                  </a:lnTo>
                  <a:lnTo>
                    <a:pt x="30" y="998"/>
                  </a:lnTo>
                  <a:lnTo>
                    <a:pt x="14" y="984"/>
                  </a:lnTo>
                  <a:lnTo>
                    <a:pt x="32" y="966"/>
                  </a:lnTo>
                  <a:lnTo>
                    <a:pt x="69" y="984"/>
                  </a:lnTo>
                  <a:lnTo>
                    <a:pt x="97" y="968"/>
                  </a:lnTo>
                  <a:lnTo>
                    <a:pt x="115" y="949"/>
                  </a:lnTo>
                  <a:lnTo>
                    <a:pt x="138" y="947"/>
                  </a:lnTo>
                  <a:lnTo>
                    <a:pt x="143" y="919"/>
                  </a:lnTo>
                  <a:lnTo>
                    <a:pt x="118" y="896"/>
                  </a:lnTo>
                  <a:lnTo>
                    <a:pt x="78" y="889"/>
                  </a:lnTo>
                  <a:lnTo>
                    <a:pt x="23" y="870"/>
                  </a:lnTo>
                  <a:lnTo>
                    <a:pt x="28" y="814"/>
                  </a:lnTo>
                  <a:lnTo>
                    <a:pt x="113" y="784"/>
                  </a:lnTo>
                  <a:lnTo>
                    <a:pt x="120" y="758"/>
                  </a:lnTo>
                  <a:lnTo>
                    <a:pt x="134" y="735"/>
                  </a:lnTo>
                  <a:lnTo>
                    <a:pt x="111" y="728"/>
                  </a:lnTo>
                  <a:lnTo>
                    <a:pt x="81" y="709"/>
                  </a:lnTo>
                  <a:lnTo>
                    <a:pt x="74" y="669"/>
                  </a:lnTo>
                  <a:lnTo>
                    <a:pt x="44" y="648"/>
                  </a:lnTo>
                  <a:lnTo>
                    <a:pt x="51" y="616"/>
                  </a:lnTo>
                  <a:lnTo>
                    <a:pt x="58" y="585"/>
                  </a:lnTo>
                  <a:lnTo>
                    <a:pt x="83" y="562"/>
                  </a:lnTo>
                  <a:lnTo>
                    <a:pt x="104" y="532"/>
                  </a:lnTo>
                  <a:lnTo>
                    <a:pt x="88" y="515"/>
                  </a:lnTo>
                  <a:lnTo>
                    <a:pt x="78" y="499"/>
                  </a:lnTo>
                  <a:lnTo>
                    <a:pt x="106" y="483"/>
                  </a:lnTo>
                  <a:lnTo>
                    <a:pt x="141" y="464"/>
                  </a:lnTo>
                  <a:lnTo>
                    <a:pt x="168" y="457"/>
                  </a:lnTo>
                  <a:lnTo>
                    <a:pt x="182" y="471"/>
                  </a:lnTo>
                  <a:lnTo>
                    <a:pt x="201" y="466"/>
                  </a:lnTo>
                  <a:lnTo>
                    <a:pt x="226" y="443"/>
                  </a:lnTo>
                  <a:lnTo>
                    <a:pt x="242" y="406"/>
                  </a:lnTo>
                  <a:lnTo>
                    <a:pt x="224" y="392"/>
                  </a:lnTo>
                  <a:lnTo>
                    <a:pt x="214" y="371"/>
                  </a:lnTo>
                  <a:lnTo>
                    <a:pt x="219" y="354"/>
                  </a:lnTo>
                  <a:lnTo>
                    <a:pt x="272" y="368"/>
                  </a:lnTo>
                  <a:lnTo>
                    <a:pt x="281" y="427"/>
                  </a:lnTo>
                  <a:lnTo>
                    <a:pt x="320" y="427"/>
                  </a:lnTo>
                  <a:lnTo>
                    <a:pt x="323" y="403"/>
                  </a:lnTo>
                  <a:lnTo>
                    <a:pt x="334" y="406"/>
                  </a:lnTo>
                  <a:lnTo>
                    <a:pt x="364" y="450"/>
                  </a:lnTo>
                  <a:lnTo>
                    <a:pt x="390" y="483"/>
                  </a:lnTo>
                  <a:lnTo>
                    <a:pt x="397" y="506"/>
                  </a:lnTo>
                  <a:lnTo>
                    <a:pt x="436" y="508"/>
                  </a:lnTo>
                  <a:lnTo>
                    <a:pt x="429" y="452"/>
                  </a:lnTo>
                  <a:lnTo>
                    <a:pt x="433" y="403"/>
                  </a:lnTo>
                  <a:lnTo>
                    <a:pt x="484" y="375"/>
                  </a:lnTo>
                  <a:lnTo>
                    <a:pt x="530" y="315"/>
                  </a:lnTo>
                  <a:lnTo>
                    <a:pt x="546" y="271"/>
                  </a:lnTo>
                  <a:lnTo>
                    <a:pt x="581" y="259"/>
                  </a:lnTo>
                  <a:lnTo>
                    <a:pt x="627" y="271"/>
                  </a:lnTo>
                  <a:lnTo>
                    <a:pt x="662" y="280"/>
                  </a:lnTo>
                  <a:lnTo>
                    <a:pt x="662" y="303"/>
                  </a:lnTo>
                  <a:lnTo>
                    <a:pt x="655" y="371"/>
                  </a:lnTo>
                  <a:lnTo>
                    <a:pt x="669" y="371"/>
                  </a:lnTo>
                  <a:lnTo>
                    <a:pt x="708" y="364"/>
                  </a:lnTo>
                  <a:lnTo>
                    <a:pt x="740" y="352"/>
                  </a:lnTo>
                  <a:lnTo>
                    <a:pt x="770" y="308"/>
                  </a:lnTo>
                  <a:lnTo>
                    <a:pt x="779" y="198"/>
                  </a:lnTo>
                  <a:lnTo>
                    <a:pt x="798" y="194"/>
                  </a:lnTo>
                  <a:lnTo>
                    <a:pt x="809" y="203"/>
                  </a:lnTo>
                  <a:lnTo>
                    <a:pt x="816" y="291"/>
                  </a:lnTo>
                  <a:lnTo>
                    <a:pt x="837" y="329"/>
                  </a:lnTo>
                  <a:lnTo>
                    <a:pt x="839" y="380"/>
                  </a:lnTo>
                  <a:lnTo>
                    <a:pt x="867" y="380"/>
                  </a:lnTo>
                  <a:lnTo>
                    <a:pt x="869" y="350"/>
                  </a:lnTo>
                  <a:lnTo>
                    <a:pt x="881" y="350"/>
                  </a:lnTo>
                  <a:lnTo>
                    <a:pt x="897" y="303"/>
                  </a:lnTo>
                  <a:lnTo>
                    <a:pt x="938" y="287"/>
                  </a:lnTo>
                  <a:lnTo>
                    <a:pt x="964" y="264"/>
                  </a:lnTo>
                  <a:lnTo>
                    <a:pt x="947" y="243"/>
                  </a:lnTo>
                  <a:lnTo>
                    <a:pt x="883" y="224"/>
                  </a:lnTo>
                  <a:lnTo>
                    <a:pt x="851" y="215"/>
                  </a:lnTo>
                  <a:lnTo>
                    <a:pt x="848" y="191"/>
                  </a:lnTo>
                  <a:lnTo>
                    <a:pt x="871" y="133"/>
                  </a:lnTo>
                  <a:lnTo>
                    <a:pt x="885" y="152"/>
                  </a:lnTo>
                  <a:lnTo>
                    <a:pt x="915" y="126"/>
                  </a:lnTo>
                  <a:lnTo>
                    <a:pt x="998" y="166"/>
                  </a:lnTo>
                  <a:lnTo>
                    <a:pt x="1024" y="126"/>
                  </a:lnTo>
                  <a:lnTo>
                    <a:pt x="1220" y="63"/>
                  </a:lnTo>
                  <a:lnTo>
                    <a:pt x="1275" y="79"/>
                  </a:lnTo>
                  <a:lnTo>
                    <a:pt x="1342" y="44"/>
                  </a:lnTo>
                  <a:lnTo>
                    <a:pt x="1385" y="2"/>
                  </a:lnTo>
                  <a:lnTo>
                    <a:pt x="1471" y="0"/>
                  </a:lnTo>
                  <a:lnTo>
                    <a:pt x="1498" y="26"/>
                  </a:lnTo>
                  <a:lnTo>
                    <a:pt x="1482" y="117"/>
                  </a:lnTo>
                  <a:lnTo>
                    <a:pt x="1436" y="166"/>
                  </a:lnTo>
                  <a:lnTo>
                    <a:pt x="1397" y="184"/>
                  </a:lnTo>
                  <a:lnTo>
                    <a:pt x="1415" y="224"/>
                  </a:lnTo>
                  <a:lnTo>
                    <a:pt x="1349" y="261"/>
                  </a:lnTo>
                  <a:lnTo>
                    <a:pt x="1356" y="298"/>
                  </a:lnTo>
                  <a:lnTo>
                    <a:pt x="1563" y="298"/>
                  </a:lnTo>
                  <a:lnTo>
                    <a:pt x="1618" y="303"/>
                  </a:lnTo>
                  <a:lnTo>
                    <a:pt x="1653" y="289"/>
                  </a:lnTo>
                  <a:lnTo>
                    <a:pt x="1713" y="294"/>
                  </a:lnTo>
                  <a:lnTo>
                    <a:pt x="1796" y="301"/>
                  </a:lnTo>
                  <a:lnTo>
                    <a:pt x="1729" y="462"/>
                  </a:lnTo>
                  <a:lnTo>
                    <a:pt x="1759" y="492"/>
                  </a:lnTo>
                  <a:lnTo>
                    <a:pt x="1757" y="529"/>
                  </a:lnTo>
                  <a:lnTo>
                    <a:pt x="1724" y="529"/>
                  </a:lnTo>
                  <a:lnTo>
                    <a:pt x="1734" y="669"/>
                  </a:lnTo>
                  <a:lnTo>
                    <a:pt x="1812" y="658"/>
                  </a:lnTo>
                  <a:lnTo>
                    <a:pt x="1819" y="746"/>
                  </a:lnTo>
                  <a:lnTo>
                    <a:pt x="1750" y="763"/>
                  </a:lnTo>
                  <a:lnTo>
                    <a:pt x="1782" y="842"/>
                  </a:lnTo>
                  <a:lnTo>
                    <a:pt x="1757" y="868"/>
                  </a:lnTo>
                  <a:lnTo>
                    <a:pt x="1757" y="933"/>
                  </a:lnTo>
                  <a:lnTo>
                    <a:pt x="1738" y="949"/>
                  </a:lnTo>
                  <a:lnTo>
                    <a:pt x="1699" y="970"/>
                  </a:lnTo>
                  <a:lnTo>
                    <a:pt x="1681" y="1010"/>
                  </a:lnTo>
                  <a:lnTo>
                    <a:pt x="1694" y="1040"/>
                  </a:lnTo>
                  <a:lnTo>
                    <a:pt x="1701" y="1068"/>
                  </a:lnTo>
                  <a:lnTo>
                    <a:pt x="1687" y="1087"/>
                  </a:lnTo>
                  <a:lnTo>
                    <a:pt x="1657" y="1103"/>
                  </a:lnTo>
                  <a:lnTo>
                    <a:pt x="1632" y="1089"/>
                  </a:lnTo>
                  <a:lnTo>
                    <a:pt x="1556" y="1101"/>
                  </a:lnTo>
                  <a:lnTo>
                    <a:pt x="1540" y="1127"/>
                  </a:lnTo>
                  <a:lnTo>
                    <a:pt x="1519" y="1113"/>
                  </a:lnTo>
                  <a:lnTo>
                    <a:pt x="1517" y="1218"/>
                  </a:lnTo>
                  <a:lnTo>
                    <a:pt x="1457" y="1239"/>
                  </a:lnTo>
                  <a:lnTo>
                    <a:pt x="1462" y="1281"/>
                  </a:lnTo>
                  <a:lnTo>
                    <a:pt x="1390" y="1283"/>
                  </a:lnTo>
                  <a:lnTo>
                    <a:pt x="1390" y="1344"/>
                  </a:lnTo>
                  <a:lnTo>
                    <a:pt x="1402" y="1353"/>
                  </a:lnTo>
                  <a:lnTo>
                    <a:pt x="1392" y="1376"/>
                  </a:lnTo>
                  <a:lnTo>
                    <a:pt x="1399" y="1423"/>
                  </a:lnTo>
                  <a:lnTo>
                    <a:pt x="1365" y="1411"/>
                  </a:lnTo>
                  <a:lnTo>
                    <a:pt x="1344" y="1505"/>
                  </a:lnTo>
                  <a:lnTo>
                    <a:pt x="1286" y="1512"/>
                  </a:lnTo>
                  <a:lnTo>
                    <a:pt x="1282" y="1666"/>
                  </a:lnTo>
                  <a:lnTo>
                    <a:pt x="657" y="1554"/>
                  </a:lnTo>
                  <a:lnTo>
                    <a:pt x="652" y="1605"/>
                  </a:lnTo>
                  <a:lnTo>
                    <a:pt x="671" y="1633"/>
                  </a:lnTo>
                  <a:lnTo>
                    <a:pt x="710" y="1645"/>
                  </a:lnTo>
                  <a:lnTo>
                    <a:pt x="710" y="1766"/>
                  </a:lnTo>
                  <a:lnTo>
                    <a:pt x="710" y="1766"/>
                  </a:lnTo>
                  <a:lnTo>
                    <a:pt x="673" y="1789"/>
                  </a:lnTo>
                  <a:lnTo>
                    <a:pt x="671" y="1824"/>
                  </a:lnTo>
                  <a:lnTo>
                    <a:pt x="641" y="1824"/>
                  </a:lnTo>
                  <a:lnTo>
                    <a:pt x="602" y="1848"/>
                  </a:lnTo>
                  <a:lnTo>
                    <a:pt x="526" y="1852"/>
                  </a:lnTo>
                  <a:lnTo>
                    <a:pt x="489" y="1796"/>
                  </a:lnTo>
                  <a:lnTo>
                    <a:pt x="367" y="1766"/>
                  </a:lnTo>
                  <a:lnTo>
                    <a:pt x="383" y="1701"/>
                  </a:lnTo>
                  <a:lnTo>
                    <a:pt x="369" y="1621"/>
                  </a:lnTo>
                  <a:lnTo>
                    <a:pt x="399" y="1645"/>
                  </a:lnTo>
                  <a:lnTo>
                    <a:pt x="397" y="1614"/>
                  </a:lnTo>
                  <a:lnTo>
                    <a:pt x="436" y="1607"/>
                  </a:lnTo>
                  <a:lnTo>
                    <a:pt x="422" y="1584"/>
                  </a:lnTo>
                  <a:lnTo>
                    <a:pt x="390" y="1577"/>
                  </a:lnTo>
                  <a:lnTo>
                    <a:pt x="374" y="1526"/>
                  </a:lnTo>
                  <a:lnTo>
                    <a:pt x="51" y="1533"/>
                  </a:lnTo>
                  <a:lnTo>
                    <a:pt x="53" y="1451"/>
                  </a:lnTo>
                  <a:lnTo>
                    <a:pt x="44" y="137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473306" y="6053116"/>
              <a:ext cx="1277940" cy="914401"/>
            </a:xfrm>
            <a:custGeom>
              <a:avLst/>
              <a:gdLst/>
              <a:ahLst/>
              <a:cxnLst>
                <a:cxn ang="0">
                  <a:pos x="652" y="282"/>
                </a:cxn>
                <a:cxn ang="0">
                  <a:pos x="989" y="408"/>
                </a:cxn>
                <a:cxn ang="0">
                  <a:pos x="996" y="445"/>
                </a:cxn>
                <a:cxn ang="0">
                  <a:pos x="982" y="532"/>
                </a:cxn>
                <a:cxn ang="0">
                  <a:pos x="1125" y="683"/>
                </a:cxn>
                <a:cxn ang="0">
                  <a:pos x="1270" y="655"/>
                </a:cxn>
                <a:cxn ang="0">
                  <a:pos x="1309" y="597"/>
                </a:cxn>
                <a:cxn ang="0">
                  <a:pos x="1251" y="436"/>
                </a:cxn>
                <a:cxn ang="0">
                  <a:pos x="1925" y="506"/>
                </a:cxn>
                <a:cxn ang="0">
                  <a:pos x="1945" y="749"/>
                </a:cxn>
                <a:cxn ang="0">
                  <a:pos x="1943" y="1038"/>
                </a:cxn>
                <a:cxn ang="0">
                  <a:pos x="1968" y="1073"/>
                </a:cxn>
                <a:cxn ang="0">
                  <a:pos x="1952" y="1124"/>
                </a:cxn>
                <a:cxn ang="0">
                  <a:pos x="1959" y="1208"/>
                </a:cxn>
                <a:cxn ang="0">
                  <a:pos x="1908" y="1264"/>
                </a:cxn>
                <a:cxn ang="0">
                  <a:pos x="1812" y="1199"/>
                </a:cxn>
                <a:cxn ang="0">
                  <a:pos x="1784" y="1138"/>
                </a:cxn>
                <a:cxn ang="0">
                  <a:pos x="1712" y="1052"/>
                </a:cxn>
                <a:cxn ang="0">
                  <a:pos x="1606" y="1036"/>
                </a:cxn>
                <a:cxn ang="0">
                  <a:pos x="1586" y="1124"/>
                </a:cxn>
                <a:cxn ang="0">
                  <a:pos x="1560" y="1101"/>
                </a:cxn>
                <a:cxn ang="0">
                  <a:pos x="1530" y="1038"/>
                </a:cxn>
                <a:cxn ang="0">
                  <a:pos x="1457" y="1008"/>
                </a:cxn>
                <a:cxn ang="0">
                  <a:pos x="1383" y="1045"/>
                </a:cxn>
                <a:cxn ang="0">
                  <a:pos x="1392" y="1099"/>
                </a:cxn>
                <a:cxn ang="0">
                  <a:pos x="1298" y="1141"/>
                </a:cxn>
                <a:cxn ang="0">
                  <a:pos x="1201" y="1122"/>
                </a:cxn>
                <a:cxn ang="0">
                  <a:pos x="1191" y="1215"/>
                </a:cxn>
                <a:cxn ang="0">
                  <a:pos x="1083" y="1269"/>
                </a:cxn>
                <a:cxn ang="0">
                  <a:pos x="998" y="1271"/>
                </a:cxn>
                <a:cxn ang="0">
                  <a:pos x="899" y="1334"/>
                </a:cxn>
                <a:cxn ang="0">
                  <a:pos x="862" y="1341"/>
                </a:cxn>
                <a:cxn ang="0">
                  <a:pos x="793" y="1385"/>
                </a:cxn>
                <a:cxn ang="0">
                  <a:pos x="747" y="1395"/>
                </a:cxn>
                <a:cxn ang="0">
                  <a:pos x="689" y="1411"/>
                </a:cxn>
                <a:cxn ang="0">
                  <a:pos x="588" y="1346"/>
                </a:cxn>
                <a:cxn ang="0">
                  <a:pos x="493" y="1264"/>
                </a:cxn>
                <a:cxn ang="0">
                  <a:pos x="378" y="1259"/>
                </a:cxn>
                <a:cxn ang="0">
                  <a:pos x="375" y="1173"/>
                </a:cxn>
                <a:cxn ang="0">
                  <a:pos x="226" y="1250"/>
                </a:cxn>
                <a:cxn ang="0">
                  <a:pos x="216" y="1332"/>
                </a:cxn>
                <a:cxn ang="0">
                  <a:pos x="64" y="1213"/>
                </a:cxn>
                <a:cxn ang="0">
                  <a:pos x="23" y="889"/>
                </a:cxn>
                <a:cxn ang="0">
                  <a:pos x="113" y="851"/>
                </a:cxn>
                <a:cxn ang="0">
                  <a:pos x="159" y="718"/>
                </a:cxn>
                <a:cxn ang="0">
                  <a:pos x="117" y="623"/>
                </a:cxn>
                <a:cxn ang="0">
                  <a:pos x="189" y="539"/>
                </a:cxn>
                <a:cxn ang="0">
                  <a:pos x="115" y="455"/>
                </a:cxn>
                <a:cxn ang="0">
                  <a:pos x="50" y="301"/>
                </a:cxn>
                <a:cxn ang="0">
                  <a:pos x="0" y="175"/>
                </a:cxn>
                <a:cxn ang="0">
                  <a:pos x="205" y="107"/>
                </a:cxn>
                <a:cxn ang="0">
                  <a:pos x="233" y="2"/>
                </a:cxn>
                <a:cxn ang="0">
                  <a:pos x="431" y="0"/>
                </a:cxn>
                <a:cxn ang="0">
                  <a:pos x="588" y="142"/>
                </a:cxn>
              </a:cxnLst>
              <a:rect l="0" t="0" r="r" b="b"/>
              <a:pathLst>
                <a:path w="1996" h="1446">
                  <a:moveTo>
                    <a:pt x="634" y="137"/>
                  </a:moveTo>
                  <a:lnTo>
                    <a:pt x="643" y="203"/>
                  </a:lnTo>
                  <a:lnTo>
                    <a:pt x="652" y="282"/>
                  </a:lnTo>
                  <a:lnTo>
                    <a:pt x="650" y="364"/>
                  </a:lnTo>
                  <a:lnTo>
                    <a:pt x="973" y="357"/>
                  </a:lnTo>
                  <a:lnTo>
                    <a:pt x="989" y="408"/>
                  </a:lnTo>
                  <a:lnTo>
                    <a:pt x="1021" y="415"/>
                  </a:lnTo>
                  <a:lnTo>
                    <a:pt x="1035" y="438"/>
                  </a:lnTo>
                  <a:lnTo>
                    <a:pt x="996" y="445"/>
                  </a:lnTo>
                  <a:lnTo>
                    <a:pt x="998" y="476"/>
                  </a:lnTo>
                  <a:lnTo>
                    <a:pt x="968" y="452"/>
                  </a:lnTo>
                  <a:lnTo>
                    <a:pt x="982" y="532"/>
                  </a:lnTo>
                  <a:lnTo>
                    <a:pt x="966" y="597"/>
                  </a:lnTo>
                  <a:lnTo>
                    <a:pt x="1088" y="627"/>
                  </a:lnTo>
                  <a:lnTo>
                    <a:pt x="1125" y="683"/>
                  </a:lnTo>
                  <a:lnTo>
                    <a:pt x="1201" y="679"/>
                  </a:lnTo>
                  <a:lnTo>
                    <a:pt x="1240" y="655"/>
                  </a:lnTo>
                  <a:lnTo>
                    <a:pt x="1270" y="655"/>
                  </a:lnTo>
                  <a:lnTo>
                    <a:pt x="1272" y="620"/>
                  </a:lnTo>
                  <a:lnTo>
                    <a:pt x="1309" y="597"/>
                  </a:lnTo>
                  <a:lnTo>
                    <a:pt x="1309" y="597"/>
                  </a:lnTo>
                  <a:lnTo>
                    <a:pt x="1309" y="476"/>
                  </a:lnTo>
                  <a:lnTo>
                    <a:pt x="1270" y="464"/>
                  </a:lnTo>
                  <a:lnTo>
                    <a:pt x="1251" y="436"/>
                  </a:lnTo>
                  <a:lnTo>
                    <a:pt x="1256" y="385"/>
                  </a:lnTo>
                  <a:lnTo>
                    <a:pt x="1881" y="497"/>
                  </a:lnTo>
                  <a:lnTo>
                    <a:pt x="1925" y="506"/>
                  </a:lnTo>
                  <a:lnTo>
                    <a:pt x="1931" y="602"/>
                  </a:lnTo>
                  <a:lnTo>
                    <a:pt x="1931" y="602"/>
                  </a:lnTo>
                  <a:lnTo>
                    <a:pt x="1945" y="749"/>
                  </a:lnTo>
                  <a:lnTo>
                    <a:pt x="1996" y="1008"/>
                  </a:lnTo>
                  <a:lnTo>
                    <a:pt x="1959" y="1017"/>
                  </a:lnTo>
                  <a:lnTo>
                    <a:pt x="1943" y="1038"/>
                  </a:lnTo>
                  <a:lnTo>
                    <a:pt x="1952" y="1045"/>
                  </a:lnTo>
                  <a:lnTo>
                    <a:pt x="1971" y="1052"/>
                  </a:lnTo>
                  <a:lnTo>
                    <a:pt x="1968" y="1073"/>
                  </a:lnTo>
                  <a:lnTo>
                    <a:pt x="1966" y="1113"/>
                  </a:lnTo>
                  <a:lnTo>
                    <a:pt x="1966" y="1124"/>
                  </a:lnTo>
                  <a:lnTo>
                    <a:pt x="1952" y="1124"/>
                  </a:lnTo>
                  <a:lnTo>
                    <a:pt x="1925" y="1131"/>
                  </a:lnTo>
                  <a:lnTo>
                    <a:pt x="1929" y="1182"/>
                  </a:lnTo>
                  <a:lnTo>
                    <a:pt x="1959" y="1208"/>
                  </a:lnTo>
                  <a:lnTo>
                    <a:pt x="1955" y="1231"/>
                  </a:lnTo>
                  <a:lnTo>
                    <a:pt x="1927" y="1241"/>
                  </a:lnTo>
                  <a:lnTo>
                    <a:pt x="1908" y="1264"/>
                  </a:lnTo>
                  <a:lnTo>
                    <a:pt x="1878" y="1259"/>
                  </a:lnTo>
                  <a:lnTo>
                    <a:pt x="1823" y="1224"/>
                  </a:lnTo>
                  <a:lnTo>
                    <a:pt x="1812" y="1199"/>
                  </a:lnTo>
                  <a:lnTo>
                    <a:pt x="1825" y="1178"/>
                  </a:lnTo>
                  <a:lnTo>
                    <a:pt x="1793" y="1173"/>
                  </a:lnTo>
                  <a:lnTo>
                    <a:pt x="1784" y="1138"/>
                  </a:lnTo>
                  <a:lnTo>
                    <a:pt x="1733" y="1113"/>
                  </a:lnTo>
                  <a:lnTo>
                    <a:pt x="1712" y="1089"/>
                  </a:lnTo>
                  <a:lnTo>
                    <a:pt x="1712" y="1052"/>
                  </a:lnTo>
                  <a:lnTo>
                    <a:pt x="1664" y="1045"/>
                  </a:lnTo>
                  <a:lnTo>
                    <a:pt x="1618" y="1026"/>
                  </a:lnTo>
                  <a:lnTo>
                    <a:pt x="1606" y="1036"/>
                  </a:lnTo>
                  <a:lnTo>
                    <a:pt x="1618" y="1085"/>
                  </a:lnTo>
                  <a:lnTo>
                    <a:pt x="1604" y="1122"/>
                  </a:lnTo>
                  <a:lnTo>
                    <a:pt x="1586" y="1124"/>
                  </a:lnTo>
                  <a:lnTo>
                    <a:pt x="1586" y="1103"/>
                  </a:lnTo>
                  <a:lnTo>
                    <a:pt x="1572" y="1092"/>
                  </a:lnTo>
                  <a:lnTo>
                    <a:pt x="1560" y="1101"/>
                  </a:lnTo>
                  <a:lnTo>
                    <a:pt x="1542" y="1094"/>
                  </a:lnTo>
                  <a:lnTo>
                    <a:pt x="1542" y="1066"/>
                  </a:lnTo>
                  <a:lnTo>
                    <a:pt x="1530" y="1038"/>
                  </a:lnTo>
                  <a:lnTo>
                    <a:pt x="1519" y="998"/>
                  </a:lnTo>
                  <a:lnTo>
                    <a:pt x="1493" y="996"/>
                  </a:lnTo>
                  <a:lnTo>
                    <a:pt x="1457" y="1008"/>
                  </a:lnTo>
                  <a:lnTo>
                    <a:pt x="1424" y="998"/>
                  </a:lnTo>
                  <a:lnTo>
                    <a:pt x="1408" y="1017"/>
                  </a:lnTo>
                  <a:lnTo>
                    <a:pt x="1383" y="1045"/>
                  </a:lnTo>
                  <a:lnTo>
                    <a:pt x="1383" y="1066"/>
                  </a:lnTo>
                  <a:lnTo>
                    <a:pt x="1404" y="1080"/>
                  </a:lnTo>
                  <a:lnTo>
                    <a:pt x="1392" y="1099"/>
                  </a:lnTo>
                  <a:lnTo>
                    <a:pt x="1367" y="1115"/>
                  </a:lnTo>
                  <a:lnTo>
                    <a:pt x="1346" y="1141"/>
                  </a:lnTo>
                  <a:lnTo>
                    <a:pt x="1298" y="1141"/>
                  </a:lnTo>
                  <a:lnTo>
                    <a:pt x="1277" y="1120"/>
                  </a:lnTo>
                  <a:lnTo>
                    <a:pt x="1240" y="1124"/>
                  </a:lnTo>
                  <a:lnTo>
                    <a:pt x="1201" y="1122"/>
                  </a:lnTo>
                  <a:lnTo>
                    <a:pt x="1194" y="1148"/>
                  </a:lnTo>
                  <a:lnTo>
                    <a:pt x="1198" y="1192"/>
                  </a:lnTo>
                  <a:lnTo>
                    <a:pt x="1191" y="1215"/>
                  </a:lnTo>
                  <a:lnTo>
                    <a:pt x="1196" y="1257"/>
                  </a:lnTo>
                  <a:lnTo>
                    <a:pt x="1132" y="1269"/>
                  </a:lnTo>
                  <a:lnTo>
                    <a:pt x="1083" y="1269"/>
                  </a:lnTo>
                  <a:lnTo>
                    <a:pt x="1051" y="1273"/>
                  </a:lnTo>
                  <a:lnTo>
                    <a:pt x="1030" y="1266"/>
                  </a:lnTo>
                  <a:lnTo>
                    <a:pt x="998" y="1271"/>
                  </a:lnTo>
                  <a:lnTo>
                    <a:pt x="956" y="1285"/>
                  </a:lnTo>
                  <a:lnTo>
                    <a:pt x="910" y="1306"/>
                  </a:lnTo>
                  <a:lnTo>
                    <a:pt x="899" y="1334"/>
                  </a:lnTo>
                  <a:lnTo>
                    <a:pt x="871" y="1318"/>
                  </a:lnTo>
                  <a:lnTo>
                    <a:pt x="848" y="1318"/>
                  </a:lnTo>
                  <a:lnTo>
                    <a:pt x="862" y="1341"/>
                  </a:lnTo>
                  <a:lnTo>
                    <a:pt x="855" y="1385"/>
                  </a:lnTo>
                  <a:lnTo>
                    <a:pt x="813" y="1399"/>
                  </a:lnTo>
                  <a:lnTo>
                    <a:pt x="793" y="1385"/>
                  </a:lnTo>
                  <a:lnTo>
                    <a:pt x="786" y="1362"/>
                  </a:lnTo>
                  <a:lnTo>
                    <a:pt x="740" y="1367"/>
                  </a:lnTo>
                  <a:lnTo>
                    <a:pt x="747" y="1395"/>
                  </a:lnTo>
                  <a:lnTo>
                    <a:pt x="733" y="1444"/>
                  </a:lnTo>
                  <a:lnTo>
                    <a:pt x="710" y="1446"/>
                  </a:lnTo>
                  <a:lnTo>
                    <a:pt x="689" y="1411"/>
                  </a:lnTo>
                  <a:lnTo>
                    <a:pt x="636" y="1385"/>
                  </a:lnTo>
                  <a:lnTo>
                    <a:pt x="620" y="1371"/>
                  </a:lnTo>
                  <a:lnTo>
                    <a:pt x="588" y="1346"/>
                  </a:lnTo>
                  <a:lnTo>
                    <a:pt x="588" y="1311"/>
                  </a:lnTo>
                  <a:lnTo>
                    <a:pt x="551" y="1241"/>
                  </a:lnTo>
                  <a:lnTo>
                    <a:pt x="493" y="1264"/>
                  </a:lnTo>
                  <a:lnTo>
                    <a:pt x="479" y="1248"/>
                  </a:lnTo>
                  <a:lnTo>
                    <a:pt x="389" y="1273"/>
                  </a:lnTo>
                  <a:lnTo>
                    <a:pt x="378" y="1259"/>
                  </a:lnTo>
                  <a:lnTo>
                    <a:pt x="389" y="1245"/>
                  </a:lnTo>
                  <a:lnTo>
                    <a:pt x="428" y="1231"/>
                  </a:lnTo>
                  <a:lnTo>
                    <a:pt x="375" y="1173"/>
                  </a:lnTo>
                  <a:lnTo>
                    <a:pt x="345" y="1210"/>
                  </a:lnTo>
                  <a:lnTo>
                    <a:pt x="290" y="1227"/>
                  </a:lnTo>
                  <a:lnTo>
                    <a:pt x="226" y="1250"/>
                  </a:lnTo>
                  <a:lnTo>
                    <a:pt x="263" y="1348"/>
                  </a:lnTo>
                  <a:lnTo>
                    <a:pt x="233" y="1364"/>
                  </a:lnTo>
                  <a:lnTo>
                    <a:pt x="216" y="1332"/>
                  </a:lnTo>
                  <a:lnTo>
                    <a:pt x="124" y="1336"/>
                  </a:lnTo>
                  <a:lnTo>
                    <a:pt x="138" y="1297"/>
                  </a:lnTo>
                  <a:lnTo>
                    <a:pt x="64" y="1213"/>
                  </a:lnTo>
                  <a:lnTo>
                    <a:pt x="80" y="1189"/>
                  </a:lnTo>
                  <a:lnTo>
                    <a:pt x="60" y="1138"/>
                  </a:lnTo>
                  <a:lnTo>
                    <a:pt x="23" y="889"/>
                  </a:lnTo>
                  <a:lnTo>
                    <a:pt x="62" y="851"/>
                  </a:lnTo>
                  <a:lnTo>
                    <a:pt x="94" y="828"/>
                  </a:lnTo>
                  <a:lnTo>
                    <a:pt x="113" y="851"/>
                  </a:lnTo>
                  <a:lnTo>
                    <a:pt x="117" y="805"/>
                  </a:lnTo>
                  <a:lnTo>
                    <a:pt x="115" y="767"/>
                  </a:lnTo>
                  <a:lnTo>
                    <a:pt x="159" y="718"/>
                  </a:lnTo>
                  <a:lnTo>
                    <a:pt x="103" y="709"/>
                  </a:lnTo>
                  <a:lnTo>
                    <a:pt x="108" y="688"/>
                  </a:lnTo>
                  <a:lnTo>
                    <a:pt x="117" y="623"/>
                  </a:lnTo>
                  <a:lnTo>
                    <a:pt x="108" y="578"/>
                  </a:lnTo>
                  <a:lnTo>
                    <a:pt x="126" y="520"/>
                  </a:lnTo>
                  <a:lnTo>
                    <a:pt x="189" y="539"/>
                  </a:lnTo>
                  <a:lnTo>
                    <a:pt x="193" y="480"/>
                  </a:lnTo>
                  <a:lnTo>
                    <a:pt x="131" y="429"/>
                  </a:lnTo>
                  <a:lnTo>
                    <a:pt x="115" y="455"/>
                  </a:lnTo>
                  <a:lnTo>
                    <a:pt x="18" y="408"/>
                  </a:lnTo>
                  <a:lnTo>
                    <a:pt x="23" y="338"/>
                  </a:lnTo>
                  <a:lnTo>
                    <a:pt x="50" y="301"/>
                  </a:lnTo>
                  <a:lnTo>
                    <a:pt x="14" y="228"/>
                  </a:lnTo>
                  <a:lnTo>
                    <a:pt x="20" y="203"/>
                  </a:lnTo>
                  <a:lnTo>
                    <a:pt x="0" y="175"/>
                  </a:lnTo>
                  <a:lnTo>
                    <a:pt x="67" y="100"/>
                  </a:lnTo>
                  <a:lnTo>
                    <a:pt x="150" y="128"/>
                  </a:lnTo>
                  <a:lnTo>
                    <a:pt x="205" y="107"/>
                  </a:lnTo>
                  <a:lnTo>
                    <a:pt x="221" y="65"/>
                  </a:lnTo>
                  <a:lnTo>
                    <a:pt x="233" y="2"/>
                  </a:lnTo>
                  <a:lnTo>
                    <a:pt x="233" y="2"/>
                  </a:lnTo>
                  <a:lnTo>
                    <a:pt x="283" y="67"/>
                  </a:lnTo>
                  <a:lnTo>
                    <a:pt x="306" y="16"/>
                  </a:lnTo>
                  <a:lnTo>
                    <a:pt x="431" y="0"/>
                  </a:lnTo>
                  <a:lnTo>
                    <a:pt x="493" y="81"/>
                  </a:lnTo>
                  <a:lnTo>
                    <a:pt x="491" y="154"/>
                  </a:lnTo>
                  <a:lnTo>
                    <a:pt x="588" y="142"/>
                  </a:lnTo>
                  <a:lnTo>
                    <a:pt x="594" y="98"/>
                  </a:lnTo>
                  <a:lnTo>
                    <a:pt x="611" y="9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352908" y="6367442"/>
              <a:ext cx="1489077" cy="1508127"/>
            </a:xfrm>
            <a:custGeom>
              <a:avLst/>
              <a:gdLst/>
              <a:ahLst/>
              <a:cxnLst>
                <a:cxn ang="0">
                  <a:pos x="1341" y="130"/>
                </a:cxn>
                <a:cxn ang="0">
                  <a:pos x="1369" y="371"/>
                </a:cxn>
                <a:cxn ang="0">
                  <a:pos x="1585" y="518"/>
                </a:cxn>
                <a:cxn ang="0">
                  <a:pos x="1735" y="581"/>
                </a:cxn>
                <a:cxn ang="0">
                  <a:pos x="1908" y="704"/>
                </a:cxn>
                <a:cxn ang="0">
                  <a:pos x="1984" y="839"/>
                </a:cxn>
                <a:cxn ang="0">
                  <a:pos x="2021" y="1040"/>
                </a:cxn>
                <a:cxn ang="0">
                  <a:pos x="2023" y="1329"/>
                </a:cxn>
                <a:cxn ang="0">
                  <a:pos x="2033" y="1472"/>
                </a:cxn>
                <a:cxn ang="0">
                  <a:pos x="2102" y="1584"/>
                </a:cxn>
                <a:cxn ang="0">
                  <a:pos x="2047" y="1698"/>
                </a:cxn>
                <a:cxn ang="0">
                  <a:pos x="2072" y="1938"/>
                </a:cxn>
                <a:cxn ang="0">
                  <a:pos x="2325" y="2139"/>
                </a:cxn>
                <a:cxn ang="0">
                  <a:pos x="2289" y="2204"/>
                </a:cxn>
                <a:cxn ang="0">
                  <a:pos x="2291" y="2305"/>
                </a:cxn>
                <a:cxn ang="0">
                  <a:pos x="2238" y="2335"/>
                </a:cxn>
                <a:cxn ang="0">
                  <a:pos x="2093" y="2382"/>
                </a:cxn>
                <a:cxn ang="0">
                  <a:pos x="1917" y="2307"/>
                </a:cxn>
                <a:cxn ang="0">
                  <a:pos x="1671" y="2216"/>
                </a:cxn>
                <a:cxn ang="0">
                  <a:pos x="1611" y="2237"/>
                </a:cxn>
                <a:cxn ang="0">
                  <a:pos x="1484" y="2113"/>
                </a:cxn>
                <a:cxn ang="0">
                  <a:pos x="1311" y="2034"/>
                </a:cxn>
                <a:cxn ang="0">
                  <a:pos x="1279" y="2141"/>
                </a:cxn>
                <a:cxn ang="0">
                  <a:pos x="1138" y="2004"/>
                </a:cxn>
                <a:cxn ang="0">
                  <a:pos x="991" y="2092"/>
                </a:cxn>
                <a:cxn ang="0">
                  <a:pos x="1025" y="1973"/>
                </a:cxn>
                <a:cxn ang="0">
                  <a:pos x="931" y="1941"/>
                </a:cxn>
                <a:cxn ang="0">
                  <a:pos x="790" y="2106"/>
                </a:cxn>
                <a:cxn ang="0">
                  <a:pos x="613" y="1987"/>
                </a:cxn>
                <a:cxn ang="0">
                  <a:pos x="276" y="2085"/>
                </a:cxn>
                <a:cxn ang="0">
                  <a:pos x="145" y="2036"/>
                </a:cxn>
                <a:cxn ang="0">
                  <a:pos x="96" y="1892"/>
                </a:cxn>
                <a:cxn ang="0">
                  <a:pos x="129" y="1756"/>
                </a:cxn>
                <a:cxn ang="0">
                  <a:pos x="2" y="1707"/>
                </a:cxn>
                <a:cxn ang="0">
                  <a:pos x="239" y="1411"/>
                </a:cxn>
                <a:cxn ang="0">
                  <a:pos x="548" y="1024"/>
                </a:cxn>
                <a:cxn ang="0">
                  <a:pos x="437" y="821"/>
                </a:cxn>
                <a:cxn ang="0">
                  <a:pos x="437" y="716"/>
                </a:cxn>
                <a:cxn ang="0">
                  <a:pos x="472" y="564"/>
                </a:cxn>
                <a:cxn ang="0">
                  <a:pos x="677" y="431"/>
                </a:cxn>
                <a:cxn ang="0">
                  <a:pos x="624" y="357"/>
                </a:cxn>
                <a:cxn ang="0">
                  <a:pos x="698" y="221"/>
                </a:cxn>
                <a:cxn ang="0">
                  <a:pos x="894" y="191"/>
                </a:cxn>
                <a:cxn ang="0">
                  <a:pos x="1002" y="273"/>
                </a:cxn>
                <a:cxn ang="0">
                  <a:pos x="1046" y="112"/>
                </a:cxn>
              </a:cxnLst>
              <a:rect l="0" t="0" r="r" b="b"/>
              <a:pathLst>
                <a:path w="2325" h="2382">
                  <a:moveTo>
                    <a:pt x="986" y="0"/>
                  </a:moveTo>
                  <a:lnTo>
                    <a:pt x="1260" y="105"/>
                  </a:lnTo>
                  <a:lnTo>
                    <a:pt x="1341" y="130"/>
                  </a:lnTo>
                  <a:lnTo>
                    <a:pt x="1325" y="186"/>
                  </a:lnTo>
                  <a:lnTo>
                    <a:pt x="1406" y="364"/>
                  </a:lnTo>
                  <a:lnTo>
                    <a:pt x="1369" y="371"/>
                  </a:lnTo>
                  <a:lnTo>
                    <a:pt x="1380" y="457"/>
                  </a:lnTo>
                  <a:lnTo>
                    <a:pt x="1461" y="441"/>
                  </a:lnTo>
                  <a:lnTo>
                    <a:pt x="1585" y="518"/>
                  </a:lnTo>
                  <a:lnTo>
                    <a:pt x="1643" y="529"/>
                  </a:lnTo>
                  <a:lnTo>
                    <a:pt x="1705" y="550"/>
                  </a:lnTo>
                  <a:lnTo>
                    <a:pt x="1735" y="581"/>
                  </a:lnTo>
                  <a:lnTo>
                    <a:pt x="1763" y="639"/>
                  </a:lnTo>
                  <a:lnTo>
                    <a:pt x="1848" y="692"/>
                  </a:lnTo>
                  <a:lnTo>
                    <a:pt x="1908" y="704"/>
                  </a:lnTo>
                  <a:lnTo>
                    <a:pt x="1922" y="786"/>
                  </a:lnTo>
                  <a:lnTo>
                    <a:pt x="1894" y="816"/>
                  </a:lnTo>
                  <a:lnTo>
                    <a:pt x="1984" y="839"/>
                  </a:lnTo>
                  <a:lnTo>
                    <a:pt x="1968" y="898"/>
                  </a:lnTo>
                  <a:lnTo>
                    <a:pt x="1977" y="949"/>
                  </a:lnTo>
                  <a:lnTo>
                    <a:pt x="2021" y="1040"/>
                  </a:lnTo>
                  <a:lnTo>
                    <a:pt x="2051" y="1257"/>
                  </a:lnTo>
                  <a:lnTo>
                    <a:pt x="2033" y="1257"/>
                  </a:lnTo>
                  <a:lnTo>
                    <a:pt x="2023" y="1329"/>
                  </a:lnTo>
                  <a:lnTo>
                    <a:pt x="1968" y="1334"/>
                  </a:lnTo>
                  <a:lnTo>
                    <a:pt x="1980" y="1467"/>
                  </a:lnTo>
                  <a:lnTo>
                    <a:pt x="2033" y="1472"/>
                  </a:lnTo>
                  <a:lnTo>
                    <a:pt x="2033" y="1509"/>
                  </a:lnTo>
                  <a:lnTo>
                    <a:pt x="2095" y="1514"/>
                  </a:lnTo>
                  <a:lnTo>
                    <a:pt x="2102" y="1584"/>
                  </a:lnTo>
                  <a:lnTo>
                    <a:pt x="2125" y="1591"/>
                  </a:lnTo>
                  <a:lnTo>
                    <a:pt x="2118" y="1691"/>
                  </a:lnTo>
                  <a:lnTo>
                    <a:pt x="2047" y="1698"/>
                  </a:lnTo>
                  <a:lnTo>
                    <a:pt x="2035" y="1845"/>
                  </a:lnTo>
                  <a:lnTo>
                    <a:pt x="2072" y="1852"/>
                  </a:lnTo>
                  <a:lnTo>
                    <a:pt x="2072" y="1938"/>
                  </a:lnTo>
                  <a:lnTo>
                    <a:pt x="2153" y="1941"/>
                  </a:lnTo>
                  <a:lnTo>
                    <a:pt x="2162" y="2132"/>
                  </a:lnTo>
                  <a:lnTo>
                    <a:pt x="2325" y="2139"/>
                  </a:lnTo>
                  <a:lnTo>
                    <a:pt x="2309" y="2169"/>
                  </a:lnTo>
                  <a:lnTo>
                    <a:pt x="2279" y="2186"/>
                  </a:lnTo>
                  <a:lnTo>
                    <a:pt x="2289" y="2204"/>
                  </a:lnTo>
                  <a:lnTo>
                    <a:pt x="2293" y="2270"/>
                  </a:lnTo>
                  <a:lnTo>
                    <a:pt x="2295" y="2295"/>
                  </a:lnTo>
                  <a:lnTo>
                    <a:pt x="2291" y="2305"/>
                  </a:lnTo>
                  <a:lnTo>
                    <a:pt x="2254" y="2288"/>
                  </a:lnTo>
                  <a:lnTo>
                    <a:pt x="2242" y="2305"/>
                  </a:lnTo>
                  <a:lnTo>
                    <a:pt x="2238" y="2335"/>
                  </a:lnTo>
                  <a:lnTo>
                    <a:pt x="2222" y="2358"/>
                  </a:lnTo>
                  <a:lnTo>
                    <a:pt x="2222" y="2379"/>
                  </a:lnTo>
                  <a:lnTo>
                    <a:pt x="2093" y="2382"/>
                  </a:lnTo>
                  <a:lnTo>
                    <a:pt x="1991" y="2377"/>
                  </a:lnTo>
                  <a:lnTo>
                    <a:pt x="1950" y="2305"/>
                  </a:lnTo>
                  <a:lnTo>
                    <a:pt x="1917" y="2307"/>
                  </a:lnTo>
                  <a:lnTo>
                    <a:pt x="1890" y="2270"/>
                  </a:lnTo>
                  <a:lnTo>
                    <a:pt x="1853" y="2286"/>
                  </a:lnTo>
                  <a:lnTo>
                    <a:pt x="1671" y="2216"/>
                  </a:lnTo>
                  <a:lnTo>
                    <a:pt x="1652" y="2218"/>
                  </a:lnTo>
                  <a:lnTo>
                    <a:pt x="1638" y="2242"/>
                  </a:lnTo>
                  <a:lnTo>
                    <a:pt x="1611" y="2237"/>
                  </a:lnTo>
                  <a:lnTo>
                    <a:pt x="1606" y="2134"/>
                  </a:lnTo>
                  <a:lnTo>
                    <a:pt x="1530" y="2179"/>
                  </a:lnTo>
                  <a:lnTo>
                    <a:pt x="1484" y="2113"/>
                  </a:lnTo>
                  <a:lnTo>
                    <a:pt x="1429" y="2088"/>
                  </a:lnTo>
                  <a:lnTo>
                    <a:pt x="1449" y="2064"/>
                  </a:lnTo>
                  <a:lnTo>
                    <a:pt x="1311" y="2034"/>
                  </a:lnTo>
                  <a:lnTo>
                    <a:pt x="1300" y="2057"/>
                  </a:lnTo>
                  <a:lnTo>
                    <a:pt x="1300" y="2106"/>
                  </a:lnTo>
                  <a:lnTo>
                    <a:pt x="1279" y="2141"/>
                  </a:lnTo>
                  <a:lnTo>
                    <a:pt x="1171" y="2064"/>
                  </a:lnTo>
                  <a:lnTo>
                    <a:pt x="1166" y="2006"/>
                  </a:lnTo>
                  <a:lnTo>
                    <a:pt x="1138" y="2004"/>
                  </a:lnTo>
                  <a:lnTo>
                    <a:pt x="1120" y="2039"/>
                  </a:lnTo>
                  <a:lnTo>
                    <a:pt x="1062" y="2071"/>
                  </a:lnTo>
                  <a:lnTo>
                    <a:pt x="991" y="2092"/>
                  </a:lnTo>
                  <a:lnTo>
                    <a:pt x="975" y="2022"/>
                  </a:lnTo>
                  <a:lnTo>
                    <a:pt x="1014" y="1999"/>
                  </a:lnTo>
                  <a:lnTo>
                    <a:pt x="1025" y="1973"/>
                  </a:lnTo>
                  <a:lnTo>
                    <a:pt x="1005" y="1941"/>
                  </a:lnTo>
                  <a:lnTo>
                    <a:pt x="958" y="1927"/>
                  </a:lnTo>
                  <a:lnTo>
                    <a:pt x="931" y="1941"/>
                  </a:lnTo>
                  <a:lnTo>
                    <a:pt x="894" y="1973"/>
                  </a:lnTo>
                  <a:lnTo>
                    <a:pt x="809" y="1985"/>
                  </a:lnTo>
                  <a:lnTo>
                    <a:pt x="790" y="2106"/>
                  </a:lnTo>
                  <a:lnTo>
                    <a:pt x="703" y="2102"/>
                  </a:lnTo>
                  <a:lnTo>
                    <a:pt x="606" y="2081"/>
                  </a:lnTo>
                  <a:lnTo>
                    <a:pt x="613" y="1987"/>
                  </a:lnTo>
                  <a:lnTo>
                    <a:pt x="493" y="1931"/>
                  </a:lnTo>
                  <a:lnTo>
                    <a:pt x="352" y="2090"/>
                  </a:lnTo>
                  <a:lnTo>
                    <a:pt x="276" y="2085"/>
                  </a:lnTo>
                  <a:lnTo>
                    <a:pt x="237" y="2029"/>
                  </a:lnTo>
                  <a:lnTo>
                    <a:pt x="163" y="2062"/>
                  </a:lnTo>
                  <a:lnTo>
                    <a:pt x="145" y="2036"/>
                  </a:lnTo>
                  <a:lnTo>
                    <a:pt x="140" y="1978"/>
                  </a:lnTo>
                  <a:lnTo>
                    <a:pt x="122" y="1910"/>
                  </a:lnTo>
                  <a:lnTo>
                    <a:pt x="96" y="1892"/>
                  </a:lnTo>
                  <a:lnTo>
                    <a:pt x="80" y="1843"/>
                  </a:lnTo>
                  <a:lnTo>
                    <a:pt x="99" y="1794"/>
                  </a:lnTo>
                  <a:lnTo>
                    <a:pt x="129" y="1756"/>
                  </a:lnTo>
                  <a:lnTo>
                    <a:pt x="64" y="1759"/>
                  </a:lnTo>
                  <a:lnTo>
                    <a:pt x="0" y="1759"/>
                  </a:lnTo>
                  <a:lnTo>
                    <a:pt x="2" y="1707"/>
                  </a:lnTo>
                  <a:lnTo>
                    <a:pt x="239" y="1509"/>
                  </a:lnTo>
                  <a:lnTo>
                    <a:pt x="251" y="1418"/>
                  </a:lnTo>
                  <a:lnTo>
                    <a:pt x="239" y="1411"/>
                  </a:lnTo>
                  <a:lnTo>
                    <a:pt x="278" y="1105"/>
                  </a:lnTo>
                  <a:lnTo>
                    <a:pt x="555" y="1119"/>
                  </a:lnTo>
                  <a:lnTo>
                    <a:pt x="548" y="1024"/>
                  </a:lnTo>
                  <a:lnTo>
                    <a:pt x="403" y="916"/>
                  </a:lnTo>
                  <a:lnTo>
                    <a:pt x="449" y="874"/>
                  </a:lnTo>
                  <a:lnTo>
                    <a:pt x="437" y="821"/>
                  </a:lnTo>
                  <a:lnTo>
                    <a:pt x="530" y="748"/>
                  </a:lnTo>
                  <a:lnTo>
                    <a:pt x="516" y="702"/>
                  </a:lnTo>
                  <a:lnTo>
                    <a:pt x="437" y="716"/>
                  </a:lnTo>
                  <a:lnTo>
                    <a:pt x="428" y="681"/>
                  </a:lnTo>
                  <a:lnTo>
                    <a:pt x="484" y="613"/>
                  </a:lnTo>
                  <a:lnTo>
                    <a:pt x="472" y="564"/>
                  </a:lnTo>
                  <a:lnTo>
                    <a:pt x="495" y="532"/>
                  </a:lnTo>
                  <a:lnTo>
                    <a:pt x="576" y="585"/>
                  </a:lnTo>
                  <a:lnTo>
                    <a:pt x="677" y="431"/>
                  </a:lnTo>
                  <a:lnTo>
                    <a:pt x="599" y="427"/>
                  </a:lnTo>
                  <a:lnTo>
                    <a:pt x="578" y="380"/>
                  </a:lnTo>
                  <a:lnTo>
                    <a:pt x="624" y="357"/>
                  </a:lnTo>
                  <a:lnTo>
                    <a:pt x="587" y="277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67" y="175"/>
                  </a:lnTo>
                  <a:lnTo>
                    <a:pt x="839" y="156"/>
                  </a:lnTo>
                  <a:lnTo>
                    <a:pt x="894" y="191"/>
                  </a:lnTo>
                  <a:lnTo>
                    <a:pt x="949" y="296"/>
                  </a:lnTo>
                  <a:lnTo>
                    <a:pt x="982" y="343"/>
                  </a:lnTo>
                  <a:lnTo>
                    <a:pt x="1002" y="273"/>
                  </a:lnTo>
                  <a:lnTo>
                    <a:pt x="1053" y="212"/>
                  </a:lnTo>
                  <a:lnTo>
                    <a:pt x="1078" y="140"/>
                  </a:lnTo>
                  <a:lnTo>
                    <a:pt x="1046" y="112"/>
                  </a:lnTo>
                </a:path>
              </a:pathLst>
            </a:custGeom>
            <a:solidFill>
              <a:srgbClr val="00B0F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566969" y="1371574"/>
              <a:ext cx="782638" cy="846138"/>
            </a:xfrm>
            <a:custGeom>
              <a:avLst/>
              <a:gdLst/>
              <a:ahLst/>
              <a:cxnLst>
                <a:cxn ang="0">
                  <a:pos x="1190" y="996"/>
                </a:cxn>
                <a:cxn ang="0">
                  <a:pos x="1146" y="1073"/>
                </a:cxn>
                <a:cxn ang="0">
                  <a:pos x="1118" y="1145"/>
                </a:cxn>
                <a:cxn ang="0">
                  <a:pos x="1068" y="1166"/>
                </a:cxn>
                <a:cxn ang="0">
                  <a:pos x="975" y="1119"/>
                </a:cxn>
                <a:cxn ang="0">
                  <a:pos x="943" y="1145"/>
                </a:cxn>
                <a:cxn ang="0">
                  <a:pos x="855" y="1145"/>
                </a:cxn>
                <a:cxn ang="0">
                  <a:pos x="855" y="1236"/>
                </a:cxn>
                <a:cxn ang="0">
                  <a:pos x="819" y="1250"/>
                </a:cxn>
                <a:cxn ang="0">
                  <a:pos x="706" y="1262"/>
                </a:cxn>
                <a:cxn ang="0">
                  <a:pos x="680" y="1280"/>
                </a:cxn>
                <a:cxn ang="0">
                  <a:pos x="733" y="1332"/>
                </a:cxn>
                <a:cxn ang="0">
                  <a:pos x="521" y="1297"/>
                </a:cxn>
                <a:cxn ang="0">
                  <a:pos x="434" y="1285"/>
                </a:cxn>
                <a:cxn ang="0">
                  <a:pos x="284" y="1327"/>
                </a:cxn>
                <a:cxn ang="0">
                  <a:pos x="318" y="1273"/>
                </a:cxn>
                <a:cxn ang="0">
                  <a:pos x="376" y="1150"/>
                </a:cxn>
                <a:cxn ang="0">
                  <a:pos x="348" y="1070"/>
                </a:cxn>
                <a:cxn ang="0">
                  <a:pos x="381" y="1010"/>
                </a:cxn>
                <a:cxn ang="0">
                  <a:pos x="318" y="1007"/>
                </a:cxn>
                <a:cxn ang="0">
                  <a:pos x="256" y="998"/>
                </a:cxn>
                <a:cxn ang="0">
                  <a:pos x="217" y="970"/>
                </a:cxn>
                <a:cxn ang="0">
                  <a:pos x="279" y="877"/>
                </a:cxn>
                <a:cxn ang="0">
                  <a:pos x="263" y="755"/>
                </a:cxn>
                <a:cxn ang="0">
                  <a:pos x="150" y="669"/>
                </a:cxn>
                <a:cxn ang="0">
                  <a:pos x="72" y="601"/>
                </a:cxn>
                <a:cxn ang="0">
                  <a:pos x="42" y="597"/>
                </a:cxn>
                <a:cxn ang="0">
                  <a:pos x="7" y="475"/>
                </a:cxn>
                <a:cxn ang="0">
                  <a:pos x="145" y="410"/>
                </a:cxn>
                <a:cxn ang="0">
                  <a:pos x="171" y="294"/>
                </a:cxn>
                <a:cxn ang="0">
                  <a:pos x="212" y="203"/>
                </a:cxn>
                <a:cxn ang="0">
                  <a:pos x="316" y="193"/>
                </a:cxn>
                <a:cxn ang="0">
                  <a:pos x="452" y="149"/>
                </a:cxn>
                <a:cxn ang="0">
                  <a:pos x="551" y="58"/>
                </a:cxn>
                <a:cxn ang="0">
                  <a:pos x="602" y="25"/>
                </a:cxn>
                <a:cxn ang="0">
                  <a:pos x="655" y="63"/>
                </a:cxn>
                <a:cxn ang="0">
                  <a:pos x="689" y="114"/>
                </a:cxn>
                <a:cxn ang="0">
                  <a:pos x="738" y="79"/>
                </a:cxn>
                <a:cxn ang="0">
                  <a:pos x="821" y="37"/>
                </a:cxn>
                <a:cxn ang="0">
                  <a:pos x="865" y="0"/>
                </a:cxn>
                <a:cxn ang="0">
                  <a:pos x="1008" y="149"/>
                </a:cxn>
                <a:cxn ang="0">
                  <a:pos x="925" y="238"/>
                </a:cxn>
                <a:cxn ang="0">
                  <a:pos x="1047" y="417"/>
                </a:cxn>
                <a:cxn ang="0">
                  <a:pos x="1038" y="573"/>
                </a:cxn>
                <a:cxn ang="0">
                  <a:pos x="1070" y="655"/>
                </a:cxn>
              </a:cxnLst>
              <a:rect l="0" t="0" r="r" b="b"/>
              <a:pathLst>
                <a:path w="1222" h="1336">
                  <a:moveTo>
                    <a:pt x="1222" y="818"/>
                  </a:moveTo>
                  <a:lnTo>
                    <a:pt x="1222" y="828"/>
                  </a:lnTo>
                  <a:lnTo>
                    <a:pt x="1190" y="996"/>
                  </a:lnTo>
                  <a:lnTo>
                    <a:pt x="1176" y="1012"/>
                  </a:lnTo>
                  <a:lnTo>
                    <a:pt x="1155" y="1035"/>
                  </a:lnTo>
                  <a:lnTo>
                    <a:pt x="1146" y="1073"/>
                  </a:lnTo>
                  <a:lnTo>
                    <a:pt x="1155" y="1108"/>
                  </a:lnTo>
                  <a:lnTo>
                    <a:pt x="1125" y="1115"/>
                  </a:lnTo>
                  <a:lnTo>
                    <a:pt x="1118" y="1145"/>
                  </a:lnTo>
                  <a:lnTo>
                    <a:pt x="1104" y="1147"/>
                  </a:lnTo>
                  <a:lnTo>
                    <a:pt x="1086" y="1166"/>
                  </a:lnTo>
                  <a:lnTo>
                    <a:pt x="1068" y="1166"/>
                  </a:lnTo>
                  <a:lnTo>
                    <a:pt x="1054" y="1171"/>
                  </a:lnTo>
                  <a:lnTo>
                    <a:pt x="1033" y="1119"/>
                  </a:lnTo>
                  <a:lnTo>
                    <a:pt x="975" y="1119"/>
                  </a:lnTo>
                  <a:lnTo>
                    <a:pt x="932" y="1084"/>
                  </a:lnTo>
                  <a:lnTo>
                    <a:pt x="932" y="1112"/>
                  </a:lnTo>
                  <a:lnTo>
                    <a:pt x="943" y="1145"/>
                  </a:lnTo>
                  <a:lnTo>
                    <a:pt x="925" y="1152"/>
                  </a:lnTo>
                  <a:lnTo>
                    <a:pt x="895" y="1129"/>
                  </a:lnTo>
                  <a:lnTo>
                    <a:pt x="855" y="1145"/>
                  </a:lnTo>
                  <a:lnTo>
                    <a:pt x="885" y="1180"/>
                  </a:lnTo>
                  <a:lnTo>
                    <a:pt x="883" y="1243"/>
                  </a:lnTo>
                  <a:lnTo>
                    <a:pt x="855" y="1236"/>
                  </a:lnTo>
                  <a:lnTo>
                    <a:pt x="844" y="1182"/>
                  </a:lnTo>
                  <a:lnTo>
                    <a:pt x="828" y="1182"/>
                  </a:lnTo>
                  <a:lnTo>
                    <a:pt x="819" y="1250"/>
                  </a:lnTo>
                  <a:lnTo>
                    <a:pt x="805" y="1224"/>
                  </a:lnTo>
                  <a:lnTo>
                    <a:pt x="777" y="1276"/>
                  </a:lnTo>
                  <a:lnTo>
                    <a:pt x="706" y="1262"/>
                  </a:lnTo>
                  <a:lnTo>
                    <a:pt x="699" y="1250"/>
                  </a:lnTo>
                  <a:lnTo>
                    <a:pt x="678" y="1255"/>
                  </a:lnTo>
                  <a:lnTo>
                    <a:pt x="680" y="1280"/>
                  </a:lnTo>
                  <a:lnTo>
                    <a:pt x="729" y="1297"/>
                  </a:lnTo>
                  <a:lnTo>
                    <a:pt x="740" y="1304"/>
                  </a:lnTo>
                  <a:lnTo>
                    <a:pt x="733" y="1332"/>
                  </a:lnTo>
                  <a:lnTo>
                    <a:pt x="618" y="1299"/>
                  </a:lnTo>
                  <a:lnTo>
                    <a:pt x="572" y="1229"/>
                  </a:lnTo>
                  <a:lnTo>
                    <a:pt x="521" y="1297"/>
                  </a:lnTo>
                  <a:lnTo>
                    <a:pt x="498" y="1285"/>
                  </a:lnTo>
                  <a:lnTo>
                    <a:pt x="464" y="1278"/>
                  </a:lnTo>
                  <a:lnTo>
                    <a:pt x="434" y="1285"/>
                  </a:lnTo>
                  <a:lnTo>
                    <a:pt x="358" y="1336"/>
                  </a:lnTo>
                  <a:lnTo>
                    <a:pt x="334" y="1313"/>
                  </a:lnTo>
                  <a:lnTo>
                    <a:pt x="284" y="1327"/>
                  </a:lnTo>
                  <a:lnTo>
                    <a:pt x="279" y="1273"/>
                  </a:lnTo>
                  <a:lnTo>
                    <a:pt x="279" y="1273"/>
                  </a:lnTo>
                  <a:lnTo>
                    <a:pt x="318" y="1273"/>
                  </a:lnTo>
                  <a:lnTo>
                    <a:pt x="337" y="1206"/>
                  </a:lnTo>
                  <a:lnTo>
                    <a:pt x="328" y="1180"/>
                  </a:lnTo>
                  <a:lnTo>
                    <a:pt x="376" y="1150"/>
                  </a:lnTo>
                  <a:lnTo>
                    <a:pt x="381" y="1103"/>
                  </a:lnTo>
                  <a:lnTo>
                    <a:pt x="346" y="1087"/>
                  </a:lnTo>
                  <a:lnTo>
                    <a:pt x="348" y="1070"/>
                  </a:lnTo>
                  <a:lnTo>
                    <a:pt x="417" y="1073"/>
                  </a:lnTo>
                  <a:lnTo>
                    <a:pt x="406" y="1012"/>
                  </a:lnTo>
                  <a:lnTo>
                    <a:pt x="381" y="1010"/>
                  </a:lnTo>
                  <a:lnTo>
                    <a:pt x="383" y="1031"/>
                  </a:lnTo>
                  <a:lnTo>
                    <a:pt x="332" y="1038"/>
                  </a:lnTo>
                  <a:lnTo>
                    <a:pt x="318" y="1007"/>
                  </a:lnTo>
                  <a:lnTo>
                    <a:pt x="307" y="998"/>
                  </a:lnTo>
                  <a:lnTo>
                    <a:pt x="268" y="1028"/>
                  </a:lnTo>
                  <a:lnTo>
                    <a:pt x="256" y="998"/>
                  </a:lnTo>
                  <a:lnTo>
                    <a:pt x="279" y="970"/>
                  </a:lnTo>
                  <a:lnTo>
                    <a:pt x="261" y="956"/>
                  </a:lnTo>
                  <a:lnTo>
                    <a:pt x="217" y="970"/>
                  </a:lnTo>
                  <a:lnTo>
                    <a:pt x="219" y="916"/>
                  </a:lnTo>
                  <a:lnTo>
                    <a:pt x="231" y="881"/>
                  </a:lnTo>
                  <a:lnTo>
                    <a:pt x="279" y="877"/>
                  </a:lnTo>
                  <a:lnTo>
                    <a:pt x="298" y="839"/>
                  </a:lnTo>
                  <a:lnTo>
                    <a:pt x="279" y="755"/>
                  </a:lnTo>
                  <a:lnTo>
                    <a:pt x="263" y="755"/>
                  </a:lnTo>
                  <a:lnTo>
                    <a:pt x="258" y="713"/>
                  </a:lnTo>
                  <a:lnTo>
                    <a:pt x="189" y="709"/>
                  </a:lnTo>
                  <a:lnTo>
                    <a:pt x="150" y="669"/>
                  </a:lnTo>
                  <a:lnTo>
                    <a:pt x="150" y="639"/>
                  </a:lnTo>
                  <a:lnTo>
                    <a:pt x="139" y="646"/>
                  </a:lnTo>
                  <a:lnTo>
                    <a:pt x="72" y="601"/>
                  </a:lnTo>
                  <a:lnTo>
                    <a:pt x="53" y="632"/>
                  </a:lnTo>
                  <a:lnTo>
                    <a:pt x="35" y="622"/>
                  </a:lnTo>
                  <a:lnTo>
                    <a:pt x="42" y="597"/>
                  </a:lnTo>
                  <a:lnTo>
                    <a:pt x="0" y="559"/>
                  </a:lnTo>
                  <a:lnTo>
                    <a:pt x="7" y="513"/>
                  </a:lnTo>
                  <a:lnTo>
                    <a:pt x="7" y="475"/>
                  </a:lnTo>
                  <a:lnTo>
                    <a:pt x="136" y="475"/>
                  </a:lnTo>
                  <a:lnTo>
                    <a:pt x="159" y="438"/>
                  </a:lnTo>
                  <a:lnTo>
                    <a:pt x="145" y="410"/>
                  </a:lnTo>
                  <a:lnTo>
                    <a:pt x="125" y="405"/>
                  </a:lnTo>
                  <a:lnTo>
                    <a:pt x="129" y="326"/>
                  </a:lnTo>
                  <a:lnTo>
                    <a:pt x="171" y="294"/>
                  </a:lnTo>
                  <a:lnTo>
                    <a:pt x="169" y="256"/>
                  </a:lnTo>
                  <a:lnTo>
                    <a:pt x="212" y="233"/>
                  </a:lnTo>
                  <a:lnTo>
                    <a:pt x="212" y="203"/>
                  </a:lnTo>
                  <a:lnTo>
                    <a:pt x="242" y="193"/>
                  </a:lnTo>
                  <a:lnTo>
                    <a:pt x="268" y="224"/>
                  </a:lnTo>
                  <a:lnTo>
                    <a:pt x="316" y="193"/>
                  </a:lnTo>
                  <a:lnTo>
                    <a:pt x="353" y="217"/>
                  </a:lnTo>
                  <a:lnTo>
                    <a:pt x="406" y="144"/>
                  </a:lnTo>
                  <a:lnTo>
                    <a:pt x="452" y="149"/>
                  </a:lnTo>
                  <a:lnTo>
                    <a:pt x="487" y="102"/>
                  </a:lnTo>
                  <a:lnTo>
                    <a:pt x="526" y="100"/>
                  </a:lnTo>
                  <a:lnTo>
                    <a:pt x="551" y="58"/>
                  </a:lnTo>
                  <a:lnTo>
                    <a:pt x="574" y="49"/>
                  </a:lnTo>
                  <a:lnTo>
                    <a:pt x="577" y="25"/>
                  </a:lnTo>
                  <a:lnTo>
                    <a:pt x="602" y="25"/>
                  </a:lnTo>
                  <a:lnTo>
                    <a:pt x="620" y="51"/>
                  </a:lnTo>
                  <a:lnTo>
                    <a:pt x="636" y="63"/>
                  </a:lnTo>
                  <a:lnTo>
                    <a:pt x="655" y="63"/>
                  </a:lnTo>
                  <a:lnTo>
                    <a:pt x="657" y="98"/>
                  </a:lnTo>
                  <a:lnTo>
                    <a:pt x="669" y="107"/>
                  </a:lnTo>
                  <a:lnTo>
                    <a:pt x="689" y="114"/>
                  </a:lnTo>
                  <a:lnTo>
                    <a:pt x="710" y="114"/>
                  </a:lnTo>
                  <a:lnTo>
                    <a:pt x="722" y="98"/>
                  </a:lnTo>
                  <a:lnTo>
                    <a:pt x="738" y="79"/>
                  </a:lnTo>
                  <a:lnTo>
                    <a:pt x="772" y="79"/>
                  </a:lnTo>
                  <a:lnTo>
                    <a:pt x="796" y="51"/>
                  </a:lnTo>
                  <a:lnTo>
                    <a:pt x="821" y="37"/>
                  </a:lnTo>
                  <a:lnTo>
                    <a:pt x="832" y="14"/>
                  </a:lnTo>
                  <a:lnTo>
                    <a:pt x="842" y="0"/>
                  </a:lnTo>
                  <a:lnTo>
                    <a:pt x="865" y="0"/>
                  </a:lnTo>
                  <a:lnTo>
                    <a:pt x="869" y="144"/>
                  </a:lnTo>
                  <a:lnTo>
                    <a:pt x="1008" y="182"/>
                  </a:lnTo>
                  <a:lnTo>
                    <a:pt x="1008" y="149"/>
                  </a:lnTo>
                  <a:lnTo>
                    <a:pt x="1042" y="144"/>
                  </a:lnTo>
                  <a:lnTo>
                    <a:pt x="1047" y="193"/>
                  </a:lnTo>
                  <a:lnTo>
                    <a:pt x="925" y="238"/>
                  </a:lnTo>
                  <a:lnTo>
                    <a:pt x="1111" y="384"/>
                  </a:lnTo>
                  <a:lnTo>
                    <a:pt x="1104" y="412"/>
                  </a:lnTo>
                  <a:lnTo>
                    <a:pt x="1047" y="417"/>
                  </a:lnTo>
                  <a:lnTo>
                    <a:pt x="1010" y="496"/>
                  </a:lnTo>
                  <a:lnTo>
                    <a:pt x="1026" y="503"/>
                  </a:lnTo>
                  <a:lnTo>
                    <a:pt x="1038" y="573"/>
                  </a:lnTo>
                  <a:lnTo>
                    <a:pt x="1084" y="590"/>
                  </a:lnTo>
                  <a:lnTo>
                    <a:pt x="1054" y="620"/>
                  </a:lnTo>
                  <a:lnTo>
                    <a:pt x="1070" y="655"/>
                  </a:lnTo>
                  <a:lnTo>
                    <a:pt x="1107" y="646"/>
                  </a:lnTo>
                  <a:lnTo>
                    <a:pt x="1123" y="70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121007" y="979460"/>
              <a:ext cx="1314452" cy="914401"/>
            </a:xfrm>
            <a:custGeom>
              <a:avLst/>
              <a:gdLst/>
              <a:ahLst/>
              <a:cxnLst>
                <a:cxn ang="0">
                  <a:pos x="1913" y="957"/>
                </a:cxn>
                <a:cxn ang="0">
                  <a:pos x="1832" y="1094"/>
                </a:cxn>
                <a:cxn ang="0">
                  <a:pos x="1754" y="1122"/>
                </a:cxn>
                <a:cxn ang="0">
                  <a:pos x="1738" y="1017"/>
                </a:cxn>
                <a:cxn ang="0">
                  <a:pos x="1710" y="936"/>
                </a:cxn>
                <a:cxn ang="0">
                  <a:pos x="1673" y="987"/>
                </a:cxn>
                <a:cxn ang="0">
                  <a:pos x="1505" y="950"/>
                </a:cxn>
                <a:cxn ang="0">
                  <a:pos x="1500" y="1192"/>
                </a:cxn>
                <a:cxn ang="0">
                  <a:pos x="1503" y="1279"/>
                </a:cxn>
                <a:cxn ang="0">
                  <a:pos x="1355" y="1255"/>
                </a:cxn>
                <a:cxn ang="0">
                  <a:pos x="1256" y="1400"/>
                </a:cxn>
                <a:cxn ang="0">
                  <a:pos x="1185" y="1393"/>
                </a:cxn>
                <a:cxn ang="0">
                  <a:pos x="1161" y="1248"/>
                </a:cxn>
                <a:cxn ang="0">
                  <a:pos x="977" y="1216"/>
                </a:cxn>
                <a:cxn ang="0">
                  <a:pos x="866" y="1248"/>
                </a:cxn>
                <a:cxn ang="0">
                  <a:pos x="613" y="1318"/>
                </a:cxn>
                <a:cxn ang="0">
                  <a:pos x="396" y="1414"/>
                </a:cxn>
                <a:cxn ang="0">
                  <a:pos x="242" y="1265"/>
                </a:cxn>
                <a:cxn ang="0">
                  <a:pos x="173" y="1192"/>
                </a:cxn>
                <a:cxn ang="0">
                  <a:pos x="239" y="1031"/>
                </a:cxn>
                <a:cxn ang="0">
                  <a:pos x="177" y="763"/>
                </a:cxn>
                <a:cxn ang="0">
                  <a:pos x="0" y="619"/>
                </a:cxn>
                <a:cxn ang="0">
                  <a:pos x="57" y="507"/>
                </a:cxn>
                <a:cxn ang="0">
                  <a:pos x="43" y="332"/>
                </a:cxn>
                <a:cxn ang="0">
                  <a:pos x="34" y="250"/>
                </a:cxn>
                <a:cxn ang="0">
                  <a:pos x="122" y="255"/>
                </a:cxn>
                <a:cxn ang="0">
                  <a:pos x="249" y="96"/>
                </a:cxn>
                <a:cxn ang="0">
                  <a:pos x="401" y="31"/>
                </a:cxn>
                <a:cxn ang="0">
                  <a:pos x="521" y="68"/>
                </a:cxn>
                <a:cxn ang="0">
                  <a:pos x="558" y="140"/>
                </a:cxn>
                <a:cxn ang="0">
                  <a:pos x="698" y="313"/>
                </a:cxn>
                <a:cxn ang="0">
                  <a:pos x="749" y="465"/>
                </a:cxn>
                <a:cxn ang="0">
                  <a:pos x="915" y="644"/>
                </a:cxn>
                <a:cxn ang="0">
                  <a:pos x="1104" y="784"/>
                </a:cxn>
                <a:cxn ang="0">
                  <a:pos x="1281" y="675"/>
                </a:cxn>
                <a:cxn ang="0">
                  <a:pos x="1503" y="623"/>
                </a:cxn>
                <a:cxn ang="0">
                  <a:pos x="1535" y="565"/>
                </a:cxn>
                <a:cxn ang="0">
                  <a:pos x="1516" y="523"/>
                </a:cxn>
                <a:cxn ang="0">
                  <a:pos x="1533" y="465"/>
                </a:cxn>
                <a:cxn ang="0">
                  <a:pos x="1572" y="397"/>
                </a:cxn>
                <a:cxn ang="0">
                  <a:pos x="1664" y="320"/>
                </a:cxn>
                <a:cxn ang="0">
                  <a:pos x="1676" y="243"/>
                </a:cxn>
                <a:cxn ang="0">
                  <a:pos x="1763" y="224"/>
                </a:cxn>
                <a:cxn ang="0">
                  <a:pos x="1899" y="217"/>
                </a:cxn>
                <a:cxn ang="0">
                  <a:pos x="1908" y="409"/>
                </a:cxn>
                <a:cxn ang="0">
                  <a:pos x="1980" y="549"/>
                </a:cxn>
                <a:cxn ang="0">
                  <a:pos x="1936" y="679"/>
                </a:cxn>
                <a:cxn ang="0">
                  <a:pos x="2017" y="833"/>
                </a:cxn>
                <a:cxn ang="0">
                  <a:pos x="1987" y="989"/>
                </a:cxn>
              </a:cxnLst>
              <a:rect l="0" t="0" r="r" b="b"/>
              <a:pathLst>
                <a:path w="2054" h="1442">
                  <a:moveTo>
                    <a:pt x="1957" y="966"/>
                  </a:moveTo>
                  <a:lnTo>
                    <a:pt x="1945" y="938"/>
                  </a:lnTo>
                  <a:lnTo>
                    <a:pt x="1934" y="938"/>
                  </a:lnTo>
                  <a:lnTo>
                    <a:pt x="1913" y="957"/>
                  </a:lnTo>
                  <a:lnTo>
                    <a:pt x="1904" y="989"/>
                  </a:lnTo>
                  <a:lnTo>
                    <a:pt x="1865" y="1036"/>
                  </a:lnTo>
                  <a:lnTo>
                    <a:pt x="1855" y="1080"/>
                  </a:lnTo>
                  <a:lnTo>
                    <a:pt x="1832" y="1094"/>
                  </a:lnTo>
                  <a:lnTo>
                    <a:pt x="1812" y="1125"/>
                  </a:lnTo>
                  <a:lnTo>
                    <a:pt x="1802" y="1148"/>
                  </a:lnTo>
                  <a:lnTo>
                    <a:pt x="1782" y="1150"/>
                  </a:lnTo>
                  <a:lnTo>
                    <a:pt x="1754" y="1122"/>
                  </a:lnTo>
                  <a:lnTo>
                    <a:pt x="1738" y="1080"/>
                  </a:lnTo>
                  <a:lnTo>
                    <a:pt x="1715" y="1057"/>
                  </a:lnTo>
                  <a:lnTo>
                    <a:pt x="1717" y="1038"/>
                  </a:lnTo>
                  <a:lnTo>
                    <a:pt x="1738" y="1017"/>
                  </a:lnTo>
                  <a:lnTo>
                    <a:pt x="1749" y="964"/>
                  </a:lnTo>
                  <a:lnTo>
                    <a:pt x="1731" y="950"/>
                  </a:lnTo>
                  <a:lnTo>
                    <a:pt x="1708" y="964"/>
                  </a:lnTo>
                  <a:lnTo>
                    <a:pt x="1710" y="936"/>
                  </a:lnTo>
                  <a:lnTo>
                    <a:pt x="1749" y="894"/>
                  </a:lnTo>
                  <a:lnTo>
                    <a:pt x="1738" y="880"/>
                  </a:lnTo>
                  <a:lnTo>
                    <a:pt x="1682" y="936"/>
                  </a:lnTo>
                  <a:lnTo>
                    <a:pt x="1673" y="987"/>
                  </a:lnTo>
                  <a:lnTo>
                    <a:pt x="1616" y="966"/>
                  </a:lnTo>
                  <a:lnTo>
                    <a:pt x="1609" y="927"/>
                  </a:lnTo>
                  <a:lnTo>
                    <a:pt x="1574" y="920"/>
                  </a:lnTo>
                  <a:lnTo>
                    <a:pt x="1505" y="950"/>
                  </a:lnTo>
                  <a:lnTo>
                    <a:pt x="1535" y="1080"/>
                  </a:lnTo>
                  <a:lnTo>
                    <a:pt x="1512" y="1099"/>
                  </a:lnTo>
                  <a:lnTo>
                    <a:pt x="1498" y="1160"/>
                  </a:lnTo>
                  <a:lnTo>
                    <a:pt x="1500" y="1192"/>
                  </a:lnTo>
                  <a:lnTo>
                    <a:pt x="1526" y="1230"/>
                  </a:lnTo>
                  <a:lnTo>
                    <a:pt x="1553" y="1246"/>
                  </a:lnTo>
                  <a:lnTo>
                    <a:pt x="1544" y="1269"/>
                  </a:lnTo>
                  <a:lnTo>
                    <a:pt x="1503" y="1279"/>
                  </a:lnTo>
                  <a:lnTo>
                    <a:pt x="1466" y="1293"/>
                  </a:lnTo>
                  <a:lnTo>
                    <a:pt x="1417" y="1295"/>
                  </a:lnTo>
                  <a:lnTo>
                    <a:pt x="1383" y="1269"/>
                  </a:lnTo>
                  <a:lnTo>
                    <a:pt x="1355" y="1255"/>
                  </a:lnTo>
                  <a:lnTo>
                    <a:pt x="1325" y="1262"/>
                  </a:lnTo>
                  <a:lnTo>
                    <a:pt x="1298" y="1293"/>
                  </a:lnTo>
                  <a:lnTo>
                    <a:pt x="1277" y="1372"/>
                  </a:lnTo>
                  <a:lnTo>
                    <a:pt x="1256" y="1400"/>
                  </a:lnTo>
                  <a:lnTo>
                    <a:pt x="1198" y="1442"/>
                  </a:lnTo>
                  <a:lnTo>
                    <a:pt x="1187" y="1423"/>
                  </a:lnTo>
                  <a:lnTo>
                    <a:pt x="1196" y="1402"/>
                  </a:lnTo>
                  <a:lnTo>
                    <a:pt x="1185" y="1393"/>
                  </a:lnTo>
                  <a:lnTo>
                    <a:pt x="1210" y="1318"/>
                  </a:lnTo>
                  <a:lnTo>
                    <a:pt x="1191" y="1302"/>
                  </a:lnTo>
                  <a:lnTo>
                    <a:pt x="1189" y="1248"/>
                  </a:lnTo>
                  <a:lnTo>
                    <a:pt x="1161" y="1248"/>
                  </a:lnTo>
                  <a:lnTo>
                    <a:pt x="1150" y="1304"/>
                  </a:lnTo>
                  <a:lnTo>
                    <a:pt x="1060" y="1267"/>
                  </a:lnTo>
                  <a:lnTo>
                    <a:pt x="984" y="1258"/>
                  </a:lnTo>
                  <a:lnTo>
                    <a:pt x="977" y="1216"/>
                  </a:lnTo>
                  <a:lnTo>
                    <a:pt x="915" y="1204"/>
                  </a:lnTo>
                  <a:lnTo>
                    <a:pt x="906" y="1169"/>
                  </a:lnTo>
                  <a:lnTo>
                    <a:pt x="880" y="1162"/>
                  </a:lnTo>
                  <a:lnTo>
                    <a:pt x="866" y="1248"/>
                  </a:lnTo>
                  <a:lnTo>
                    <a:pt x="809" y="1265"/>
                  </a:lnTo>
                  <a:lnTo>
                    <a:pt x="779" y="1237"/>
                  </a:lnTo>
                  <a:lnTo>
                    <a:pt x="744" y="1323"/>
                  </a:lnTo>
                  <a:lnTo>
                    <a:pt x="613" y="1318"/>
                  </a:lnTo>
                  <a:lnTo>
                    <a:pt x="578" y="1353"/>
                  </a:lnTo>
                  <a:lnTo>
                    <a:pt x="419" y="1346"/>
                  </a:lnTo>
                  <a:lnTo>
                    <a:pt x="403" y="1365"/>
                  </a:lnTo>
                  <a:lnTo>
                    <a:pt x="396" y="1414"/>
                  </a:lnTo>
                  <a:lnTo>
                    <a:pt x="375" y="1437"/>
                  </a:lnTo>
                  <a:lnTo>
                    <a:pt x="357" y="1437"/>
                  </a:lnTo>
                  <a:lnTo>
                    <a:pt x="258" y="1323"/>
                  </a:lnTo>
                  <a:lnTo>
                    <a:pt x="242" y="1265"/>
                  </a:lnTo>
                  <a:lnTo>
                    <a:pt x="205" y="1274"/>
                  </a:lnTo>
                  <a:lnTo>
                    <a:pt x="189" y="1239"/>
                  </a:lnTo>
                  <a:lnTo>
                    <a:pt x="219" y="1209"/>
                  </a:lnTo>
                  <a:lnTo>
                    <a:pt x="173" y="1192"/>
                  </a:lnTo>
                  <a:lnTo>
                    <a:pt x="161" y="1122"/>
                  </a:lnTo>
                  <a:lnTo>
                    <a:pt x="145" y="1115"/>
                  </a:lnTo>
                  <a:lnTo>
                    <a:pt x="182" y="1036"/>
                  </a:lnTo>
                  <a:lnTo>
                    <a:pt x="239" y="1031"/>
                  </a:lnTo>
                  <a:lnTo>
                    <a:pt x="246" y="1003"/>
                  </a:lnTo>
                  <a:lnTo>
                    <a:pt x="60" y="857"/>
                  </a:lnTo>
                  <a:lnTo>
                    <a:pt x="182" y="812"/>
                  </a:lnTo>
                  <a:lnTo>
                    <a:pt x="177" y="763"/>
                  </a:lnTo>
                  <a:lnTo>
                    <a:pt x="143" y="768"/>
                  </a:lnTo>
                  <a:lnTo>
                    <a:pt x="143" y="801"/>
                  </a:lnTo>
                  <a:lnTo>
                    <a:pt x="4" y="763"/>
                  </a:lnTo>
                  <a:lnTo>
                    <a:pt x="0" y="619"/>
                  </a:lnTo>
                  <a:lnTo>
                    <a:pt x="14" y="558"/>
                  </a:lnTo>
                  <a:lnTo>
                    <a:pt x="41" y="553"/>
                  </a:lnTo>
                  <a:lnTo>
                    <a:pt x="41" y="535"/>
                  </a:lnTo>
                  <a:lnTo>
                    <a:pt x="57" y="507"/>
                  </a:lnTo>
                  <a:lnTo>
                    <a:pt x="23" y="448"/>
                  </a:lnTo>
                  <a:lnTo>
                    <a:pt x="23" y="409"/>
                  </a:lnTo>
                  <a:lnTo>
                    <a:pt x="37" y="385"/>
                  </a:lnTo>
                  <a:lnTo>
                    <a:pt x="43" y="332"/>
                  </a:lnTo>
                  <a:lnTo>
                    <a:pt x="67" y="320"/>
                  </a:lnTo>
                  <a:lnTo>
                    <a:pt x="64" y="294"/>
                  </a:lnTo>
                  <a:lnTo>
                    <a:pt x="37" y="290"/>
                  </a:lnTo>
                  <a:lnTo>
                    <a:pt x="34" y="250"/>
                  </a:lnTo>
                  <a:lnTo>
                    <a:pt x="73" y="243"/>
                  </a:lnTo>
                  <a:lnTo>
                    <a:pt x="87" y="222"/>
                  </a:lnTo>
                  <a:lnTo>
                    <a:pt x="106" y="222"/>
                  </a:lnTo>
                  <a:lnTo>
                    <a:pt x="122" y="255"/>
                  </a:lnTo>
                  <a:lnTo>
                    <a:pt x="209" y="238"/>
                  </a:lnTo>
                  <a:lnTo>
                    <a:pt x="221" y="206"/>
                  </a:lnTo>
                  <a:lnTo>
                    <a:pt x="246" y="166"/>
                  </a:lnTo>
                  <a:lnTo>
                    <a:pt x="249" y="96"/>
                  </a:lnTo>
                  <a:lnTo>
                    <a:pt x="334" y="91"/>
                  </a:lnTo>
                  <a:lnTo>
                    <a:pt x="306" y="31"/>
                  </a:lnTo>
                  <a:lnTo>
                    <a:pt x="362" y="0"/>
                  </a:lnTo>
                  <a:lnTo>
                    <a:pt x="401" y="31"/>
                  </a:lnTo>
                  <a:lnTo>
                    <a:pt x="392" y="66"/>
                  </a:lnTo>
                  <a:lnTo>
                    <a:pt x="440" y="101"/>
                  </a:lnTo>
                  <a:lnTo>
                    <a:pt x="488" y="56"/>
                  </a:lnTo>
                  <a:lnTo>
                    <a:pt x="521" y="68"/>
                  </a:lnTo>
                  <a:lnTo>
                    <a:pt x="564" y="40"/>
                  </a:lnTo>
                  <a:lnTo>
                    <a:pt x="594" y="84"/>
                  </a:lnTo>
                  <a:lnTo>
                    <a:pt x="558" y="117"/>
                  </a:lnTo>
                  <a:lnTo>
                    <a:pt x="558" y="140"/>
                  </a:lnTo>
                  <a:lnTo>
                    <a:pt x="521" y="145"/>
                  </a:lnTo>
                  <a:lnTo>
                    <a:pt x="560" y="224"/>
                  </a:lnTo>
                  <a:lnTo>
                    <a:pt x="643" y="332"/>
                  </a:lnTo>
                  <a:lnTo>
                    <a:pt x="698" y="313"/>
                  </a:lnTo>
                  <a:lnTo>
                    <a:pt x="735" y="341"/>
                  </a:lnTo>
                  <a:lnTo>
                    <a:pt x="733" y="392"/>
                  </a:lnTo>
                  <a:lnTo>
                    <a:pt x="742" y="427"/>
                  </a:lnTo>
                  <a:lnTo>
                    <a:pt x="749" y="465"/>
                  </a:lnTo>
                  <a:lnTo>
                    <a:pt x="774" y="490"/>
                  </a:lnTo>
                  <a:lnTo>
                    <a:pt x="864" y="474"/>
                  </a:lnTo>
                  <a:lnTo>
                    <a:pt x="894" y="465"/>
                  </a:lnTo>
                  <a:lnTo>
                    <a:pt x="915" y="644"/>
                  </a:lnTo>
                  <a:lnTo>
                    <a:pt x="949" y="649"/>
                  </a:lnTo>
                  <a:lnTo>
                    <a:pt x="1012" y="759"/>
                  </a:lnTo>
                  <a:lnTo>
                    <a:pt x="1049" y="742"/>
                  </a:lnTo>
                  <a:lnTo>
                    <a:pt x="1104" y="784"/>
                  </a:lnTo>
                  <a:lnTo>
                    <a:pt x="1155" y="784"/>
                  </a:lnTo>
                  <a:lnTo>
                    <a:pt x="1228" y="719"/>
                  </a:lnTo>
                  <a:lnTo>
                    <a:pt x="1281" y="747"/>
                  </a:lnTo>
                  <a:lnTo>
                    <a:pt x="1281" y="675"/>
                  </a:lnTo>
                  <a:lnTo>
                    <a:pt x="1334" y="630"/>
                  </a:lnTo>
                  <a:lnTo>
                    <a:pt x="1447" y="640"/>
                  </a:lnTo>
                  <a:lnTo>
                    <a:pt x="1468" y="661"/>
                  </a:lnTo>
                  <a:lnTo>
                    <a:pt x="1503" y="623"/>
                  </a:lnTo>
                  <a:lnTo>
                    <a:pt x="1535" y="626"/>
                  </a:lnTo>
                  <a:lnTo>
                    <a:pt x="1546" y="598"/>
                  </a:lnTo>
                  <a:lnTo>
                    <a:pt x="1530" y="586"/>
                  </a:lnTo>
                  <a:lnTo>
                    <a:pt x="1535" y="565"/>
                  </a:lnTo>
                  <a:lnTo>
                    <a:pt x="1567" y="551"/>
                  </a:lnTo>
                  <a:lnTo>
                    <a:pt x="1560" y="523"/>
                  </a:lnTo>
                  <a:lnTo>
                    <a:pt x="1519" y="542"/>
                  </a:lnTo>
                  <a:lnTo>
                    <a:pt x="1516" y="523"/>
                  </a:lnTo>
                  <a:lnTo>
                    <a:pt x="1535" y="488"/>
                  </a:lnTo>
                  <a:lnTo>
                    <a:pt x="1563" y="483"/>
                  </a:lnTo>
                  <a:lnTo>
                    <a:pt x="1560" y="455"/>
                  </a:lnTo>
                  <a:lnTo>
                    <a:pt x="1533" y="465"/>
                  </a:lnTo>
                  <a:lnTo>
                    <a:pt x="1528" y="448"/>
                  </a:lnTo>
                  <a:lnTo>
                    <a:pt x="1507" y="444"/>
                  </a:lnTo>
                  <a:lnTo>
                    <a:pt x="1516" y="418"/>
                  </a:lnTo>
                  <a:lnTo>
                    <a:pt x="1572" y="397"/>
                  </a:lnTo>
                  <a:lnTo>
                    <a:pt x="1595" y="367"/>
                  </a:lnTo>
                  <a:lnTo>
                    <a:pt x="1664" y="350"/>
                  </a:lnTo>
                  <a:lnTo>
                    <a:pt x="1648" y="334"/>
                  </a:lnTo>
                  <a:lnTo>
                    <a:pt x="1664" y="320"/>
                  </a:lnTo>
                  <a:lnTo>
                    <a:pt x="1643" y="308"/>
                  </a:lnTo>
                  <a:lnTo>
                    <a:pt x="1659" y="297"/>
                  </a:lnTo>
                  <a:lnTo>
                    <a:pt x="1625" y="262"/>
                  </a:lnTo>
                  <a:lnTo>
                    <a:pt x="1676" y="243"/>
                  </a:lnTo>
                  <a:lnTo>
                    <a:pt x="1662" y="217"/>
                  </a:lnTo>
                  <a:lnTo>
                    <a:pt x="1699" y="199"/>
                  </a:lnTo>
                  <a:lnTo>
                    <a:pt x="1717" y="238"/>
                  </a:lnTo>
                  <a:lnTo>
                    <a:pt x="1763" y="224"/>
                  </a:lnTo>
                  <a:lnTo>
                    <a:pt x="1763" y="201"/>
                  </a:lnTo>
                  <a:lnTo>
                    <a:pt x="1828" y="196"/>
                  </a:lnTo>
                  <a:lnTo>
                    <a:pt x="1846" y="154"/>
                  </a:lnTo>
                  <a:lnTo>
                    <a:pt x="1899" y="217"/>
                  </a:lnTo>
                  <a:lnTo>
                    <a:pt x="1842" y="332"/>
                  </a:lnTo>
                  <a:lnTo>
                    <a:pt x="1865" y="360"/>
                  </a:lnTo>
                  <a:lnTo>
                    <a:pt x="1874" y="395"/>
                  </a:lnTo>
                  <a:lnTo>
                    <a:pt x="1908" y="409"/>
                  </a:lnTo>
                  <a:lnTo>
                    <a:pt x="1915" y="448"/>
                  </a:lnTo>
                  <a:lnTo>
                    <a:pt x="1920" y="495"/>
                  </a:lnTo>
                  <a:lnTo>
                    <a:pt x="1952" y="516"/>
                  </a:lnTo>
                  <a:lnTo>
                    <a:pt x="1980" y="549"/>
                  </a:lnTo>
                  <a:lnTo>
                    <a:pt x="1971" y="570"/>
                  </a:lnTo>
                  <a:lnTo>
                    <a:pt x="1954" y="609"/>
                  </a:lnTo>
                  <a:lnTo>
                    <a:pt x="1966" y="651"/>
                  </a:lnTo>
                  <a:lnTo>
                    <a:pt x="1936" y="679"/>
                  </a:lnTo>
                  <a:lnTo>
                    <a:pt x="1927" y="728"/>
                  </a:lnTo>
                  <a:lnTo>
                    <a:pt x="1961" y="747"/>
                  </a:lnTo>
                  <a:lnTo>
                    <a:pt x="2008" y="796"/>
                  </a:lnTo>
                  <a:lnTo>
                    <a:pt x="2017" y="833"/>
                  </a:lnTo>
                  <a:lnTo>
                    <a:pt x="2054" y="838"/>
                  </a:lnTo>
                  <a:lnTo>
                    <a:pt x="2054" y="917"/>
                  </a:lnTo>
                  <a:lnTo>
                    <a:pt x="2037" y="959"/>
                  </a:lnTo>
                  <a:lnTo>
                    <a:pt x="1987" y="989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955654" y="1182661"/>
              <a:ext cx="852489" cy="998539"/>
            </a:xfrm>
            <a:custGeom>
              <a:avLst/>
              <a:gdLst/>
              <a:ahLst/>
              <a:cxnLst>
                <a:cxn ang="0">
                  <a:pos x="1309" y="289"/>
                </a:cxn>
                <a:cxn ang="0">
                  <a:pos x="1296" y="205"/>
                </a:cxn>
                <a:cxn ang="0">
                  <a:pos x="1231" y="161"/>
                </a:cxn>
                <a:cxn ang="0">
                  <a:pos x="1047" y="187"/>
                </a:cxn>
                <a:cxn ang="0">
                  <a:pos x="890" y="152"/>
                </a:cxn>
                <a:cxn ang="0">
                  <a:pos x="901" y="58"/>
                </a:cxn>
                <a:cxn ang="0">
                  <a:pos x="798" y="126"/>
                </a:cxn>
                <a:cxn ang="0">
                  <a:pos x="715" y="107"/>
                </a:cxn>
                <a:cxn ang="0">
                  <a:pos x="639" y="247"/>
                </a:cxn>
                <a:cxn ang="0">
                  <a:pos x="530" y="404"/>
                </a:cxn>
                <a:cxn ang="0">
                  <a:pos x="367" y="607"/>
                </a:cxn>
                <a:cxn ang="0">
                  <a:pos x="247" y="525"/>
                </a:cxn>
                <a:cxn ang="0">
                  <a:pos x="131" y="646"/>
                </a:cxn>
                <a:cxn ang="0">
                  <a:pos x="0" y="837"/>
                </a:cxn>
                <a:cxn ang="0">
                  <a:pos x="51" y="931"/>
                </a:cxn>
                <a:cxn ang="0">
                  <a:pos x="164" y="931"/>
                </a:cxn>
                <a:cxn ang="0">
                  <a:pos x="254" y="1066"/>
                </a:cxn>
                <a:cxn ang="0">
                  <a:pos x="348" y="1082"/>
                </a:cxn>
                <a:cxn ang="0">
                  <a:pos x="309" y="1187"/>
                </a:cxn>
                <a:cxn ang="0">
                  <a:pos x="367" y="1215"/>
                </a:cxn>
                <a:cxn ang="0">
                  <a:pos x="470" y="1234"/>
                </a:cxn>
                <a:cxn ang="0">
                  <a:pos x="401" y="1311"/>
                </a:cxn>
                <a:cxn ang="0">
                  <a:pos x="491" y="1278"/>
                </a:cxn>
                <a:cxn ang="0">
                  <a:pos x="558" y="1269"/>
                </a:cxn>
                <a:cxn ang="0">
                  <a:pos x="592" y="1176"/>
                </a:cxn>
                <a:cxn ang="0">
                  <a:pos x="648" y="1215"/>
                </a:cxn>
                <a:cxn ang="0">
                  <a:pos x="680" y="1295"/>
                </a:cxn>
                <a:cxn ang="0">
                  <a:pos x="791" y="1276"/>
                </a:cxn>
                <a:cxn ang="0">
                  <a:pos x="846" y="1393"/>
                </a:cxn>
                <a:cxn ang="0">
                  <a:pos x="996" y="1423"/>
                </a:cxn>
                <a:cxn ang="0">
                  <a:pos x="1079" y="1481"/>
                </a:cxn>
                <a:cxn ang="0">
                  <a:pos x="1132" y="1544"/>
                </a:cxn>
                <a:cxn ang="0">
                  <a:pos x="1189" y="1544"/>
                </a:cxn>
                <a:cxn ang="0">
                  <a:pos x="1275" y="1481"/>
                </a:cxn>
                <a:cxn ang="0">
                  <a:pos x="1309" y="1449"/>
                </a:cxn>
                <a:cxn ang="0">
                  <a:pos x="1272" y="1274"/>
                </a:cxn>
                <a:cxn ang="0">
                  <a:pos x="1178" y="1234"/>
                </a:cxn>
                <a:cxn ang="0">
                  <a:pos x="1134" y="1157"/>
                </a:cxn>
                <a:cxn ang="0">
                  <a:pos x="1067" y="1101"/>
                </a:cxn>
                <a:cxn ang="0">
                  <a:pos x="1053" y="1213"/>
                </a:cxn>
                <a:cxn ang="0">
                  <a:pos x="1065" y="1001"/>
                </a:cxn>
                <a:cxn ang="0">
                  <a:pos x="1083" y="763"/>
                </a:cxn>
                <a:cxn ang="0">
                  <a:pos x="1111" y="581"/>
                </a:cxn>
                <a:cxn ang="0">
                  <a:pos x="1017" y="464"/>
                </a:cxn>
                <a:cxn ang="0">
                  <a:pos x="1132" y="345"/>
                </a:cxn>
              </a:cxnLst>
              <a:rect l="0" t="0" r="r" b="b"/>
              <a:pathLst>
                <a:path w="1332" h="1577">
                  <a:moveTo>
                    <a:pt x="1261" y="369"/>
                  </a:moveTo>
                  <a:lnTo>
                    <a:pt x="1282" y="310"/>
                  </a:lnTo>
                  <a:lnTo>
                    <a:pt x="1309" y="289"/>
                  </a:lnTo>
                  <a:lnTo>
                    <a:pt x="1323" y="247"/>
                  </a:lnTo>
                  <a:lnTo>
                    <a:pt x="1300" y="240"/>
                  </a:lnTo>
                  <a:lnTo>
                    <a:pt x="1296" y="205"/>
                  </a:lnTo>
                  <a:lnTo>
                    <a:pt x="1259" y="194"/>
                  </a:lnTo>
                  <a:lnTo>
                    <a:pt x="1259" y="182"/>
                  </a:lnTo>
                  <a:lnTo>
                    <a:pt x="1231" y="161"/>
                  </a:lnTo>
                  <a:lnTo>
                    <a:pt x="1111" y="215"/>
                  </a:lnTo>
                  <a:lnTo>
                    <a:pt x="1093" y="187"/>
                  </a:lnTo>
                  <a:lnTo>
                    <a:pt x="1047" y="187"/>
                  </a:lnTo>
                  <a:lnTo>
                    <a:pt x="982" y="149"/>
                  </a:lnTo>
                  <a:lnTo>
                    <a:pt x="901" y="189"/>
                  </a:lnTo>
                  <a:lnTo>
                    <a:pt x="890" y="152"/>
                  </a:lnTo>
                  <a:lnTo>
                    <a:pt x="977" y="54"/>
                  </a:lnTo>
                  <a:lnTo>
                    <a:pt x="950" y="0"/>
                  </a:lnTo>
                  <a:lnTo>
                    <a:pt x="901" y="58"/>
                  </a:lnTo>
                  <a:lnTo>
                    <a:pt x="881" y="47"/>
                  </a:lnTo>
                  <a:lnTo>
                    <a:pt x="804" y="89"/>
                  </a:lnTo>
                  <a:lnTo>
                    <a:pt x="798" y="126"/>
                  </a:lnTo>
                  <a:lnTo>
                    <a:pt x="768" y="128"/>
                  </a:lnTo>
                  <a:lnTo>
                    <a:pt x="765" y="112"/>
                  </a:lnTo>
                  <a:lnTo>
                    <a:pt x="715" y="107"/>
                  </a:lnTo>
                  <a:lnTo>
                    <a:pt x="698" y="133"/>
                  </a:lnTo>
                  <a:lnTo>
                    <a:pt x="673" y="182"/>
                  </a:lnTo>
                  <a:lnTo>
                    <a:pt x="639" y="247"/>
                  </a:lnTo>
                  <a:lnTo>
                    <a:pt x="597" y="303"/>
                  </a:lnTo>
                  <a:lnTo>
                    <a:pt x="549" y="350"/>
                  </a:lnTo>
                  <a:lnTo>
                    <a:pt x="530" y="404"/>
                  </a:lnTo>
                  <a:lnTo>
                    <a:pt x="484" y="541"/>
                  </a:lnTo>
                  <a:lnTo>
                    <a:pt x="431" y="590"/>
                  </a:lnTo>
                  <a:lnTo>
                    <a:pt x="367" y="607"/>
                  </a:lnTo>
                  <a:lnTo>
                    <a:pt x="327" y="595"/>
                  </a:lnTo>
                  <a:lnTo>
                    <a:pt x="281" y="574"/>
                  </a:lnTo>
                  <a:lnTo>
                    <a:pt x="247" y="525"/>
                  </a:lnTo>
                  <a:lnTo>
                    <a:pt x="194" y="509"/>
                  </a:lnTo>
                  <a:lnTo>
                    <a:pt x="180" y="548"/>
                  </a:lnTo>
                  <a:lnTo>
                    <a:pt x="131" y="646"/>
                  </a:lnTo>
                  <a:lnTo>
                    <a:pt x="164" y="707"/>
                  </a:lnTo>
                  <a:lnTo>
                    <a:pt x="37" y="753"/>
                  </a:lnTo>
                  <a:lnTo>
                    <a:pt x="0" y="837"/>
                  </a:lnTo>
                  <a:lnTo>
                    <a:pt x="16" y="879"/>
                  </a:lnTo>
                  <a:lnTo>
                    <a:pt x="25" y="935"/>
                  </a:lnTo>
                  <a:lnTo>
                    <a:pt x="51" y="931"/>
                  </a:lnTo>
                  <a:lnTo>
                    <a:pt x="76" y="954"/>
                  </a:lnTo>
                  <a:lnTo>
                    <a:pt x="115" y="975"/>
                  </a:lnTo>
                  <a:lnTo>
                    <a:pt x="164" y="931"/>
                  </a:lnTo>
                  <a:lnTo>
                    <a:pt x="242" y="961"/>
                  </a:lnTo>
                  <a:lnTo>
                    <a:pt x="272" y="982"/>
                  </a:lnTo>
                  <a:lnTo>
                    <a:pt x="254" y="1066"/>
                  </a:lnTo>
                  <a:lnTo>
                    <a:pt x="272" y="1082"/>
                  </a:lnTo>
                  <a:lnTo>
                    <a:pt x="313" y="1082"/>
                  </a:lnTo>
                  <a:lnTo>
                    <a:pt x="348" y="1082"/>
                  </a:lnTo>
                  <a:lnTo>
                    <a:pt x="362" y="1094"/>
                  </a:lnTo>
                  <a:lnTo>
                    <a:pt x="320" y="1150"/>
                  </a:lnTo>
                  <a:lnTo>
                    <a:pt x="309" y="1187"/>
                  </a:lnTo>
                  <a:lnTo>
                    <a:pt x="323" y="1248"/>
                  </a:lnTo>
                  <a:lnTo>
                    <a:pt x="348" y="1248"/>
                  </a:lnTo>
                  <a:lnTo>
                    <a:pt x="367" y="1215"/>
                  </a:lnTo>
                  <a:lnTo>
                    <a:pt x="415" y="1206"/>
                  </a:lnTo>
                  <a:lnTo>
                    <a:pt x="445" y="1211"/>
                  </a:lnTo>
                  <a:lnTo>
                    <a:pt x="470" y="1234"/>
                  </a:lnTo>
                  <a:lnTo>
                    <a:pt x="452" y="1255"/>
                  </a:lnTo>
                  <a:lnTo>
                    <a:pt x="408" y="1283"/>
                  </a:lnTo>
                  <a:lnTo>
                    <a:pt x="401" y="1311"/>
                  </a:lnTo>
                  <a:lnTo>
                    <a:pt x="424" y="1330"/>
                  </a:lnTo>
                  <a:lnTo>
                    <a:pt x="463" y="1304"/>
                  </a:lnTo>
                  <a:lnTo>
                    <a:pt x="491" y="1278"/>
                  </a:lnTo>
                  <a:lnTo>
                    <a:pt x="519" y="1278"/>
                  </a:lnTo>
                  <a:lnTo>
                    <a:pt x="558" y="1302"/>
                  </a:lnTo>
                  <a:lnTo>
                    <a:pt x="558" y="1269"/>
                  </a:lnTo>
                  <a:lnTo>
                    <a:pt x="556" y="1208"/>
                  </a:lnTo>
                  <a:lnTo>
                    <a:pt x="581" y="1176"/>
                  </a:lnTo>
                  <a:lnTo>
                    <a:pt x="592" y="1176"/>
                  </a:lnTo>
                  <a:lnTo>
                    <a:pt x="595" y="1218"/>
                  </a:lnTo>
                  <a:lnTo>
                    <a:pt x="620" y="1215"/>
                  </a:lnTo>
                  <a:lnTo>
                    <a:pt x="648" y="1215"/>
                  </a:lnTo>
                  <a:lnTo>
                    <a:pt x="632" y="1264"/>
                  </a:lnTo>
                  <a:lnTo>
                    <a:pt x="668" y="1264"/>
                  </a:lnTo>
                  <a:lnTo>
                    <a:pt x="680" y="1295"/>
                  </a:lnTo>
                  <a:lnTo>
                    <a:pt x="738" y="1309"/>
                  </a:lnTo>
                  <a:lnTo>
                    <a:pt x="777" y="1316"/>
                  </a:lnTo>
                  <a:lnTo>
                    <a:pt x="791" y="1276"/>
                  </a:lnTo>
                  <a:lnTo>
                    <a:pt x="830" y="1278"/>
                  </a:lnTo>
                  <a:lnTo>
                    <a:pt x="839" y="1327"/>
                  </a:lnTo>
                  <a:lnTo>
                    <a:pt x="846" y="1393"/>
                  </a:lnTo>
                  <a:lnTo>
                    <a:pt x="887" y="1404"/>
                  </a:lnTo>
                  <a:lnTo>
                    <a:pt x="973" y="1404"/>
                  </a:lnTo>
                  <a:lnTo>
                    <a:pt x="996" y="1423"/>
                  </a:lnTo>
                  <a:lnTo>
                    <a:pt x="1035" y="1421"/>
                  </a:lnTo>
                  <a:lnTo>
                    <a:pt x="1053" y="1446"/>
                  </a:lnTo>
                  <a:lnTo>
                    <a:pt x="1079" y="1481"/>
                  </a:lnTo>
                  <a:lnTo>
                    <a:pt x="1100" y="1544"/>
                  </a:lnTo>
                  <a:lnTo>
                    <a:pt x="1118" y="1577"/>
                  </a:lnTo>
                  <a:lnTo>
                    <a:pt x="1132" y="1544"/>
                  </a:lnTo>
                  <a:lnTo>
                    <a:pt x="1141" y="1528"/>
                  </a:lnTo>
                  <a:lnTo>
                    <a:pt x="1164" y="1528"/>
                  </a:lnTo>
                  <a:lnTo>
                    <a:pt x="1189" y="1544"/>
                  </a:lnTo>
                  <a:lnTo>
                    <a:pt x="1219" y="1565"/>
                  </a:lnTo>
                  <a:lnTo>
                    <a:pt x="1233" y="1514"/>
                  </a:lnTo>
                  <a:lnTo>
                    <a:pt x="1275" y="1481"/>
                  </a:lnTo>
                  <a:lnTo>
                    <a:pt x="1289" y="1509"/>
                  </a:lnTo>
                  <a:lnTo>
                    <a:pt x="1332" y="1486"/>
                  </a:lnTo>
                  <a:lnTo>
                    <a:pt x="1309" y="1449"/>
                  </a:lnTo>
                  <a:lnTo>
                    <a:pt x="1266" y="1353"/>
                  </a:lnTo>
                  <a:lnTo>
                    <a:pt x="1245" y="1323"/>
                  </a:lnTo>
                  <a:lnTo>
                    <a:pt x="1272" y="1274"/>
                  </a:lnTo>
                  <a:lnTo>
                    <a:pt x="1268" y="1246"/>
                  </a:lnTo>
                  <a:lnTo>
                    <a:pt x="1236" y="1246"/>
                  </a:lnTo>
                  <a:lnTo>
                    <a:pt x="1178" y="1234"/>
                  </a:lnTo>
                  <a:lnTo>
                    <a:pt x="1176" y="1190"/>
                  </a:lnTo>
                  <a:lnTo>
                    <a:pt x="1162" y="1155"/>
                  </a:lnTo>
                  <a:lnTo>
                    <a:pt x="1134" y="1157"/>
                  </a:lnTo>
                  <a:lnTo>
                    <a:pt x="1104" y="1157"/>
                  </a:lnTo>
                  <a:lnTo>
                    <a:pt x="1088" y="1096"/>
                  </a:lnTo>
                  <a:lnTo>
                    <a:pt x="1067" y="1101"/>
                  </a:lnTo>
                  <a:lnTo>
                    <a:pt x="1060" y="1138"/>
                  </a:lnTo>
                  <a:lnTo>
                    <a:pt x="1070" y="1155"/>
                  </a:lnTo>
                  <a:lnTo>
                    <a:pt x="1053" y="1213"/>
                  </a:lnTo>
                  <a:lnTo>
                    <a:pt x="1005" y="1199"/>
                  </a:lnTo>
                  <a:lnTo>
                    <a:pt x="1035" y="1073"/>
                  </a:lnTo>
                  <a:lnTo>
                    <a:pt x="1065" y="1001"/>
                  </a:lnTo>
                  <a:lnTo>
                    <a:pt x="1051" y="931"/>
                  </a:lnTo>
                  <a:lnTo>
                    <a:pt x="1074" y="812"/>
                  </a:lnTo>
                  <a:lnTo>
                    <a:pt x="1083" y="763"/>
                  </a:lnTo>
                  <a:lnTo>
                    <a:pt x="1047" y="714"/>
                  </a:lnTo>
                  <a:lnTo>
                    <a:pt x="1102" y="635"/>
                  </a:lnTo>
                  <a:lnTo>
                    <a:pt x="1111" y="581"/>
                  </a:lnTo>
                  <a:lnTo>
                    <a:pt x="1093" y="558"/>
                  </a:lnTo>
                  <a:lnTo>
                    <a:pt x="1028" y="539"/>
                  </a:lnTo>
                  <a:lnTo>
                    <a:pt x="1017" y="464"/>
                  </a:lnTo>
                  <a:lnTo>
                    <a:pt x="1047" y="439"/>
                  </a:lnTo>
                  <a:lnTo>
                    <a:pt x="1111" y="434"/>
                  </a:lnTo>
                  <a:lnTo>
                    <a:pt x="1132" y="34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311507" y="2390750"/>
              <a:ext cx="1073151" cy="1149351"/>
            </a:xfrm>
            <a:custGeom>
              <a:avLst/>
              <a:gdLst/>
              <a:ahLst/>
              <a:cxnLst>
                <a:cxn ang="0">
                  <a:pos x="187" y="413"/>
                </a:cxn>
                <a:cxn ang="0">
                  <a:pos x="321" y="462"/>
                </a:cxn>
                <a:cxn ang="0">
                  <a:pos x="371" y="584"/>
                </a:cxn>
                <a:cxn ang="0">
                  <a:pos x="404" y="651"/>
                </a:cxn>
                <a:cxn ang="0">
                  <a:pos x="464" y="710"/>
                </a:cxn>
                <a:cxn ang="0">
                  <a:pos x="475" y="835"/>
                </a:cxn>
                <a:cxn ang="0">
                  <a:pos x="348" y="810"/>
                </a:cxn>
                <a:cxn ang="0">
                  <a:pos x="238" y="796"/>
                </a:cxn>
                <a:cxn ang="0">
                  <a:pos x="256" y="896"/>
                </a:cxn>
                <a:cxn ang="0">
                  <a:pos x="289" y="994"/>
                </a:cxn>
                <a:cxn ang="0">
                  <a:pos x="259" y="1064"/>
                </a:cxn>
                <a:cxn ang="0">
                  <a:pos x="277" y="1174"/>
                </a:cxn>
                <a:cxn ang="0">
                  <a:pos x="259" y="1262"/>
                </a:cxn>
                <a:cxn ang="0">
                  <a:pos x="127" y="1342"/>
                </a:cxn>
                <a:cxn ang="0">
                  <a:pos x="58" y="1449"/>
                </a:cxn>
                <a:cxn ang="0">
                  <a:pos x="14" y="1566"/>
                </a:cxn>
                <a:cxn ang="0">
                  <a:pos x="123" y="1643"/>
                </a:cxn>
                <a:cxn ang="0">
                  <a:pos x="383" y="1766"/>
                </a:cxn>
                <a:cxn ang="0">
                  <a:pos x="457" y="1685"/>
                </a:cxn>
                <a:cxn ang="0">
                  <a:pos x="616" y="1671"/>
                </a:cxn>
                <a:cxn ang="0">
                  <a:pos x="676" y="1587"/>
                </a:cxn>
                <a:cxn ang="0">
                  <a:pos x="793" y="1573"/>
                </a:cxn>
                <a:cxn ang="0">
                  <a:pos x="918" y="1393"/>
                </a:cxn>
                <a:cxn ang="0">
                  <a:pos x="883" y="1309"/>
                </a:cxn>
                <a:cxn ang="0">
                  <a:pos x="1033" y="1349"/>
                </a:cxn>
                <a:cxn ang="0">
                  <a:pos x="1068" y="1272"/>
                </a:cxn>
                <a:cxn ang="0">
                  <a:pos x="1132" y="1288"/>
                </a:cxn>
                <a:cxn ang="0">
                  <a:pos x="1257" y="1237"/>
                </a:cxn>
                <a:cxn ang="0">
                  <a:pos x="1317" y="1127"/>
                </a:cxn>
                <a:cxn ang="0">
                  <a:pos x="1247" y="1036"/>
                </a:cxn>
                <a:cxn ang="0">
                  <a:pos x="1342" y="1017"/>
                </a:cxn>
                <a:cxn ang="0">
                  <a:pos x="1367" y="889"/>
                </a:cxn>
                <a:cxn ang="0">
                  <a:pos x="1446" y="868"/>
                </a:cxn>
                <a:cxn ang="0">
                  <a:pos x="1524" y="752"/>
                </a:cxn>
                <a:cxn ang="0">
                  <a:pos x="1390" y="427"/>
                </a:cxn>
                <a:cxn ang="0">
                  <a:pos x="1360" y="56"/>
                </a:cxn>
                <a:cxn ang="0">
                  <a:pos x="1349" y="21"/>
                </a:cxn>
                <a:cxn ang="0">
                  <a:pos x="1298" y="42"/>
                </a:cxn>
                <a:cxn ang="0">
                  <a:pos x="1261" y="47"/>
                </a:cxn>
                <a:cxn ang="0">
                  <a:pos x="1224" y="0"/>
                </a:cxn>
                <a:cxn ang="0">
                  <a:pos x="1178" y="42"/>
                </a:cxn>
                <a:cxn ang="0">
                  <a:pos x="1098" y="241"/>
                </a:cxn>
                <a:cxn ang="0">
                  <a:pos x="920" y="276"/>
                </a:cxn>
                <a:cxn ang="0">
                  <a:pos x="886" y="238"/>
                </a:cxn>
                <a:cxn ang="0">
                  <a:pos x="830" y="318"/>
                </a:cxn>
                <a:cxn ang="0">
                  <a:pos x="736" y="238"/>
                </a:cxn>
                <a:cxn ang="0">
                  <a:pos x="650" y="217"/>
                </a:cxn>
                <a:cxn ang="0">
                  <a:pos x="415" y="194"/>
                </a:cxn>
                <a:cxn ang="0">
                  <a:pos x="302" y="178"/>
                </a:cxn>
                <a:cxn ang="0">
                  <a:pos x="254" y="259"/>
                </a:cxn>
              </a:cxnLst>
              <a:rect l="0" t="0" r="r" b="b"/>
              <a:pathLst>
                <a:path w="1674" h="1815">
                  <a:moveTo>
                    <a:pt x="263" y="353"/>
                  </a:moveTo>
                  <a:lnTo>
                    <a:pt x="194" y="381"/>
                  </a:lnTo>
                  <a:lnTo>
                    <a:pt x="187" y="413"/>
                  </a:lnTo>
                  <a:lnTo>
                    <a:pt x="231" y="486"/>
                  </a:lnTo>
                  <a:lnTo>
                    <a:pt x="279" y="486"/>
                  </a:lnTo>
                  <a:lnTo>
                    <a:pt x="321" y="462"/>
                  </a:lnTo>
                  <a:lnTo>
                    <a:pt x="348" y="490"/>
                  </a:lnTo>
                  <a:lnTo>
                    <a:pt x="339" y="544"/>
                  </a:lnTo>
                  <a:lnTo>
                    <a:pt x="371" y="584"/>
                  </a:lnTo>
                  <a:lnTo>
                    <a:pt x="408" y="586"/>
                  </a:lnTo>
                  <a:lnTo>
                    <a:pt x="438" y="602"/>
                  </a:lnTo>
                  <a:lnTo>
                    <a:pt x="404" y="651"/>
                  </a:lnTo>
                  <a:lnTo>
                    <a:pt x="397" y="679"/>
                  </a:lnTo>
                  <a:lnTo>
                    <a:pt x="429" y="705"/>
                  </a:lnTo>
                  <a:lnTo>
                    <a:pt x="464" y="710"/>
                  </a:lnTo>
                  <a:lnTo>
                    <a:pt x="494" y="719"/>
                  </a:lnTo>
                  <a:lnTo>
                    <a:pt x="508" y="773"/>
                  </a:lnTo>
                  <a:lnTo>
                    <a:pt x="475" y="835"/>
                  </a:lnTo>
                  <a:lnTo>
                    <a:pt x="438" y="849"/>
                  </a:lnTo>
                  <a:lnTo>
                    <a:pt x="374" y="817"/>
                  </a:lnTo>
                  <a:lnTo>
                    <a:pt x="348" y="810"/>
                  </a:lnTo>
                  <a:lnTo>
                    <a:pt x="328" y="817"/>
                  </a:lnTo>
                  <a:lnTo>
                    <a:pt x="265" y="759"/>
                  </a:lnTo>
                  <a:lnTo>
                    <a:pt x="238" y="796"/>
                  </a:lnTo>
                  <a:lnTo>
                    <a:pt x="240" y="835"/>
                  </a:lnTo>
                  <a:lnTo>
                    <a:pt x="231" y="866"/>
                  </a:lnTo>
                  <a:lnTo>
                    <a:pt x="256" y="896"/>
                  </a:lnTo>
                  <a:lnTo>
                    <a:pt x="254" y="947"/>
                  </a:lnTo>
                  <a:lnTo>
                    <a:pt x="286" y="954"/>
                  </a:lnTo>
                  <a:lnTo>
                    <a:pt x="289" y="994"/>
                  </a:lnTo>
                  <a:lnTo>
                    <a:pt x="302" y="1020"/>
                  </a:lnTo>
                  <a:lnTo>
                    <a:pt x="289" y="1050"/>
                  </a:lnTo>
                  <a:lnTo>
                    <a:pt x="259" y="1064"/>
                  </a:lnTo>
                  <a:lnTo>
                    <a:pt x="235" y="1106"/>
                  </a:lnTo>
                  <a:lnTo>
                    <a:pt x="265" y="1134"/>
                  </a:lnTo>
                  <a:lnTo>
                    <a:pt x="277" y="1174"/>
                  </a:lnTo>
                  <a:lnTo>
                    <a:pt x="263" y="1199"/>
                  </a:lnTo>
                  <a:lnTo>
                    <a:pt x="289" y="1237"/>
                  </a:lnTo>
                  <a:lnTo>
                    <a:pt x="259" y="1262"/>
                  </a:lnTo>
                  <a:lnTo>
                    <a:pt x="217" y="1283"/>
                  </a:lnTo>
                  <a:lnTo>
                    <a:pt x="166" y="1300"/>
                  </a:lnTo>
                  <a:lnTo>
                    <a:pt x="127" y="1342"/>
                  </a:lnTo>
                  <a:lnTo>
                    <a:pt x="162" y="1419"/>
                  </a:lnTo>
                  <a:lnTo>
                    <a:pt x="139" y="1451"/>
                  </a:lnTo>
                  <a:lnTo>
                    <a:pt x="58" y="1449"/>
                  </a:lnTo>
                  <a:lnTo>
                    <a:pt x="35" y="1470"/>
                  </a:lnTo>
                  <a:lnTo>
                    <a:pt x="23" y="1540"/>
                  </a:lnTo>
                  <a:lnTo>
                    <a:pt x="14" y="1566"/>
                  </a:lnTo>
                  <a:lnTo>
                    <a:pt x="51" y="1612"/>
                  </a:lnTo>
                  <a:lnTo>
                    <a:pt x="0" y="1720"/>
                  </a:lnTo>
                  <a:lnTo>
                    <a:pt x="123" y="1643"/>
                  </a:lnTo>
                  <a:lnTo>
                    <a:pt x="141" y="1703"/>
                  </a:lnTo>
                  <a:lnTo>
                    <a:pt x="312" y="1815"/>
                  </a:lnTo>
                  <a:lnTo>
                    <a:pt x="383" y="1766"/>
                  </a:lnTo>
                  <a:lnTo>
                    <a:pt x="369" y="1720"/>
                  </a:lnTo>
                  <a:lnTo>
                    <a:pt x="443" y="1715"/>
                  </a:lnTo>
                  <a:lnTo>
                    <a:pt x="457" y="1685"/>
                  </a:lnTo>
                  <a:lnTo>
                    <a:pt x="549" y="1699"/>
                  </a:lnTo>
                  <a:lnTo>
                    <a:pt x="588" y="1696"/>
                  </a:lnTo>
                  <a:lnTo>
                    <a:pt x="616" y="1671"/>
                  </a:lnTo>
                  <a:lnTo>
                    <a:pt x="639" y="1608"/>
                  </a:lnTo>
                  <a:lnTo>
                    <a:pt x="669" y="1619"/>
                  </a:lnTo>
                  <a:lnTo>
                    <a:pt x="676" y="1587"/>
                  </a:lnTo>
                  <a:lnTo>
                    <a:pt x="706" y="1580"/>
                  </a:lnTo>
                  <a:lnTo>
                    <a:pt x="724" y="1598"/>
                  </a:lnTo>
                  <a:lnTo>
                    <a:pt x="793" y="1573"/>
                  </a:lnTo>
                  <a:lnTo>
                    <a:pt x="872" y="1507"/>
                  </a:lnTo>
                  <a:lnTo>
                    <a:pt x="922" y="1430"/>
                  </a:lnTo>
                  <a:lnTo>
                    <a:pt x="918" y="1393"/>
                  </a:lnTo>
                  <a:lnTo>
                    <a:pt x="865" y="1370"/>
                  </a:lnTo>
                  <a:lnTo>
                    <a:pt x="858" y="1339"/>
                  </a:lnTo>
                  <a:lnTo>
                    <a:pt x="883" y="1309"/>
                  </a:lnTo>
                  <a:lnTo>
                    <a:pt x="948" y="1309"/>
                  </a:lnTo>
                  <a:lnTo>
                    <a:pt x="1015" y="1342"/>
                  </a:lnTo>
                  <a:lnTo>
                    <a:pt x="1033" y="1349"/>
                  </a:lnTo>
                  <a:lnTo>
                    <a:pt x="1038" y="1314"/>
                  </a:lnTo>
                  <a:lnTo>
                    <a:pt x="1047" y="1276"/>
                  </a:lnTo>
                  <a:lnTo>
                    <a:pt x="1068" y="1272"/>
                  </a:lnTo>
                  <a:lnTo>
                    <a:pt x="1088" y="1220"/>
                  </a:lnTo>
                  <a:lnTo>
                    <a:pt x="1132" y="1223"/>
                  </a:lnTo>
                  <a:lnTo>
                    <a:pt x="1132" y="1288"/>
                  </a:lnTo>
                  <a:lnTo>
                    <a:pt x="1176" y="1295"/>
                  </a:lnTo>
                  <a:lnTo>
                    <a:pt x="1211" y="1260"/>
                  </a:lnTo>
                  <a:lnTo>
                    <a:pt x="1257" y="1237"/>
                  </a:lnTo>
                  <a:lnTo>
                    <a:pt x="1307" y="1218"/>
                  </a:lnTo>
                  <a:lnTo>
                    <a:pt x="1340" y="1174"/>
                  </a:lnTo>
                  <a:lnTo>
                    <a:pt x="1317" y="1127"/>
                  </a:lnTo>
                  <a:lnTo>
                    <a:pt x="1266" y="1127"/>
                  </a:lnTo>
                  <a:lnTo>
                    <a:pt x="1247" y="1097"/>
                  </a:lnTo>
                  <a:lnTo>
                    <a:pt x="1247" y="1036"/>
                  </a:lnTo>
                  <a:lnTo>
                    <a:pt x="1261" y="992"/>
                  </a:lnTo>
                  <a:lnTo>
                    <a:pt x="1310" y="1045"/>
                  </a:lnTo>
                  <a:lnTo>
                    <a:pt x="1342" y="1017"/>
                  </a:lnTo>
                  <a:lnTo>
                    <a:pt x="1298" y="952"/>
                  </a:lnTo>
                  <a:lnTo>
                    <a:pt x="1312" y="903"/>
                  </a:lnTo>
                  <a:lnTo>
                    <a:pt x="1367" y="889"/>
                  </a:lnTo>
                  <a:lnTo>
                    <a:pt x="1395" y="929"/>
                  </a:lnTo>
                  <a:lnTo>
                    <a:pt x="1439" y="912"/>
                  </a:lnTo>
                  <a:lnTo>
                    <a:pt x="1446" y="868"/>
                  </a:lnTo>
                  <a:lnTo>
                    <a:pt x="1466" y="833"/>
                  </a:lnTo>
                  <a:lnTo>
                    <a:pt x="1524" y="794"/>
                  </a:lnTo>
                  <a:lnTo>
                    <a:pt x="1524" y="752"/>
                  </a:lnTo>
                  <a:lnTo>
                    <a:pt x="1672" y="714"/>
                  </a:lnTo>
                  <a:lnTo>
                    <a:pt x="1674" y="497"/>
                  </a:lnTo>
                  <a:lnTo>
                    <a:pt x="1390" y="427"/>
                  </a:lnTo>
                  <a:lnTo>
                    <a:pt x="1409" y="168"/>
                  </a:lnTo>
                  <a:lnTo>
                    <a:pt x="1344" y="136"/>
                  </a:lnTo>
                  <a:lnTo>
                    <a:pt x="1360" y="56"/>
                  </a:lnTo>
                  <a:lnTo>
                    <a:pt x="1402" y="33"/>
                  </a:lnTo>
                  <a:lnTo>
                    <a:pt x="1386" y="5"/>
                  </a:lnTo>
                  <a:lnTo>
                    <a:pt x="1349" y="21"/>
                  </a:lnTo>
                  <a:lnTo>
                    <a:pt x="1342" y="47"/>
                  </a:lnTo>
                  <a:lnTo>
                    <a:pt x="1330" y="59"/>
                  </a:lnTo>
                  <a:lnTo>
                    <a:pt x="1298" y="42"/>
                  </a:lnTo>
                  <a:lnTo>
                    <a:pt x="1282" y="26"/>
                  </a:lnTo>
                  <a:lnTo>
                    <a:pt x="1266" y="26"/>
                  </a:lnTo>
                  <a:lnTo>
                    <a:pt x="1261" y="47"/>
                  </a:lnTo>
                  <a:lnTo>
                    <a:pt x="1241" y="52"/>
                  </a:lnTo>
                  <a:lnTo>
                    <a:pt x="1236" y="24"/>
                  </a:lnTo>
                  <a:lnTo>
                    <a:pt x="1224" y="0"/>
                  </a:lnTo>
                  <a:lnTo>
                    <a:pt x="1206" y="14"/>
                  </a:lnTo>
                  <a:lnTo>
                    <a:pt x="1211" y="42"/>
                  </a:lnTo>
                  <a:lnTo>
                    <a:pt x="1178" y="42"/>
                  </a:lnTo>
                  <a:lnTo>
                    <a:pt x="1095" y="159"/>
                  </a:lnTo>
                  <a:lnTo>
                    <a:pt x="1123" y="182"/>
                  </a:lnTo>
                  <a:lnTo>
                    <a:pt x="1098" y="241"/>
                  </a:lnTo>
                  <a:lnTo>
                    <a:pt x="1045" y="217"/>
                  </a:lnTo>
                  <a:lnTo>
                    <a:pt x="980" y="292"/>
                  </a:lnTo>
                  <a:lnTo>
                    <a:pt x="920" y="276"/>
                  </a:lnTo>
                  <a:lnTo>
                    <a:pt x="902" y="257"/>
                  </a:lnTo>
                  <a:lnTo>
                    <a:pt x="899" y="231"/>
                  </a:lnTo>
                  <a:lnTo>
                    <a:pt x="886" y="238"/>
                  </a:lnTo>
                  <a:lnTo>
                    <a:pt x="872" y="257"/>
                  </a:lnTo>
                  <a:lnTo>
                    <a:pt x="883" y="299"/>
                  </a:lnTo>
                  <a:lnTo>
                    <a:pt x="830" y="318"/>
                  </a:lnTo>
                  <a:lnTo>
                    <a:pt x="796" y="294"/>
                  </a:lnTo>
                  <a:lnTo>
                    <a:pt x="809" y="215"/>
                  </a:lnTo>
                  <a:lnTo>
                    <a:pt x="736" y="238"/>
                  </a:lnTo>
                  <a:lnTo>
                    <a:pt x="722" y="269"/>
                  </a:lnTo>
                  <a:lnTo>
                    <a:pt x="639" y="255"/>
                  </a:lnTo>
                  <a:lnTo>
                    <a:pt x="650" y="217"/>
                  </a:lnTo>
                  <a:lnTo>
                    <a:pt x="501" y="161"/>
                  </a:lnTo>
                  <a:lnTo>
                    <a:pt x="475" y="199"/>
                  </a:lnTo>
                  <a:lnTo>
                    <a:pt x="415" y="194"/>
                  </a:lnTo>
                  <a:lnTo>
                    <a:pt x="401" y="210"/>
                  </a:lnTo>
                  <a:lnTo>
                    <a:pt x="367" y="208"/>
                  </a:lnTo>
                  <a:lnTo>
                    <a:pt x="302" y="178"/>
                  </a:lnTo>
                  <a:lnTo>
                    <a:pt x="272" y="138"/>
                  </a:lnTo>
                  <a:lnTo>
                    <a:pt x="259" y="210"/>
                  </a:lnTo>
                  <a:lnTo>
                    <a:pt x="254" y="259"/>
                  </a:lnTo>
                  <a:lnTo>
                    <a:pt x="291" y="32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189270" y="1536674"/>
              <a:ext cx="1392239" cy="1055688"/>
            </a:xfrm>
            <a:custGeom>
              <a:avLst/>
              <a:gdLst/>
              <a:ahLst/>
              <a:cxnLst>
                <a:cxn ang="0">
                  <a:pos x="1586" y="1304"/>
                </a:cxn>
                <a:cxn ang="0">
                  <a:pos x="1609" y="1085"/>
                </a:cxn>
                <a:cxn ang="0">
                  <a:pos x="1800" y="956"/>
                </a:cxn>
                <a:cxn ang="0">
                  <a:pos x="1920" y="938"/>
                </a:cxn>
                <a:cxn ang="0">
                  <a:pos x="1943" y="730"/>
                </a:cxn>
                <a:cxn ang="0">
                  <a:pos x="2070" y="651"/>
                </a:cxn>
                <a:cxn ang="0">
                  <a:pos x="2160" y="312"/>
                </a:cxn>
                <a:cxn ang="0">
                  <a:pos x="1888" y="175"/>
                </a:cxn>
                <a:cxn ang="0">
                  <a:pos x="1849" y="86"/>
                </a:cxn>
                <a:cxn ang="0">
                  <a:pos x="1805" y="77"/>
                </a:cxn>
                <a:cxn ang="0">
                  <a:pos x="1747" y="200"/>
                </a:cxn>
                <a:cxn ang="0">
                  <a:pos x="1694" y="268"/>
                </a:cxn>
                <a:cxn ang="0">
                  <a:pos x="1630" y="200"/>
                </a:cxn>
                <a:cxn ang="0">
                  <a:pos x="1630" y="137"/>
                </a:cxn>
                <a:cxn ang="0">
                  <a:pos x="1600" y="84"/>
                </a:cxn>
                <a:cxn ang="0">
                  <a:pos x="1630" y="0"/>
                </a:cxn>
                <a:cxn ang="0">
                  <a:pos x="1508" y="86"/>
                </a:cxn>
                <a:cxn ang="0">
                  <a:pos x="1397" y="70"/>
                </a:cxn>
                <a:cxn ang="0">
                  <a:pos x="1390" y="280"/>
                </a:cxn>
                <a:cxn ang="0">
                  <a:pos x="1445" y="366"/>
                </a:cxn>
                <a:cxn ang="0">
                  <a:pos x="1358" y="413"/>
                </a:cxn>
                <a:cxn ang="0">
                  <a:pos x="1247" y="375"/>
                </a:cxn>
                <a:cxn ang="0">
                  <a:pos x="1169" y="492"/>
                </a:cxn>
                <a:cxn ang="0">
                  <a:pos x="1079" y="543"/>
                </a:cxn>
                <a:cxn ang="0">
                  <a:pos x="1102" y="438"/>
                </a:cxn>
                <a:cxn ang="0">
                  <a:pos x="1053" y="368"/>
                </a:cxn>
                <a:cxn ang="0">
                  <a:pos x="876" y="378"/>
                </a:cxn>
                <a:cxn ang="0">
                  <a:pos x="798" y="289"/>
                </a:cxn>
                <a:cxn ang="0">
                  <a:pos x="701" y="385"/>
                </a:cxn>
                <a:cxn ang="0">
                  <a:pos x="505" y="438"/>
                </a:cxn>
                <a:cxn ang="0">
                  <a:pos x="295" y="485"/>
                </a:cxn>
                <a:cxn ang="0">
                  <a:pos x="249" y="557"/>
                </a:cxn>
                <a:cxn ang="0">
                  <a:pos x="203" y="751"/>
                </a:cxn>
                <a:cxn ang="0">
                  <a:pos x="182" y="847"/>
                </a:cxn>
                <a:cxn ang="0">
                  <a:pos x="131" y="886"/>
                </a:cxn>
                <a:cxn ang="0">
                  <a:pos x="106" y="1040"/>
                </a:cxn>
                <a:cxn ang="0">
                  <a:pos x="25" y="1171"/>
                </a:cxn>
                <a:cxn ang="0">
                  <a:pos x="0" y="1309"/>
                </a:cxn>
                <a:cxn ang="0">
                  <a:pos x="81" y="1365"/>
                </a:cxn>
                <a:cxn ang="0">
                  <a:pos x="95" y="1472"/>
                </a:cxn>
                <a:cxn ang="0">
                  <a:pos x="138" y="1537"/>
                </a:cxn>
                <a:cxn ang="0">
                  <a:pos x="187" y="1558"/>
                </a:cxn>
                <a:cxn ang="0">
                  <a:pos x="173" y="1488"/>
                </a:cxn>
                <a:cxn ang="0">
                  <a:pos x="558" y="1556"/>
                </a:cxn>
                <a:cxn ang="0">
                  <a:pos x="666" y="1547"/>
                </a:cxn>
                <a:cxn ang="0">
                  <a:pos x="830" y="1603"/>
                </a:cxn>
                <a:cxn ang="0">
                  <a:pos x="1000" y="1563"/>
                </a:cxn>
                <a:cxn ang="0">
                  <a:pos x="1074" y="1647"/>
                </a:cxn>
                <a:cxn ang="0">
                  <a:pos x="1090" y="1579"/>
                </a:cxn>
                <a:cxn ang="0">
                  <a:pos x="1171" y="1640"/>
                </a:cxn>
                <a:cxn ang="0">
                  <a:pos x="1314" y="1530"/>
                </a:cxn>
                <a:cxn ang="0">
                  <a:pos x="1402" y="1390"/>
                </a:cxn>
                <a:cxn ang="0">
                  <a:pos x="1427" y="1372"/>
                </a:cxn>
                <a:cxn ang="0">
                  <a:pos x="1457" y="1374"/>
                </a:cxn>
                <a:cxn ang="0">
                  <a:pos x="1521" y="1407"/>
                </a:cxn>
                <a:cxn ang="0">
                  <a:pos x="1577" y="1353"/>
                </a:cxn>
              </a:cxnLst>
              <a:rect l="0" t="0" r="r" b="b"/>
              <a:pathLst>
                <a:path w="2174" h="1666">
                  <a:moveTo>
                    <a:pt x="1577" y="1353"/>
                  </a:moveTo>
                  <a:lnTo>
                    <a:pt x="1579" y="1346"/>
                  </a:lnTo>
                  <a:lnTo>
                    <a:pt x="1586" y="1304"/>
                  </a:lnTo>
                  <a:lnTo>
                    <a:pt x="1561" y="1227"/>
                  </a:lnTo>
                  <a:lnTo>
                    <a:pt x="1623" y="1169"/>
                  </a:lnTo>
                  <a:lnTo>
                    <a:pt x="1609" y="1085"/>
                  </a:lnTo>
                  <a:lnTo>
                    <a:pt x="1678" y="1038"/>
                  </a:lnTo>
                  <a:lnTo>
                    <a:pt x="1745" y="975"/>
                  </a:lnTo>
                  <a:lnTo>
                    <a:pt x="1800" y="956"/>
                  </a:lnTo>
                  <a:lnTo>
                    <a:pt x="1863" y="970"/>
                  </a:lnTo>
                  <a:lnTo>
                    <a:pt x="1879" y="940"/>
                  </a:lnTo>
                  <a:lnTo>
                    <a:pt x="1920" y="938"/>
                  </a:lnTo>
                  <a:lnTo>
                    <a:pt x="1941" y="921"/>
                  </a:lnTo>
                  <a:lnTo>
                    <a:pt x="1936" y="849"/>
                  </a:lnTo>
                  <a:lnTo>
                    <a:pt x="1943" y="730"/>
                  </a:lnTo>
                  <a:lnTo>
                    <a:pt x="2022" y="711"/>
                  </a:lnTo>
                  <a:lnTo>
                    <a:pt x="2036" y="651"/>
                  </a:lnTo>
                  <a:lnTo>
                    <a:pt x="2070" y="651"/>
                  </a:lnTo>
                  <a:lnTo>
                    <a:pt x="2072" y="592"/>
                  </a:lnTo>
                  <a:lnTo>
                    <a:pt x="2107" y="590"/>
                  </a:lnTo>
                  <a:lnTo>
                    <a:pt x="2160" y="312"/>
                  </a:lnTo>
                  <a:lnTo>
                    <a:pt x="2174" y="249"/>
                  </a:lnTo>
                  <a:lnTo>
                    <a:pt x="1913" y="172"/>
                  </a:lnTo>
                  <a:lnTo>
                    <a:pt x="1888" y="175"/>
                  </a:lnTo>
                  <a:lnTo>
                    <a:pt x="1874" y="156"/>
                  </a:lnTo>
                  <a:lnTo>
                    <a:pt x="1879" y="109"/>
                  </a:lnTo>
                  <a:lnTo>
                    <a:pt x="1849" y="86"/>
                  </a:lnTo>
                  <a:lnTo>
                    <a:pt x="1837" y="58"/>
                  </a:lnTo>
                  <a:lnTo>
                    <a:pt x="1826" y="58"/>
                  </a:lnTo>
                  <a:lnTo>
                    <a:pt x="1805" y="77"/>
                  </a:lnTo>
                  <a:lnTo>
                    <a:pt x="1796" y="109"/>
                  </a:lnTo>
                  <a:lnTo>
                    <a:pt x="1757" y="156"/>
                  </a:lnTo>
                  <a:lnTo>
                    <a:pt x="1747" y="200"/>
                  </a:lnTo>
                  <a:lnTo>
                    <a:pt x="1724" y="214"/>
                  </a:lnTo>
                  <a:lnTo>
                    <a:pt x="1704" y="245"/>
                  </a:lnTo>
                  <a:lnTo>
                    <a:pt x="1694" y="268"/>
                  </a:lnTo>
                  <a:lnTo>
                    <a:pt x="1674" y="270"/>
                  </a:lnTo>
                  <a:lnTo>
                    <a:pt x="1646" y="242"/>
                  </a:lnTo>
                  <a:lnTo>
                    <a:pt x="1630" y="200"/>
                  </a:lnTo>
                  <a:lnTo>
                    <a:pt x="1607" y="177"/>
                  </a:lnTo>
                  <a:lnTo>
                    <a:pt x="1609" y="158"/>
                  </a:lnTo>
                  <a:lnTo>
                    <a:pt x="1630" y="137"/>
                  </a:lnTo>
                  <a:lnTo>
                    <a:pt x="1641" y="84"/>
                  </a:lnTo>
                  <a:lnTo>
                    <a:pt x="1623" y="70"/>
                  </a:lnTo>
                  <a:lnTo>
                    <a:pt x="1600" y="84"/>
                  </a:lnTo>
                  <a:lnTo>
                    <a:pt x="1602" y="56"/>
                  </a:lnTo>
                  <a:lnTo>
                    <a:pt x="1641" y="14"/>
                  </a:lnTo>
                  <a:lnTo>
                    <a:pt x="1630" y="0"/>
                  </a:lnTo>
                  <a:lnTo>
                    <a:pt x="1574" y="56"/>
                  </a:lnTo>
                  <a:lnTo>
                    <a:pt x="1565" y="107"/>
                  </a:lnTo>
                  <a:lnTo>
                    <a:pt x="1508" y="86"/>
                  </a:lnTo>
                  <a:lnTo>
                    <a:pt x="1501" y="47"/>
                  </a:lnTo>
                  <a:lnTo>
                    <a:pt x="1466" y="40"/>
                  </a:lnTo>
                  <a:lnTo>
                    <a:pt x="1397" y="70"/>
                  </a:lnTo>
                  <a:lnTo>
                    <a:pt x="1427" y="200"/>
                  </a:lnTo>
                  <a:lnTo>
                    <a:pt x="1404" y="219"/>
                  </a:lnTo>
                  <a:lnTo>
                    <a:pt x="1390" y="280"/>
                  </a:lnTo>
                  <a:lnTo>
                    <a:pt x="1392" y="312"/>
                  </a:lnTo>
                  <a:lnTo>
                    <a:pt x="1418" y="350"/>
                  </a:lnTo>
                  <a:lnTo>
                    <a:pt x="1445" y="366"/>
                  </a:lnTo>
                  <a:lnTo>
                    <a:pt x="1436" y="389"/>
                  </a:lnTo>
                  <a:lnTo>
                    <a:pt x="1395" y="399"/>
                  </a:lnTo>
                  <a:lnTo>
                    <a:pt x="1358" y="413"/>
                  </a:lnTo>
                  <a:lnTo>
                    <a:pt x="1309" y="415"/>
                  </a:lnTo>
                  <a:lnTo>
                    <a:pt x="1275" y="389"/>
                  </a:lnTo>
                  <a:lnTo>
                    <a:pt x="1247" y="375"/>
                  </a:lnTo>
                  <a:lnTo>
                    <a:pt x="1217" y="382"/>
                  </a:lnTo>
                  <a:lnTo>
                    <a:pt x="1190" y="413"/>
                  </a:lnTo>
                  <a:lnTo>
                    <a:pt x="1169" y="492"/>
                  </a:lnTo>
                  <a:lnTo>
                    <a:pt x="1148" y="520"/>
                  </a:lnTo>
                  <a:lnTo>
                    <a:pt x="1090" y="562"/>
                  </a:lnTo>
                  <a:lnTo>
                    <a:pt x="1079" y="543"/>
                  </a:lnTo>
                  <a:lnTo>
                    <a:pt x="1088" y="522"/>
                  </a:lnTo>
                  <a:lnTo>
                    <a:pt x="1077" y="513"/>
                  </a:lnTo>
                  <a:lnTo>
                    <a:pt x="1102" y="438"/>
                  </a:lnTo>
                  <a:lnTo>
                    <a:pt x="1083" y="422"/>
                  </a:lnTo>
                  <a:lnTo>
                    <a:pt x="1081" y="368"/>
                  </a:lnTo>
                  <a:lnTo>
                    <a:pt x="1053" y="368"/>
                  </a:lnTo>
                  <a:lnTo>
                    <a:pt x="1042" y="424"/>
                  </a:lnTo>
                  <a:lnTo>
                    <a:pt x="952" y="387"/>
                  </a:lnTo>
                  <a:lnTo>
                    <a:pt x="876" y="378"/>
                  </a:lnTo>
                  <a:lnTo>
                    <a:pt x="869" y="336"/>
                  </a:lnTo>
                  <a:lnTo>
                    <a:pt x="807" y="324"/>
                  </a:lnTo>
                  <a:lnTo>
                    <a:pt x="798" y="289"/>
                  </a:lnTo>
                  <a:lnTo>
                    <a:pt x="772" y="282"/>
                  </a:lnTo>
                  <a:lnTo>
                    <a:pt x="758" y="368"/>
                  </a:lnTo>
                  <a:lnTo>
                    <a:pt x="701" y="385"/>
                  </a:lnTo>
                  <a:lnTo>
                    <a:pt x="671" y="357"/>
                  </a:lnTo>
                  <a:lnTo>
                    <a:pt x="636" y="443"/>
                  </a:lnTo>
                  <a:lnTo>
                    <a:pt x="505" y="438"/>
                  </a:lnTo>
                  <a:lnTo>
                    <a:pt x="470" y="473"/>
                  </a:lnTo>
                  <a:lnTo>
                    <a:pt x="311" y="466"/>
                  </a:lnTo>
                  <a:lnTo>
                    <a:pt x="295" y="485"/>
                  </a:lnTo>
                  <a:lnTo>
                    <a:pt x="288" y="534"/>
                  </a:lnTo>
                  <a:lnTo>
                    <a:pt x="267" y="557"/>
                  </a:lnTo>
                  <a:lnTo>
                    <a:pt x="249" y="557"/>
                  </a:lnTo>
                  <a:lnTo>
                    <a:pt x="249" y="567"/>
                  </a:lnTo>
                  <a:lnTo>
                    <a:pt x="217" y="735"/>
                  </a:lnTo>
                  <a:lnTo>
                    <a:pt x="203" y="751"/>
                  </a:lnTo>
                  <a:lnTo>
                    <a:pt x="182" y="774"/>
                  </a:lnTo>
                  <a:lnTo>
                    <a:pt x="173" y="812"/>
                  </a:lnTo>
                  <a:lnTo>
                    <a:pt x="182" y="847"/>
                  </a:lnTo>
                  <a:lnTo>
                    <a:pt x="152" y="854"/>
                  </a:lnTo>
                  <a:lnTo>
                    <a:pt x="145" y="884"/>
                  </a:lnTo>
                  <a:lnTo>
                    <a:pt x="131" y="886"/>
                  </a:lnTo>
                  <a:lnTo>
                    <a:pt x="113" y="905"/>
                  </a:lnTo>
                  <a:lnTo>
                    <a:pt x="95" y="905"/>
                  </a:lnTo>
                  <a:lnTo>
                    <a:pt x="106" y="1040"/>
                  </a:lnTo>
                  <a:lnTo>
                    <a:pt x="18" y="1082"/>
                  </a:lnTo>
                  <a:lnTo>
                    <a:pt x="25" y="1129"/>
                  </a:lnTo>
                  <a:lnTo>
                    <a:pt x="25" y="1171"/>
                  </a:lnTo>
                  <a:lnTo>
                    <a:pt x="16" y="1236"/>
                  </a:lnTo>
                  <a:lnTo>
                    <a:pt x="39" y="1276"/>
                  </a:lnTo>
                  <a:lnTo>
                    <a:pt x="0" y="1309"/>
                  </a:lnTo>
                  <a:lnTo>
                    <a:pt x="16" y="1341"/>
                  </a:lnTo>
                  <a:lnTo>
                    <a:pt x="62" y="1341"/>
                  </a:lnTo>
                  <a:lnTo>
                    <a:pt x="81" y="1365"/>
                  </a:lnTo>
                  <a:lnTo>
                    <a:pt x="69" y="1409"/>
                  </a:lnTo>
                  <a:lnTo>
                    <a:pt x="71" y="1442"/>
                  </a:lnTo>
                  <a:lnTo>
                    <a:pt x="95" y="1472"/>
                  </a:lnTo>
                  <a:lnTo>
                    <a:pt x="88" y="1507"/>
                  </a:lnTo>
                  <a:lnTo>
                    <a:pt x="120" y="1507"/>
                  </a:lnTo>
                  <a:lnTo>
                    <a:pt x="138" y="1537"/>
                  </a:lnTo>
                  <a:lnTo>
                    <a:pt x="131" y="1563"/>
                  </a:lnTo>
                  <a:lnTo>
                    <a:pt x="157" y="1577"/>
                  </a:lnTo>
                  <a:lnTo>
                    <a:pt x="187" y="1558"/>
                  </a:lnTo>
                  <a:lnTo>
                    <a:pt x="175" y="1542"/>
                  </a:lnTo>
                  <a:lnTo>
                    <a:pt x="154" y="1544"/>
                  </a:lnTo>
                  <a:lnTo>
                    <a:pt x="173" y="1488"/>
                  </a:lnTo>
                  <a:lnTo>
                    <a:pt x="463" y="1486"/>
                  </a:lnTo>
                  <a:lnTo>
                    <a:pt x="493" y="1526"/>
                  </a:lnTo>
                  <a:lnTo>
                    <a:pt x="558" y="1556"/>
                  </a:lnTo>
                  <a:lnTo>
                    <a:pt x="592" y="1558"/>
                  </a:lnTo>
                  <a:lnTo>
                    <a:pt x="606" y="1542"/>
                  </a:lnTo>
                  <a:lnTo>
                    <a:pt x="666" y="1547"/>
                  </a:lnTo>
                  <a:lnTo>
                    <a:pt x="692" y="1509"/>
                  </a:lnTo>
                  <a:lnTo>
                    <a:pt x="841" y="1565"/>
                  </a:lnTo>
                  <a:lnTo>
                    <a:pt x="830" y="1603"/>
                  </a:lnTo>
                  <a:lnTo>
                    <a:pt x="913" y="1617"/>
                  </a:lnTo>
                  <a:lnTo>
                    <a:pt x="927" y="1586"/>
                  </a:lnTo>
                  <a:lnTo>
                    <a:pt x="1000" y="1563"/>
                  </a:lnTo>
                  <a:lnTo>
                    <a:pt x="987" y="1642"/>
                  </a:lnTo>
                  <a:lnTo>
                    <a:pt x="1021" y="1666"/>
                  </a:lnTo>
                  <a:lnTo>
                    <a:pt x="1074" y="1647"/>
                  </a:lnTo>
                  <a:lnTo>
                    <a:pt x="1063" y="1605"/>
                  </a:lnTo>
                  <a:lnTo>
                    <a:pt x="1077" y="1586"/>
                  </a:lnTo>
                  <a:lnTo>
                    <a:pt x="1090" y="1579"/>
                  </a:lnTo>
                  <a:lnTo>
                    <a:pt x="1093" y="1605"/>
                  </a:lnTo>
                  <a:lnTo>
                    <a:pt x="1111" y="1624"/>
                  </a:lnTo>
                  <a:lnTo>
                    <a:pt x="1171" y="1640"/>
                  </a:lnTo>
                  <a:lnTo>
                    <a:pt x="1236" y="1565"/>
                  </a:lnTo>
                  <a:lnTo>
                    <a:pt x="1289" y="1589"/>
                  </a:lnTo>
                  <a:lnTo>
                    <a:pt x="1314" y="1530"/>
                  </a:lnTo>
                  <a:lnTo>
                    <a:pt x="1286" y="1507"/>
                  </a:lnTo>
                  <a:lnTo>
                    <a:pt x="1369" y="1390"/>
                  </a:lnTo>
                  <a:lnTo>
                    <a:pt x="1402" y="1390"/>
                  </a:lnTo>
                  <a:lnTo>
                    <a:pt x="1397" y="1362"/>
                  </a:lnTo>
                  <a:lnTo>
                    <a:pt x="1415" y="1348"/>
                  </a:lnTo>
                  <a:lnTo>
                    <a:pt x="1427" y="1372"/>
                  </a:lnTo>
                  <a:lnTo>
                    <a:pt x="1432" y="1400"/>
                  </a:lnTo>
                  <a:lnTo>
                    <a:pt x="1452" y="1395"/>
                  </a:lnTo>
                  <a:lnTo>
                    <a:pt x="1457" y="1374"/>
                  </a:lnTo>
                  <a:lnTo>
                    <a:pt x="1473" y="1374"/>
                  </a:lnTo>
                  <a:lnTo>
                    <a:pt x="1489" y="1390"/>
                  </a:lnTo>
                  <a:lnTo>
                    <a:pt x="1521" y="1407"/>
                  </a:lnTo>
                  <a:lnTo>
                    <a:pt x="1533" y="1395"/>
                  </a:lnTo>
                  <a:lnTo>
                    <a:pt x="1540" y="1369"/>
                  </a:lnTo>
                  <a:lnTo>
                    <a:pt x="1577" y="1353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352656" y="2058962"/>
              <a:ext cx="904876" cy="817564"/>
            </a:xfrm>
            <a:custGeom>
              <a:avLst/>
              <a:gdLst/>
              <a:ahLst/>
              <a:cxnLst>
                <a:cxn ang="0">
                  <a:pos x="996" y="1274"/>
                </a:cxn>
                <a:cxn ang="0">
                  <a:pos x="848" y="1225"/>
                </a:cxn>
                <a:cxn ang="0">
                  <a:pos x="924" y="1125"/>
                </a:cxn>
                <a:cxn ang="0">
                  <a:pos x="775" y="959"/>
                </a:cxn>
                <a:cxn ang="0">
                  <a:pos x="680" y="1027"/>
                </a:cxn>
                <a:cxn ang="0">
                  <a:pos x="599" y="810"/>
                </a:cxn>
                <a:cxn ang="0">
                  <a:pos x="475" y="810"/>
                </a:cxn>
                <a:cxn ang="0">
                  <a:pos x="438" y="642"/>
                </a:cxn>
                <a:cxn ang="0">
                  <a:pos x="380" y="588"/>
                </a:cxn>
                <a:cxn ang="0">
                  <a:pos x="357" y="675"/>
                </a:cxn>
                <a:cxn ang="0">
                  <a:pos x="150" y="570"/>
                </a:cxn>
                <a:cxn ang="0">
                  <a:pos x="115" y="507"/>
                </a:cxn>
                <a:cxn ang="0">
                  <a:pos x="58" y="511"/>
                </a:cxn>
                <a:cxn ang="0">
                  <a:pos x="35" y="479"/>
                </a:cxn>
                <a:cxn ang="0">
                  <a:pos x="92" y="355"/>
                </a:cxn>
                <a:cxn ang="0">
                  <a:pos x="219" y="229"/>
                </a:cxn>
                <a:cxn ang="0">
                  <a:pos x="313" y="255"/>
                </a:cxn>
                <a:cxn ang="0">
                  <a:pos x="334" y="175"/>
                </a:cxn>
                <a:cxn ang="0">
                  <a:pos x="307" y="115"/>
                </a:cxn>
                <a:cxn ang="0">
                  <a:pos x="341" y="61"/>
                </a:cxn>
                <a:cxn ang="0">
                  <a:pos x="348" y="133"/>
                </a:cxn>
                <a:cxn ang="0">
                  <a:pos x="438" y="154"/>
                </a:cxn>
                <a:cxn ang="0">
                  <a:pos x="523" y="217"/>
                </a:cxn>
                <a:cxn ang="0">
                  <a:pos x="556" y="215"/>
                </a:cxn>
                <a:cxn ang="0">
                  <a:pos x="668" y="229"/>
                </a:cxn>
                <a:cxn ang="0">
                  <a:pos x="798" y="194"/>
                </a:cxn>
                <a:cxn ang="0">
                  <a:pos x="906" y="145"/>
                </a:cxn>
                <a:cxn ang="0">
                  <a:pos x="1074" y="220"/>
                </a:cxn>
                <a:cxn ang="0">
                  <a:pos x="1012" y="171"/>
                </a:cxn>
                <a:cxn ang="0">
                  <a:pos x="1111" y="192"/>
                </a:cxn>
                <a:cxn ang="0">
                  <a:pos x="1162" y="98"/>
                </a:cxn>
                <a:cxn ang="0">
                  <a:pos x="1217" y="159"/>
                </a:cxn>
                <a:cxn ang="0">
                  <a:pos x="1229" y="45"/>
                </a:cxn>
                <a:cxn ang="0">
                  <a:pos x="1266" y="28"/>
                </a:cxn>
                <a:cxn ang="0">
                  <a:pos x="1367" y="35"/>
                </a:cxn>
                <a:cxn ang="0">
                  <a:pos x="1413" y="217"/>
                </a:cxn>
                <a:cxn ang="0">
                  <a:pos x="1332" y="348"/>
                </a:cxn>
                <a:cxn ang="0">
                  <a:pos x="1307" y="486"/>
                </a:cxn>
                <a:cxn ang="0">
                  <a:pos x="1388" y="542"/>
                </a:cxn>
                <a:cxn ang="0">
                  <a:pos x="1402" y="649"/>
                </a:cxn>
                <a:cxn ang="0">
                  <a:pos x="1376" y="740"/>
                </a:cxn>
                <a:cxn ang="0">
                  <a:pos x="1392" y="889"/>
                </a:cxn>
                <a:cxn ang="0">
                  <a:pos x="1339" y="1034"/>
                </a:cxn>
                <a:cxn ang="0">
                  <a:pos x="1289" y="1048"/>
                </a:cxn>
                <a:cxn ang="0">
                  <a:pos x="1180" y="1111"/>
                </a:cxn>
                <a:cxn ang="0">
                  <a:pos x="1146" y="1228"/>
                </a:cxn>
              </a:cxnLst>
              <a:rect l="0" t="0" r="r" b="b"/>
              <a:pathLst>
                <a:path w="1413" h="1291">
                  <a:moveTo>
                    <a:pt x="1056" y="1249"/>
                  </a:moveTo>
                  <a:lnTo>
                    <a:pt x="1012" y="1291"/>
                  </a:lnTo>
                  <a:lnTo>
                    <a:pt x="996" y="1274"/>
                  </a:lnTo>
                  <a:lnTo>
                    <a:pt x="941" y="1279"/>
                  </a:lnTo>
                  <a:lnTo>
                    <a:pt x="867" y="1291"/>
                  </a:lnTo>
                  <a:lnTo>
                    <a:pt x="848" y="1225"/>
                  </a:lnTo>
                  <a:lnTo>
                    <a:pt x="864" y="1186"/>
                  </a:lnTo>
                  <a:lnTo>
                    <a:pt x="917" y="1179"/>
                  </a:lnTo>
                  <a:lnTo>
                    <a:pt x="924" y="1125"/>
                  </a:lnTo>
                  <a:lnTo>
                    <a:pt x="823" y="1053"/>
                  </a:lnTo>
                  <a:lnTo>
                    <a:pt x="795" y="987"/>
                  </a:lnTo>
                  <a:lnTo>
                    <a:pt x="775" y="959"/>
                  </a:lnTo>
                  <a:lnTo>
                    <a:pt x="747" y="957"/>
                  </a:lnTo>
                  <a:lnTo>
                    <a:pt x="698" y="1022"/>
                  </a:lnTo>
                  <a:lnTo>
                    <a:pt x="680" y="1027"/>
                  </a:lnTo>
                  <a:lnTo>
                    <a:pt x="657" y="880"/>
                  </a:lnTo>
                  <a:lnTo>
                    <a:pt x="641" y="829"/>
                  </a:lnTo>
                  <a:lnTo>
                    <a:pt x="599" y="810"/>
                  </a:lnTo>
                  <a:lnTo>
                    <a:pt x="539" y="822"/>
                  </a:lnTo>
                  <a:lnTo>
                    <a:pt x="505" y="847"/>
                  </a:lnTo>
                  <a:lnTo>
                    <a:pt x="475" y="810"/>
                  </a:lnTo>
                  <a:lnTo>
                    <a:pt x="479" y="775"/>
                  </a:lnTo>
                  <a:lnTo>
                    <a:pt x="417" y="712"/>
                  </a:lnTo>
                  <a:lnTo>
                    <a:pt x="438" y="642"/>
                  </a:lnTo>
                  <a:lnTo>
                    <a:pt x="417" y="647"/>
                  </a:lnTo>
                  <a:lnTo>
                    <a:pt x="403" y="588"/>
                  </a:lnTo>
                  <a:lnTo>
                    <a:pt x="380" y="588"/>
                  </a:lnTo>
                  <a:lnTo>
                    <a:pt x="385" y="654"/>
                  </a:lnTo>
                  <a:lnTo>
                    <a:pt x="364" y="649"/>
                  </a:lnTo>
                  <a:lnTo>
                    <a:pt x="357" y="675"/>
                  </a:lnTo>
                  <a:lnTo>
                    <a:pt x="205" y="570"/>
                  </a:lnTo>
                  <a:lnTo>
                    <a:pt x="173" y="577"/>
                  </a:lnTo>
                  <a:lnTo>
                    <a:pt x="150" y="570"/>
                  </a:lnTo>
                  <a:lnTo>
                    <a:pt x="152" y="537"/>
                  </a:lnTo>
                  <a:lnTo>
                    <a:pt x="134" y="518"/>
                  </a:lnTo>
                  <a:lnTo>
                    <a:pt x="115" y="507"/>
                  </a:lnTo>
                  <a:lnTo>
                    <a:pt x="97" y="509"/>
                  </a:lnTo>
                  <a:lnTo>
                    <a:pt x="74" y="521"/>
                  </a:lnTo>
                  <a:lnTo>
                    <a:pt x="58" y="511"/>
                  </a:lnTo>
                  <a:lnTo>
                    <a:pt x="62" y="486"/>
                  </a:lnTo>
                  <a:lnTo>
                    <a:pt x="55" y="469"/>
                  </a:lnTo>
                  <a:lnTo>
                    <a:pt x="35" y="479"/>
                  </a:lnTo>
                  <a:lnTo>
                    <a:pt x="0" y="453"/>
                  </a:lnTo>
                  <a:lnTo>
                    <a:pt x="12" y="385"/>
                  </a:lnTo>
                  <a:lnTo>
                    <a:pt x="92" y="355"/>
                  </a:lnTo>
                  <a:lnTo>
                    <a:pt x="95" y="292"/>
                  </a:lnTo>
                  <a:lnTo>
                    <a:pt x="180" y="292"/>
                  </a:lnTo>
                  <a:lnTo>
                    <a:pt x="219" y="229"/>
                  </a:lnTo>
                  <a:lnTo>
                    <a:pt x="254" y="224"/>
                  </a:lnTo>
                  <a:lnTo>
                    <a:pt x="288" y="269"/>
                  </a:lnTo>
                  <a:lnTo>
                    <a:pt x="313" y="255"/>
                  </a:lnTo>
                  <a:lnTo>
                    <a:pt x="313" y="231"/>
                  </a:lnTo>
                  <a:lnTo>
                    <a:pt x="334" y="224"/>
                  </a:lnTo>
                  <a:lnTo>
                    <a:pt x="334" y="175"/>
                  </a:lnTo>
                  <a:lnTo>
                    <a:pt x="290" y="171"/>
                  </a:lnTo>
                  <a:lnTo>
                    <a:pt x="288" y="119"/>
                  </a:lnTo>
                  <a:lnTo>
                    <a:pt x="307" y="115"/>
                  </a:lnTo>
                  <a:lnTo>
                    <a:pt x="300" y="75"/>
                  </a:lnTo>
                  <a:lnTo>
                    <a:pt x="341" y="75"/>
                  </a:lnTo>
                  <a:lnTo>
                    <a:pt x="341" y="61"/>
                  </a:lnTo>
                  <a:lnTo>
                    <a:pt x="438" y="77"/>
                  </a:lnTo>
                  <a:lnTo>
                    <a:pt x="433" y="122"/>
                  </a:lnTo>
                  <a:lnTo>
                    <a:pt x="348" y="133"/>
                  </a:lnTo>
                  <a:lnTo>
                    <a:pt x="394" y="182"/>
                  </a:lnTo>
                  <a:lnTo>
                    <a:pt x="429" y="217"/>
                  </a:lnTo>
                  <a:lnTo>
                    <a:pt x="438" y="154"/>
                  </a:lnTo>
                  <a:lnTo>
                    <a:pt x="473" y="152"/>
                  </a:lnTo>
                  <a:lnTo>
                    <a:pt x="498" y="217"/>
                  </a:lnTo>
                  <a:lnTo>
                    <a:pt x="523" y="217"/>
                  </a:lnTo>
                  <a:lnTo>
                    <a:pt x="530" y="192"/>
                  </a:lnTo>
                  <a:lnTo>
                    <a:pt x="546" y="192"/>
                  </a:lnTo>
                  <a:lnTo>
                    <a:pt x="556" y="215"/>
                  </a:lnTo>
                  <a:lnTo>
                    <a:pt x="613" y="189"/>
                  </a:lnTo>
                  <a:lnTo>
                    <a:pt x="618" y="243"/>
                  </a:lnTo>
                  <a:lnTo>
                    <a:pt x="668" y="229"/>
                  </a:lnTo>
                  <a:lnTo>
                    <a:pt x="692" y="252"/>
                  </a:lnTo>
                  <a:lnTo>
                    <a:pt x="768" y="201"/>
                  </a:lnTo>
                  <a:lnTo>
                    <a:pt x="798" y="194"/>
                  </a:lnTo>
                  <a:lnTo>
                    <a:pt x="832" y="201"/>
                  </a:lnTo>
                  <a:lnTo>
                    <a:pt x="855" y="213"/>
                  </a:lnTo>
                  <a:lnTo>
                    <a:pt x="906" y="145"/>
                  </a:lnTo>
                  <a:lnTo>
                    <a:pt x="952" y="215"/>
                  </a:lnTo>
                  <a:lnTo>
                    <a:pt x="1067" y="248"/>
                  </a:lnTo>
                  <a:lnTo>
                    <a:pt x="1074" y="220"/>
                  </a:lnTo>
                  <a:lnTo>
                    <a:pt x="1063" y="213"/>
                  </a:lnTo>
                  <a:lnTo>
                    <a:pt x="1014" y="196"/>
                  </a:lnTo>
                  <a:lnTo>
                    <a:pt x="1012" y="171"/>
                  </a:lnTo>
                  <a:lnTo>
                    <a:pt x="1033" y="166"/>
                  </a:lnTo>
                  <a:lnTo>
                    <a:pt x="1040" y="178"/>
                  </a:lnTo>
                  <a:lnTo>
                    <a:pt x="1111" y="192"/>
                  </a:lnTo>
                  <a:lnTo>
                    <a:pt x="1139" y="140"/>
                  </a:lnTo>
                  <a:lnTo>
                    <a:pt x="1153" y="166"/>
                  </a:lnTo>
                  <a:lnTo>
                    <a:pt x="1162" y="98"/>
                  </a:lnTo>
                  <a:lnTo>
                    <a:pt x="1178" y="98"/>
                  </a:lnTo>
                  <a:lnTo>
                    <a:pt x="1189" y="152"/>
                  </a:lnTo>
                  <a:lnTo>
                    <a:pt x="1217" y="159"/>
                  </a:lnTo>
                  <a:lnTo>
                    <a:pt x="1219" y="96"/>
                  </a:lnTo>
                  <a:lnTo>
                    <a:pt x="1189" y="61"/>
                  </a:lnTo>
                  <a:lnTo>
                    <a:pt x="1229" y="45"/>
                  </a:lnTo>
                  <a:lnTo>
                    <a:pt x="1259" y="68"/>
                  </a:lnTo>
                  <a:lnTo>
                    <a:pt x="1277" y="61"/>
                  </a:lnTo>
                  <a:lnTo>
                    <a:pt x="1266" y="28"/>
                  </a:lnTo>
                  <a:lnTo>
                    <a:pt x="1266" y="0"/>
                  </a:lnTo>
                  <a:lnTo>
                    <a:pt x="1309" y="35"/>
                  </a:lnTo>
                  <a:lnTo>
                    <a:pt x="1367" y="35"/>
                  </a:lnTo>
                  <a:lnTo>
                    <a:pt x="1388" y="87"/>
                  </a:lnTo>
                  <a:lnTo>
                    <a:pt x="1402" y="82"/>
                  </a:lnTo>
                  <a:lnTo>
                    <a:pt x="1413" y="217"/>
                  </a:lnTo>
                  <a:lnTo>
                    <a:pt x="1325" y="259"/>
                  </a:lnTo>
                  <a:lnTo>
                    <a:pt x="1332" y="306"/>
                  </a:lnTo>
                  <a:lnTo>
                    <a:pt x="1332" y="348"/>
                  </a:lnTo>
                  <a:lnTo>
                    <a:pt x="1323" y="413"/>
                  </a:lnTo>
                  <a:lnTo>
                    <a:pt x="1346" y="453"/>
                  </a:lnTo>
                  <a:lnTo>
                    <a:pt x="1307" y="486"/>
                  </a:lnTo>
                  <a:lnTo>
                    <a:pt x="1323" y="518"/>
                  </a:lnTo>
                  <a:lnTo>
                    <a:pt x="1369" y="518"/>
                  </a:lnTo>
                  <a:lnTo>
                    <a:pt x="1388" y="542"/>
                  </a:lnTo>
                  <a:lnTo>
                    <a:pt x="1376" y="586"/>
                  </a:lnTo>
                  <a:lnTo>
                    <a:pt x="1378" y="619"/>
                  </a:lnTo>
                  <a:lnTo>
                    <a:pt x="1402" y="649"/>
                  </a:lnTo>
                  <a:lnTo>
                    <a:pt x="1395" y="684"/>
                  </a:lnTo>
                  <a:lnTo>
                    <a:pt x="1395" y="684"/>
                  </a:lnTo>
                  <a:lnTo>
                    <a:pt x="1376" y="740"/>
                  </a:lnTo>
                  <a:lnTo>
                    <a:pt x="1381" y="789"/>
                  </a:lnTo>
                  <a:lnTo>
                    <a:pt x="1408" y="812"/>
                  </a:lnTo>
                  <a:lnTo>
                    <a:pt x="1392" y="889"/>
                  </a:lnTo>
                  <a:lnTo>
                    <a:pt x="1376" y="948"/>
                  </a:lnTo>
                  <a:lnTo>
                    <a:pt x="1376" y="1032"/>
                  </a:lnTo>
                  <a:lnTo>
                    <a:pt x="1339" y="1034"/>
                  </a:lnTo>
                  <a:lnTo>
                    <a:pt x="1289" y="997"/>
                  </a:lnTo>
                  <a:lnTo>
                    <a:pt x="1249" y="1041"/>
                  </a:lnTo>
                  <a:lnTo>
                    <a:pt x="1289" y="1048"/>
                  </a:lnTo>
                  <a:lnTo>
                    <a:pt x="1277" y="1113"/>
                  </a:lnTo>
                  <a:lnTo>
                    <a:pt x="1219" y="1137"/>
                  </a:lnTo>
                  <a:lnTo>
                    <a:pt x="1180" y="1111"/>
                  </a:lnTo>
                  <a:lnTo>
                    <a:pt x="1148" y="1144"/>
                  </a:lnTo>
                  <a:lnTo>
                    <a:pt x="1162" y="1183"/>
                  </a:lnTo>
                  <a:lnTo>
                    <a:pt x="1146" y="1228"/>
                  </a:lnTo>
                  <a:lnTo>
                    <a:pt x="1102" y="1239"/>
                  </a:lnTo>
                  <a:lnTo>
                    <a:pt x="1104" y="1277"/>
                  </a:lnTo>
                </a:path>
              </a:pathLst>
            </a:custGeom>
            <a:solidFill>
              <a:srgbClr val="00B0F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352655" y="836586"/>
              <a:ext cx="781051" cy="722316"/>
            </a:xfrm>
            <a:custGeom>
              <a:avLst/>
              <a:gdLst/>
              <a:ahLst/>
              <a:cxnLst>
                <a:cxn ang="0">
                  <a:pos x="1130" y="845"/>
                </a:cxn>
                <a:cxn ang="0">
                  <a:pos x="1109" y="882"/>
                </a:cxn>
                <a:cxn ang="0">
                  <a:pos x="1060" y="924"/>
                </a:cxn>
                <a:cxn ang="0">
                  <a:pos x="1010" y="943"/>
                </a:cxn>
                <a:cxn ang="0">
                  <a:pos x="977" y="959"/>
                </a:cxn>
                <a:cxn ang="0">
                  <a:pos x="945" y="943"/>
                </a:cxn>
                <a:cxn ang="0">
                  <a:pos x="924" y="908"/>
                </a:cxn>
                <a:cxn ang="0">
                  <a:pos x="890" y="870"/>
                </a:cxn>
                <a:cxn ang="0">
                  <a:pos x="862" y="894"/>
                </a:cxn>
                <a:cxn ang="0">
                  <a:pos x="814" y="945"/>
                </a:cxn>
                <a:cxn ang="0">
                  <a:pos x="740" y="994"/>
                </a:cxn>
                <a:cxn ang="0">
                  <a:pos x="641" y="1062"/>
                </a:cxn>
                <a:cxn ang="0">
                  <a:pos x="556" y="1069"/>
                </a:cxn>
                <a:cxn ang="0">
                  <a:pos x="500" y="1048"/>
                </a:cxn>
                <a:cxn ang="0">
                  <a:pos x="457" y="1101"/>
                </a:cxn>
                <a:cxn ang="0">
                  <a:pos x="304" y="1115"/>
                </a:cxn>
                <a:cxn ang="0">
                  <a:pos x="205" y="1141"/>
                </a:cxn>
                <a:cxn ang="0">
                  <a:pos x="113" y="1085"/>
                </a:cxn>
                <a:cxn ang="0">
                  <a:pos x="111" y="1013"/>
                </a:cxn>
                <a:cxn ang="0">
                  <a:pos x="113" y="952"/>
                </a:cxn>
                <a:cxn ang="0">
                  <a:pos x="145" y="905"/>
                </a:cxn>
                <a:cxn ang="0">
                  <a:pos x="175" y="807"/>
                </a:cxn>
                <a:cxn ang="0">
                  <a:pos x="134" y="730"/>
                </a:cxn>
                <a:cxn ang="0">
                  <a:pos x="88" y="660"/>
                </a:cxn>
                <a:cxn ang="0">
                  <a:pos x="35" y="618"/>
                </a:cxn>
                <a:cxn ang="0">
                  <a:pos x="78" y="546"/>
                </a:cxn>
                <a:cxn ang="0">
                  <a:pos x="28" y="534"/>
                </a:cxn>
                <a:cxn ang="0">
                  <a:pos x="55" y="387"/>
                </a:cxn>
                <a:cxn ang="0">
                  <a:pos x="187" y="268"/>
                </a:cxn>
                <a:cxn ang="0">
                  <a:pos x="390" y="149"/>
                </a:cxn>
                <a:cxn ang="0">
                  <a:pos x="484" y="114"/>
                </a:cxn>
                <a:cxn ang="0">
                  <a:pos x="588" y="42"/>
                </a:cxn>
                <a:cxn ang="0">
                  <a:pos x="742" y="63"/>
                </a:cxn>
                <a:cxn ang="0">
                  <a:pos x="821" y="2"/>
                </a:cxn>
                <a:cxn ang="0">
                  <a:pos x="821" y="250"/>
                </a:cxn>
                <a:cxn ang="0">
                  <a:pos x="901" y="329"/>
                </a:cxn>
                <a:cxn ang="0">
                  <a:pos x="959" y="453"/>
                </a:cxn>
                <a:cxn ang="0">
                  <a:pos x="1017" y="518"/>
                </a:cxn>
                <a:cxn ang="0">
                  <a:pos x="1070" y="567"/>
                </a:cxn>
                <a:cxn ang="0">
                  <a:pos x="1109" y="499"/>
                </a:cxn>
                <a:cxn ang="0">
                  <a:pos x="1137" y="471"/>
                </a:cxn>
                <a:cxn ang="0">
                  <a:pos x="1190" y="516"/>
                </a:cxn>
                <a:cxn ang="0">
                  <a:pos x="1220" y="546"/>
                </a:cxn>
                <a:cxn ang="0">
                  <a:pos x="1190" y="611"/>
                </a:cxn>
                <a:cxn ang="0">
                  <a:pos x="1176" y="674"/>
                </a:cxn>
                <a:cxn ang="0">
                  <a:pos x="1194" y="761"/>
                </a:cxn>
                <a:cxn ang="0">
                  <a:pos x="1167" y="784"/>
                </a:cxn>
              </a:cxnLst>
              <a:rect l="0" t="0" r="r" b="b"/>
              <a:pathLst>
                <a:path w="1220" h="1141">
                  <a:moveTo>
                    <a:pt x="1153" y="845"/>
                  </a:moveTo>
                  <a:lnTo>
                    <a:pt x="1130" y="845"/>
                  </a:lnTo>
                  <a:lnTo>
                    <a:pt x="1120" y="859"/>
                  </a:lnTo>
                  <a:lnTo>
                    <a:pt x="1109" y="882"/>
                  </a:lnTo>
                  <a:lnTo>
                    <a:pt x="1084" y="896"/>
                  </a:lnTo>
                  <a:lnTo>
                    <a:pt x="1060" y="924"/>
                  </a:lnTo>
                  <a:lnTo>
                    <a:pt x="1026" y="924"/>
                  </a:lnTo>
                  <a:lnTo>
                    <a:pt x="1010" y="943"/>
                  </a:lnTo>
                  <a:lnTo>
                    <a:pt x="998" y="959"/>
                  </a:lnTo>
                  <a:lnTo>
                    <a:pt x="977" y="959"/>
                  </a:lnTo>
                  <a:lnTo>
                    <a:pt x="957" y="952"/>
                  </a:lnTo>
                  <a:lnTo>
                    <a:pt x="945" y="943"/>
                  </a:lnTo>
                  <a:lnTo>
                    <a:pt x="943" y="908"/>
                  </a:lnTo>
                  <a:lnTo>
                    <a:pt x="924" y="908"/>
                  </a:lnTo>
                  <a:lnTo>
                    <a:pt x="908" y="896"/>
                  </a:lnTo>
                  <a:lnTo>
                    <a:pt x="890" y="870"/>
                  </a:lnTo>
                  <a:lnTo>
                    <a:pt x="865" y="870"/>
                  </a:lnTo>
                  <a:lnTo>
                    <a:pt x="862" y="894"/>
                  </a:lnTo>
                  <a:lnTo>
                    <a:pt x="839" y="903"/>
                  </a:lnTo>
                  <a:lnTo>
                    <a:pt x="814" y="945"/>
                  </a:lnTo>
                  <a:lnTo>
                    <a:pt x="775" y="947"/>
                  </a:lnTo>
                  <a:lnTo>
                    <a:pt x="740" y="994"/>
                  </a:lnTo>
                  <a:lnTo>
                    <a:pt x="694" y="989"/>
                  </a:lnTo>
                  <a:lnTo>
                    <a:pt x="641" y="1062"/>
                  </a:lnTo>
                  <a:lnTo>
                    <a:pt x="604" y="1038"/>
                  </a:lnTo>
                  <a:lnTo>
                    <a:pt x="556" y="1069"/>
                  </a:lnTo>
                  <a:lnTo>
                    <a:pt x="530" y="1038"/>
                  </a:lnTo>
                  <a:lnTo>
                    <a:pt x="500" y="1048"/>
                  </a:lnTo>
                  <a:lnTo>
                    <a:pt x="500" y="1078"/>
                  </a:lnTo>
                  <a:lnTo>
                    <a:pt x="457" y="1101"/>
                  </a:lnTo>
                  <a:lnTo>
                    <a:pt x="323" y="1087"/>
                  </a:lnTo>
                  <a:lnTo>
                    <a:pt x="304" y="1115"/>
                  </a:lnTo>
                  <a:lnTo>
                    <a:pt x="261" y="1118"/>
                  </a:lnTo>
                  <a:lnTo>
                    <a:pt x="205" y="1141"/>
                  </a:lnTo>
                  <a:lnTo>
                    <a:pt x="168" y="1097"/>
                  </a:lnTo>
                  <a:lnTo>
                    <a:pt x="113" y="1085"/>
                  </a:lnTo>
                  <a:lnTo>
                    <a:pt x="97" y="1064"/>
                  </a:lnTo>
                  <a:lnTo>
                    <a:pt x="111" y="1013"/>
                  </a:lnTo>
                  <a:lnTo>
                    <a:pt x="120" y="980"/>
                  </a:lnTo>
                  <a:lnTo>
                    <a:pt x="113" y="952"/>
                  </a:lnTo>
                  <a:lnTo>
                    <a:pt x="120" y="926"/>
                  </a:lnTo>
                  <a:lnTo>
                    <a:pt x="145" y="905"/>
                  </a:lnTo>
                  <a:lnTo>
                    <a:pt x="155" y="814"/>
                  </a:lnTo>
                  <a:lnTo>
                    <a:pt x="175" y="807"/>
                  </a:lnTo>
                  <a:lnTo>
                    <a:pt x="171" y="733"/>
                  </a:lnTo>
                  <a:lnTo>
                    <a:pt x="134" y="730"/>
                  </a:lnTo>
                  <a:lnTo>
                    <a:pt x="134" y="702"/>
                  </a:lnTo>
                  <a:lnTo>
                    <a:pt x="88" y="660"/>
                  </a:lnTo>
                  <a:lnTo>
                    <a:pt x="67" y="672"/>
                  </a:lnTo>
                  <a:lnTo>
                    <a:pt x="35" y="618"/>
                  </a:lnTo>
                  <a:lnTo>
                    <a:pt x="78" y="576"/>
                  </a:lnTo>
                  <a:lnTo>
                    <a:pt x="78" y="546"/>
                  </a:lnTo>
                  <a:lnTo>
                    <a:pt x="58" y="523"/>
                  </a:lnTo>
                  <a:lnTo>
                    <a:pt x="28" y="534"/>
                  </a:lnTo>
                  <a:lnTo>
                    <a:pt x="0" y="502"/>
                  </a:lnTo>
                  <a:lnTo>
                    <a:pt x="55" y="387"/>
                  </a:lnTo>
                  <a:lnTo>
                    <a:pt x="111" y="348"/>
                  </a:lnTo>
                  <a:lnTo>
                    <a:pt x="187" y="268"/>
                  </a:lnTo>
                  <a:lnTo>
                    <a:pt x="221" y="212"/>
                  </a:lnTo>
                  <a:lnTo>
                    <a:pt x="390" y="149"/>
                  </a:lnTo>
                  <a:lnTo>
                    <a:pt x="415" y="152"/>
                  </a:lnTo>
                  <a:lnTo>
                    <a:pt x="484" y="114"/>
                  </a:lnTo>
                  <a:lnTo>
                    <a:pt x="498" y="61"/>
                  </a:lnTo>
                  <a:lnTo>
                    <a:pt x="588" y="42"/>
                  </a:lnTo>
                  <a:lnTo>
                    <a:pt x="669" y="84"/>
                  </a:lnTo>
                  <a:lnTo>
                    <a:pt x="742" y="63"/>
                  </a:lnTo>
                  <a:lnTo>
                    <a:pt x="749" y="0"/>
                  </a:lnTo>
                  <a:lnTo>
                    <a:pt x="821" y="2"/>
                  </a:lnTo>
                  <a:lnTo>
                    <a:pt x="809" y="140"/>
                  </a:lnTo>
                  <a:lnTo>
                    <a:pt x="821" y="250"/>
                  </a:lnTo>
                  <a:lnTo>
                    <a:pt x="848" y="294"/>
                  </a:lnTo>
                  <a:lnTo>
                    <a:pt x="901" y="329"/>
                  </a:lnTo>
                  <a:lnTo>
                    <a:pt x="959" y="439"/>
                  </a:lnTo>
                  <a:lnTo>
                    <a:pt x="959" y="453"/>
                  </a:lnTo>
                  <a:lnTo>
                    <a:pt x="1012" y="450"/>
                  </a:lnTo>
                  <a:lnTo>
                    <a:pt x="1017" y="518"/>
                  </a:lnTo>
                  <a:lnTo>
                    <a:pt x="1024" y="541"/>
                  </a:lnTo>
                  <a:lnTo>
                    <a:pt x="1070" y="567"/>
                  </a:lnTo>
                  <a:lnTo>
                    <a:pt x="1100" y="548"/>
                  </a:lnTo>
                  <a:lnTo>
                    <a:pt x="1109" y="499"/>
                  </a:lnTo>
                  <a:lnTo>
                    <a:pt x="1137" y="471"/>
                  </a:lnTo>
                  <a:lnTo>
                    <a:pt x="1137" y="471"/>
                  </a:lnTo>
                  <a:lnTo>
                    <a:pt x="1187" y="476"/>
                  </a:lnTo>
                  <a:lnTo>
                    <a:pt x="1190" y="516"/>
                  </a:lnTo>
                  <a:lnTo>
                    <a:pt x="1217" y="520"/>
                  </a:lnTo>
                  <a:lnTo>
                    <a:pt x="1220" y="546"/>
                  </a:lnTo>
                  <a:lnTo>
                    <a:pt x="1196" y="558"/>
                  </a:lnTo>
                  <a:lnTo>
                    <a:pt x="1190" y="611"/>
                  </a:lnTo>
                  <a:lnTo>
                    <a:pt x="1176" y="635"/>
                  </a:lnTo>
                  <a:lnTo>
                    <a:pt x="1176" y="674"/>
                  </a:lnTo>
                  <a:lnTo>
                    <a:pt x="1210" y="733"/>
                  </a:lnTo>
                  <a:lnTo>
                    <a:pt x="1194" y="761"/>
                  </a:lnTo>
                  <a:lnTo>
                    <a:pt x="1194" y="779"/>
                  </a:lnTo>
                  <a:lnTo>
                    <a:pt x="1167" y="78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676632" y="5772129"/>
              <a:ext cx="1379540" cy="1135063"/>
            </a:xfrm>
            <a:custGeom>
              <a:avLst/>
              <a:gdLst/>
              <a:ahLst/>
              <a:cxnLst>
                <a:cxn ang="0">
                  <a:pos x="62" y="780"/>
                </a:cxn>
                <a:cxn ang="0">
                  <a:pos x="110" y="651"/>
                </a:cxn>
                <a:cxn ang="0">
                  <a:pos x="108" y="558"/>
                </a:cxn>
                <a:cxn ang="0">
                  <a:pos x="235" y="493"/>
                </a:cxn>
                <a:cxn ang="0">
                  <a:pos x="274" y="376"/>
                </a:cxn>
                <a:cxn ang="0">
                  <a:pos x="405" y="362"/>
                </a:cxn>
                <a:cxn ang="0">
                  <a:pos x="399" y="285"/>
                </a:cxn>
                <a:cxn ang="0">
                  <a:pos x="475" y="208"/>
                </a:cxn>
                <a:cxn ang="0">
                  <a:pos x="468" y="38"/>
                </a:cxn>
                <a:cxn ang="0">
                  <a:pos x="604" y="47"/>
                </a:cxn>
                <a:cxn ang="0">
                  <a:pos x="730" y="3"/>
                </a:cxn>
                <a:cxn ang="0">
                  <a:pos x="871" y="166"/>
                </a:cxn>
                <a:cxn ang="0">
                  <a:pos x="834" y="434"/>
                </a:cxn>
                <a:cxn ang="0">
                  <a:pos x="920" y="523"/>
                </a:cxn>
                <a:cxn ang="0">
                  <a:pos x="1049" y="518"/>
                </a:cxn>
                <a:cxn ang="0">
                  <a:pos x="1265" y="406"/>
                </a:cxn>
                <a:cxn ang="0">
                  <a:pos x="1332" y="362"/>
                </a:cxn>
                <a:cxn ang="0">
                  <a:pos x="1512" y="416"/>
                </a:cxn>
                <a:cxn ang="0">
                  <a:pos x="1521" y="224"/>
                </a:cxn>
                <a:cxn ang="0">
                  <a:pos x="1703" y="175"/>
                </a:cxn>
                <a:cxn ang="0">
                  <a:pos x="1805" y="299"/>
                </a:cxn>
                <a:cxn ang="0">
                  <a:pos x="1874" y="348"/>
                </a:cxn>
                <a:cxn ang="0">
                  <a:pos x="2155" y="318"/>
                </a:cxn>
                <a:cxn ang="0">
                  <a:pos x="2111" y="602"/>
                </a:cxn>
                <a:cxn ang="0">
                  <a:pos x="1971" y="574"/>
                </a:cxn>
                <a:cxn ang="0">
                  <a:pos x="1853" y="635"/>
                </a:cxn>
                <a:cxn ang="0">
                  <a:pos x="1945" y="768"/>
                </a:cxn>
                <a:cxn ang="0">
                  <a:pos x="1964" y="829"/>
                </a:cxn>
                <a:cxn ang="0">
                  <a:pos x="2102" y="1053"/>
                </a:cxn>
                <a:cxn ang="0">
                  <a:pos x="2058" y="1214"/>
                </a:cxn>
                <a:cxn ang="0">
                  <a:pos x="1950" y="1132"/>
                </a:cxn>
                <a:cxn ang="0">
                  <a:pos x="1754" y="1162"/>
                </a:cxn>
                <a:cxn ang="0">
                  <a:pos x="1680" y="1298"/>
                </a:cxn>
                <a:cxn ang="0">
                  <a:pos x="1733" y="1372"/>
                </a:cxn>
                <a:cxn ang="0">
                  <a:pos x="1528" y="1505"/>
                </a:cxn>
                <a:cxn ang="0">
                  <a:pos x="1374" y="1496"/>
                </a:cxn>
                <a:cxn ang="0">
                  <a:pos x="1261" y="1482"/>
                </a:cxn>
                <a:cxn ang="0">
                  <a:pos x="1088" y="1580"/>
                </a:cxn>
                <a:cxn ang="0">
                  <a:pos x="1032" y="1652"/>
                </a:cxn>
                <a:cxn ang="0">
                  <a:pos x="777" y="1638"/>
                </a:cxn>
                <a:cxn ang="0">
                  <a:pos x="523" y="1557"/>
                </a:cxn>
                <a:cxn ang="0">
                  <a:pos x="445" y="1599"/>
                </a:cxn>
                <a:cxn ang="0">
                  <a:pos x="212" y="1794"/>
                </a:cxn>
                <a:cxn ang="0">
                  <a:pos x="46" y="1685"/>
                </a:cxn>
                <a:cxn ang="0">
                  <a:pos x="48" y="1626"/>
                </a:cxn>
                <a:cxn ang="0">
                  <a:pos x="85" y="1568"/>
                </a:cxn>
                <a:cxn ang="0">
                  <a:pos x="90" y="1496"/>
                </a:cxn>
                <a:cxn ang="0">
                  <a:pos x="78" y="1461"/>
                </a:cxn>
                <a:cxn ang="0">
                  <a:pos x="50" y="1046"/>
                </a:cxn>
              </a:cxnLst>
              <a:rect l="0" t="0" r="r" b="b"/>
              <a:pathLst>
                <a:path w="2155" h="1794">
                  <a:moveTo>
                    <a:pt x="0" y="941"/>
                  </a:moveTo>
                  <a:lnTo>
                    <a:pt x="4" y="787"/>
                  </a:lnTo>
                  <a:lnTo>
                    <a:pt x="62" y="780"/>
                  </a:lnTo>
                  <a:lnTo>
                    <a:pt x="83" y="686"/>
                  </a:lnTo>
                  <a:lnTo>
                    <a:pt x="117" y="698"/>
                  </a:lnTo>
                  <a:lnTo>
                    <a:pt x="110" y="651"/>
                  </a:lnTo>
                  <a:lnTo>
                    <a:pt x="120" y="628"/>
                  </a:lnTo>
                  <a:lnTo>
                    <a:pt x="108" y="619"/>
                  </a:lnTo>
                  <a:lnTo>
                    <a:pt x="108" y="558"/>
                  </a:lnTo>
                  <a:lnTo>
                    <a:pt x="180" y="556"/>
                  </a:lnTo>
                  <a:lnTo>
                    <a:pt x="175" y="514"/>
                  </a:lnTo>
                  <a:lnTo>
                    <a:pt x="235" y="493"/>
                  </a:lnTo>
                  <a:lnTo>
                    <a:pt x="237" y="388"/>
                  </a:lnTo>
                  <a:lnTo>
                    <a:pt x="258" y="402"/>
                  </a:lnTo>
                  <a:lnTo>
                    <a:pt x="274" y="376"/>
                  </a:lnTo>
                  <a:lnTo>
                    <a:pt x="350" y="364"/>
                  </a:lnTo>
                  <a:lnTo>
                    <a:pt x="375" y="378"/>
                  </a:lnTo>
                  <a:lnTo>
                    <a:pt x="405" y="362"/>
                  </a:lnTo>
                  <a:lnTo>
                    <a:pt x="419" y="343"/>
                  </a:lnTo>
                  <a:lnTo>
                    <a:pt x="412" y="315"/>
                  </a:lnTo>
                  <a:lnTo>
                    <a:pt x="399" y="285"/>
                  </a:lnTo>
                  <a:lnTo>
                    <a:pt x="417" y="245"/>
                  </a:lnTo>
                  <a:lnTo>
                    <a:pt x="456" y="224"/>
                  </a:lnTo>
                  <a:lnTo>
                    <a:pt x="475" y="208"/>
                  </a:lnTo>
                  <a:lnTo>
                    <a:pt x="475" y="143"/>
                  </a:lnTo>
                  <a:lnTo>
                    <a:pt x="500" y="117"/>
                  </a:lnTo>
                  <a:lnTo>
                    <a:pt x="468" y="38"/>
                  </a:lnTo>
                  <a:lnTo>
                    <a:pt x="537" y="21"/>
                  </a:lnTo>
                  <a:lnTo>
                    <a:pt x="599" y="14"/>
                  </a:lnTo>
                  <a:lnTo>
                    <a:pt x="604" y="47"/>
                  </a:lnTo>
                  <a:lnTo>
                    <a:pt x="654" y="47"/>
                  </a:lnTo>
                  <a:lnTo>
                    <a:pt x="664" y="0"/>
                  </a:lnTo>
                  <a:lnTo>
                    <a:pt x="730" y="3"/>
                  </a:lnTo>
                  <a:lnTo>
                    <a:pt x="707" y="35"/>
                  </a:lnTo>
                  <a:lnTo>
                    <a:pt x="827" y="152"/>
                  </a:lnTo>
                  <a:lnTo>
                    <a:pt x="871" y="166"/>
                  </a:lnTo>
                  <a:lnTo>
                    <a:pt x="850" y="336"/>
                  </a:lnTo>
                  <a:lnTo>
                    <a:pt x="830" y="362"/>
                  </a:lnTo>
                  <a:lnTo>
                    <a:pt x="834" y="434"/>
                  </a:lnTo>
                  <a:lnTo>
                    <a:pt x="880" y="465"/>
                  </a:lnTo>
                  <a:lnTo>
                    <a:pt x="892" y="532"/>
                  </a:lnTo>
                  <a:lnTo>
                    <a:pt x="920" y="523"/>
                  </a:lnTo>
                  <a:lnTo>
                    <a:pt x="952" y="532"/>
                  </a:lnTo>
                  <a:lnTo>
                    <a:pt x="979" y="516"/>
                  </a:lnTo>
                  <a:lnTo>
                    <a:pt x="1049" y="518"/>
                  </a:lnTo>
                  <a:lnTo>
                    <a:pt x="1092" y="514"/>
                  </a:lnTo>
                  <a:lnTo>
                    <a:pt x="1148" y="530"/>
                  </a:lnTo>
                  <a:lnTo>
                    <a:pt x="1265" y="406"/>
                  </a:lnTo>
                  <a:lnTo>
                    <a:pt x="1258" y="357"/>
                  </a:lnTo>
                  <a:lnTo>
                    <a:pt x="1309" y="322"/>
                  </a:lnTo>
                  <a:lnTo>
                    <a:pt x="1332" y="362"/>
                  </a:lnTo>
                  <a:lnTo>
                    <a:pt x="1339" y="427"/>
                  </a:lnTo>
                  <a:lnTo>
                    <a:pt x="1500" y="467"/>
                  </a:lnTo>
                  <a:lnTo>
                    <a:pt x="1512" y="416"/>
                  </a:lnTo>
                  <a:lnTo>
                    <a:pt x="1487" y="383"/>
                  </a:lnTo>
                  <a:lnTo>
                    <a:pt x="1535" y="252"/>
                  </a:lnTo>
                  <a:lnTo>
                    <a:pt x="1521" y="224"/>
                  </a:lnTo>
                  <a:lnTo>
                    <a:pt x="1556" y="206"/>
                  </a:lnTo>
                  <a:lnTo>
                    <a:pt x="1590" y="227"/>
                  </a:lnTo>
                  <a:lnTo>
                    <a:pt x="1703" y="175"/>
                  </a:lnTo>
                  <a:lnTo>
                    <a:pt x="1715" y="203"/>
                  </a:lnTo>
                  <a:lnTo>
                    <a:pt x="1738" y="273"/>
                  </a:lnTo>
                  <a:lnTo>
                    <a:pt x="1805" y="299"/>
                  </a:lnTo>
                  <a:lnTo>
                    <a:pt x="1812" y="325"/>
                  </a:lnTo>
                  <a:lnTo>
                    <a:pt x="1846" y="332"/>
                  </a:lnTo>
                  <a:lnTo>
                    <a:pt x="1874" y="348"/>
                  </a:lnTo>
                  <a:lnTo>
                    <a:pt x="1948" y="364"/>
                  </a:lnTo>
                  <a:lnTo>
                    <a:pt x="1982" y="292"/>
                  </a:lnTo>
                  <a:lnTo>
                    <a:pt x="2155" y="318"/>
                  </a:lnTo>
                  <a:lnTo>
                    <a:pt x="2114" y="427"/>
                  </a:lnTo>
                  <a:lnTo>
                    <a:pt x="2104" y="581"/>
                  </a:lnTo>
                  <a:lnTo>
                    <a:pt x="2111" y="602"/>
                  </a:lnTo>
                  <a:lnTo>
                    <a:pt x="2014" y="630"/>
                  </a:lnTo>
                  <a:lnTo>
                    <a:pt x="2014" y="593"/>
                  </a:lnTo>
                  <a:lnTo>
                    <a:pt x="1971" y="574"/>
                  </a:lnTo>
                  <a:lnTo>
                    <a:pt x="1941" y="609"/>
                  </a:lnTo>
                  <a:lnTo>
                    <a:pt x="1902" y="633"/>
                  </a:lnTo>
                  <a:lnTo>
                    <a:pt x="1853" y="635"/>
                  </a:lnTo>
                  <a:lnTo>
                    <a:pt x="1860" y="668"/>
                  </a:lnTo>
                  <a:lnTo>
                    <a:pt x="1952" y="675"/>
                  </a:lnTo>
                  <a:lnTo>
                    <a:pt x="1945" y="768"/>
                  </a:lnTo>
                  <a:lnTo>
                    <a:pt x="1885" y="775"/>
                  </a:lnTo>
                  <a:lnTo>
                    <a:pt x="1902" y="838"/>
                  </a:lnTo>
                  <a:lnTo>
                    <a:pt x="1964" y="829"/>
                  </a:lnTo>
                  <a:lnTo>
                    <a:pt x="2005" y="845"/>
                  </a:lnTo>
                  <a:lnTo>
                    <a:pt x="2042" y="941"/>
                  </a:lnTo>
                  <a:lnTo>
                    <a:pt x="2102" y="1053"/>
                  </a:lnTo>
                  <a:lnTo>
                    <a:pt x="2134" y="1081"/>
                  </a:lnTo>
                  <a:lnTo>
                    <a:pt x="2109" y="1153"/>
                  </a:lnTo>
                  <a:lnTo>
                    <a:pt x="2058" y="1214"/>
                  </a:lnTo>
                  <a:lnTo>
                    <a:pt x="2038" y="1284"/>
                  </a:lnTo>
                  <a:lnTo>
                    <a:pt x="2005" y="1237"/>
                  </a:lnTo>
                  <a:lnTo>
                    <a:pt x="1950" y="1132"/>
                  </a:lnTo>
                  <a:lnTo>
                    <a:pt x="1895" y="1097"/>
                  </a:lnTo>
                  <a:lnTo>
                    <a:pt x="1823" y="1116"/>
                  </a:lnTo>
                  <a:lnTo>
                    <a:pt x="1754" y="1162"/>
                  </a:lnTo>
                  <a:lnTo>
                    <a:pt x="1754" y="1162"/>
                  </a:lnTo>
                  <a:lnTo>
                    <a:pt x="1643" y="1218"/>
                  </a:lnTo>
                  <a:lnTo>
                    <a:pt x="1680" y="1298"/>
                  </a:lnTo>
                  <a:lnTo>
                    <a:pt x="1634" y="1321"/>
                  </a:lnTo>
                  <a:lnTo>
                    <a:pt x="1655" y="1368"/>
                  </a:lnTo>
                  <a:lnTo>
                    <a:pt x="1733" y="1372"/>
                  </a:lnTo>
                  <a:lnTo>
                    <a:pt x="1632" y="1526"/>
                  </a:lnTo>
                  <a:lnTo>
                    <a:pt x="1551" y="1473"/>
                  </a:lnTo>
                  <a:lnTo>
                    <a:pt x="1528" y="1505"/>
                  </a:lnTo>
                  <a:lnTo>
                    <a:pt x="1484" y="1545"/>
                  </a:lnTo>
                  <a:lnTo>
                    <a:pt x="1424" y="1487"/>
                  </a:lnTo>
                  <a:lnTo>
                    <a:pt x="1374" y="1496"/>
                  </a:lnTo>
                  <a:lnTo>
                    <a:pt x="1348" y="1473"/>
                  </a:lnTo>
                  <a:lnTo>
                    <a:pt x="1300" y="1461"/>
                  </a:lnTo>
                  <a:lnTo>
                    <a:pt x="1261" y="1482"/>
                  </a:lnTo>
                  <a:lnTo>
                    <a:pt x="1196" y="1505"/>
                  </a:lnTo>
                  <a:lnTo>
                    <a:pt x="1120" y="1510"/>
                  </a:lnTo>
                  <a:lnTo>
                    <a:pt x="1088" y="1580"/>
                  </a:lnTo>
                  <a:lnTo>
                    <a:pt x="1056" y="1582"/>
                  </a:lnTo>
                  <a:lnTo>
                    <a:pt x="1062" y="1622"/>
                  </a:lnTo>
                  <a:lnTo>
                    <a:pt x="1032" y="1652"/>
                  </a:lnTo>
                  <a:lnTo>
                    <a:pt x="837" y="1664"/>
                  </a:lnTo>
                  <a:lnTo>
                    <a:pt x="774" y="1722"/>
                  </a:lnTo>
                  <a:lnTo>
                    <a:pt x="777" y="1638"/>
                  </a:lnTo>
                  <a:lnTo>
                    <a:pt x="574" y="1633"/>
                  </a:lnTo>
                  <a:lnTo>
                    <a:pt x="567" y="1561"/>
                  </a:lnTo>
                  <a:lnTo>
                    <a:pt x="523" y="1557"/>
                  </a:lnTo>
                  <a:lnTo>
                    <a:pt x="521" y="1501"/>
                  </a:lnTo>
                  <a:lnTo>
                    <a:pt x="452" y="1505"/>
                  </a:lnTo>
                  <a:lnTo>
                    <a:pt x="445" y="1599"/>
                  </a:lnTo>
                  <a:lnTo>
                    <a:pt x="422" y="1599"/>
                  </a:lnTo>
                  <a:lnTo>
                    <a:pt x="415" y="1757"/>
                  </a:lnTo>
                  <a:lnTo>
                    <a:pt x="212" y="1794"/>
                  </a:lnTo>
                  <a:lnTo>
                    <a:pt x="156" y="1790"/>
                  </a:lnTo>
                  <a:lnTo>
                    <a:pt x="177" y="1762"/>
                  </a:lnTo>
                  <a:lnTo>
                    <a:pt x="46" y="1685"/>
                  </a:lnTo>
                  <a:lnTo>
                    <a:pt x="74" y="1675"/>
                  </a:lnTo>
                  <a:lnTo>
                    <a:pt x="78" y="1652"/>
                  </a:lnTo>
                  <a:lnTo>
                    <a:pt x="48" y="1626"/>
                  </a:lnTo>
                  <a:lnTo>
                    <a:pt x="44" y="1575"/>
                  </a:lnTo>
                  <a:lnTo>
                    <a:pt x="71" y="1568"/>
                  </a:lnTo>
                  <a:lnTo>
                    <a:pt x="85" y="1568"/>
                  </a:lnTo>
                  <a:lnTo>
                    <a:pt x="85" y="1557"/>
                  </a:lnTo>
                  <a:lnTo>
                    <a:pt x="87" y="1517"/>
                  </a:lnTo>
                  <a:lnTo>
                    <a:pt x="90" y="1496"/>
                  </a:lnTo>
                  <a:lnTo>
                    <a:pt x="71" y="1489"/>
                  </a:lnTo>
                  <a:lnTo>
                    <a:pt x="62" y="1482"/>
                  </a:lnTo>
                  <a:lnTo>
                    <a:pt x="78" y="1461"/>
                  </a:lnTo>
                  <a:lnTo>
                    <a:pt x="115" y="1452"/>
                  </a:lnTo>
                  <a:lnTo>
                    <a:pt x="64" y="1193"/>
                  </a:lnTo>
                  <a:lnTo>
                    <a:pt x="50" y="1046"/>
                  </a:lnTo>
                  <a:lnTo>
                    <a:pt x="50" y="1046"/>
                  </a:lnTo>
                  <a:lnTo>
                    <a:pt x="44" y="950"/>
                  </a:lnTo>
                </a:path>
              </a:pathLst>
            </a:custGeom>
            <a:solidFill>
              <a:srgbClr val="00B050"/>
            </a:solidFill>
            <a:ln w="508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184633" y="7654906"/>
              <a:ext cx="1414465" cy="1089026"/>
            </a:xfrm>
            <a:custGeom>
              <a:avLst/>
              <a:gdLst/>
              <a:ahLst/>
              <a:cxnLst>
                <a:cxn ang="0">
                  <a:pos x="1563" y="72"/>
                </a:cxn>
                <a:cxn ang="0">
                  <a:pos x="1712" y="30"/>
                </a:cxn>
                <a:cxn ang="0">
                  <a:pos x="1793" y="145"/>
                </a:cxn>
                <a:cxn ang="0">
                  <a:pos x="1901" y="208"/>
                </a:cxn>
                <a:cxn ang="0">
                  <a:pos x="2116" y="252"/>
                </a:cxn>
                <a:cxn ang="0">
                  <a:pos x="2130" y="385"/>
                </a:cxn>
                <a:cxn ang="0">
                  <a:pos x="2054" y="632"/>
                </a:cxn>
                <a:cxn ang="0">
                  <a:pos x="2210" y="800"/>
                </a:cxn>
                <a:cxn ang="0">
                  <a:pos x="2153" y="1227"/>
                </a:cxn>
                <a:cxn ang="0">
                  <a:pos x="2107" y="1425"/>
                </a:cxn>
                <a:cxn ang="0">
                  <a:pos x="2044" y="1577"/>
                </a:cxn>
                <a:cxn ang="0">
                  <a:pos x="1703" y="1579"/>
                </a:cxn>
                <a:cxn ang="0">
                  <a:pos x="1627" y="1628"/>
                </a:cxn>
                <a:cxn ang="0">
                  <a:pos x="1431" y="1680"/>
                </a:cxn>
                <a:cxn ang="0">
                  <a:pos x="1353" y="1694"/>
                </a:cxn>
                <a:cxn ang="0">
                  <a:pos x="1311" y="1619"/>
                </a:cxn>
                <a:cxn ang="0">
                  <a:pos x="1309" y="1528"/>
                </a:cxn>
                <a:cxn ang="0">
                  <a:pos x="1102" y="1442"/>
                </a:cxn>
                <a:cxn ang="0">
                  <a:pos x="744" y="1381"/>
                </a:cxn>
                <a:cxn ang="0">
                  <a:pos x="654" y="1390"/>
                </a:cxn>
                <a:cxn ang="0">
                  <a:pos x="622" y="1537"/>
                </a:cxn>
                <a:cxn ang="0">
                  <a:pos x="618" y="1621"/>
                </a:cxn>
                <a:cxn ang="0">
                  <a:pos x="486" y="1705"/>
                </a:cxn>
                <a:cxn ang="0">
                  <a:pos x="348" y="1715"/>
                </a:cxn>
                <a:cxn ang="0">
                  <a:pos x="166" y="1684"/>
                </a:cxn>
                <a:cxn ang="0">
                  <a:pos x="90" y="1607"/>
                </a:cxn>
                <a:cxn ang="0">
                  <a:pos x="7" y="1565"/>
                </a:cxn>
                <a:cxn ang="0">
                  <a:pos x="73" y="1325"/>
                </a:cxn>
                <a:cxn ang="0">
                  <a:pos x="64" y="1227"/>
                </a:cxn>
                <a:cxn ang="0">
                  <a:pos x="90" y="1101"/>
                </a:cxn>
                <a:cxn ang="0">
                  <a:pos x="80" y="1005"/>
                </a:cxn>
                <a:cxn ang="0">
                  <a:pos x="64" y="940"/>
                </a:cxn>
                <a:cxn ang="0">
                  <a:pos x="127" y="823"/>
                </a:cxn>
                <a:cxn ang="0">
                  <a:pos x="258" y="994"/>
                </a:cxn>
                <a:cxn ang="0">
                  <a:pos x="445" y="926"/>
                </a:cxn>
                <a:cxn ang="0">
                  <a:pos x="452" y="994"/>
                </a:cxn>
                <a:cxn ang="0">
                  <a:pos x="447" y="1080"/>
                </a:cxn>
                <a:cxn ang="0">
                  <a:pos x="615" y="1001"/>
                </a:cxn>
                <a:cxn ang="0">
                  <a:pos x="864" y="928"/>
                </a:cxn>
                <a:cxn ang="0">
                  <a:pos x="922" y="865"/>
                </a:cxn>
                <a:cxn ang="0">
                  <a:pos x="1042" y="812"/>
                </a:cxn>
                <a:cxn ang="0">
                  <a:pos x="1136" y="749"/>
                </a:cxn>
                <a:cxn ang="0">
                  <a:pos x="1242" y="453"/>
                </a:cxn>
                <a:cxn ang="0">
                  <a:pos x="1332" y="380"/>
                </a:cxn>
                <a:cxn ang="0">
                  <a:pos x="1337" y="140"/>
                </a:cxn>
              </a:cxnLst>
              <a:rect l="0" t="0" r="r" b="b"/>
              <a:pathLst>
                <a:path w="2210" h="1719">
                  <a:moveTo>
                    <a:pt x="1434" y="30"/>
                  </a:moveTo>
                  <a:lnTo>
                    <a:pt x="1542" y="107"/>
                  </a:lnTo>
                  <a:lnTo>
                    <a:pt x="1563" y="72"/>
                  </a:lnTo>
                  <a:lnTo>
                    <a:pt x="1563" y="23"/>
                  </a:lnTo>
                  <a:lnTo>
                    <a:pt x="1574" y="0"/>
                  </a:lnTo>
                  <a:lnTo>
                    <a:pt x="1712" y="30"/>
                  </a:lnTo>
                  <a:lnTo>
                    <a:pt x="1692" y="54"/>
                  </a:lnTo>
                  <a:lnTo>
                    <a:pt x="1747" y="79"/>
                  </a:lnTo>
                  <a:lnTo>
                    <a:pt x="1793" y="145"/>
                  </a:lnTo>
                  <a:lnTo>
                    <a:pt x="1869" y="100"/>
                  </a:lnTo>
                  <a:lnTo>
                    <a:pt x="1874" y="203"/>
                  </a:lnTo>
                  <a:lnTo>
                    <a:pt x="1901" y="208"/>
                  </a:lnTo>
                  <a:lnTo>
                    <a:pt x="1915" y="184"/>
                  </a:lnTo>
                  <a:lnTo>
                    <a:pt x="1934" y="182"/>
                  </a:lnTo>
                  <a:lnTo>
                    <a:pt x="2116" y="252"/>
                  </a:lnTo>
                  <a:lnTo>
                    <a:pt x="2153" y="236"/>
                  </a:lnTo>
                  <a:lnTo>
                    <a:pt x="2180" y="273"/>
                  </a:lnTo>
                  <a:lnTo>
                    <a:pt x="2130" y="385"/>
                  </a:lnTo>
                  <a:lnTo>
                    <a:pt x="2132" y="427"/>
                  </a:lnTo>
                  <a:lnTo>
                    <a:pt x="2153" y="483"/>
                  </a:lnTo>
                  <a:lnTo>
                    <a:pt x="2054" y="632"/>
                  </a:lnTo>
                  <a:lnTo>
                    <a:pt x="2120" y="670"/>
                  </a:lnTo>
                  <a:lnTo>
                    <a:pt x="2127" y="802"/>
                  </a:lnTo>
                  <a:lnTo>
                    <a:pt x="2210" y="800"/>
                  </a:lnTo>
                  <a:lnTo>
                    <a:pt x="2208" y="917"/>
                  </a:lnTo>
                  <a:lnTo>
                    <a:pt x="2144" y="919"/>
                  </a:lnTo>
                  <a:lnTo>
                    <a:pt x="2153" y="1227"/>
                  </a:lnTo>
                  <a:lnTo>
                    <a:pt x="2144" y="1260"/>
                  </a:lnTo>
                  <a:lnTo>
                    <a:pt x="2104" y="1271"/>
                  </a:lnTo>
                  <a:lnTo>
                    <a:pt x="2107" y="1425"/>
                  </a:lnTo>
                  <a:lnTo>
                    <a:pt x="2104" y="1444"/>
                  </a:lnTo>
                  <a:lnTo>
                    <a:pt x="2051" y="1444"/>
                  </a:lnTo>
                  <a:lnTo>
                    <a:pt x="2044" y="1577"/>
                  </a:lnTo>
                  <a:lnTo>
                    <a:pt x="1802" y="1556"/>
                  </a:lnTo>
                  <a:lnTo>
                    <a:pt x="1805" y="1577"/>
                  </a:lnTo>
                  <a:lnTo>
                    <a:pt x="1703" y="1579"/>
                  </a:lnTo>
                  <a:lnTo>
                    <a:pt x="1703" y="1551"/>
                  </a:lnTo>
                  <a:lnTo>
                    <a:pt x="1666" y="1556"/>
                  </a:lnTo>
                  <a:lnTo>
                    <a:pt x="1627" y="1628"/>
                  </a:lnTo>
                  <a:lnTo>
                    <a:pt x="1549" y="1628"/>
                  </a:lnTo>
                  <a:lnTo>
                    <a:pt x="1549" y="1680"/>
                  </a:lnTo>
                  <a:lnTo>
                    <a:pt x="1431" y="1680"/>
                  </a:lnTo>
                  <a:lnTo>
                    <a:pt x="1420" y="1703"/>
                  </a:lnTo>
                  <a:lnTo>
                    <a:pt x="1381" y="1717"/>
                  </a:lnTo>
                  <a:lnTo>
                    <a:pt x="1353" y="1694"/>
                  </a:lnTo>
                  <a:lnTo>
                    <a:pt x="1355" y="1654"/>
                  </a:lnTo>
                  <a:lnTo>
                    <a:pt x="1323" y="1647"/>
                  </a:lnTo>
                  <a:lnTo>
                    <a:pt x="1311" y="1619"/>
                  </a:lnTo>
                  <a:lnTo>
                    <a:pt x="1314" y="1589"/>
                  </a:lnTo>
                  <a:lnTo>
                    <a:pt x="1337" y="1563"/>
                  </a:lnTo>
                  <a:lnTo>
                    <a:pt x="1309" y="1528"/>
                  </a:lnTo>
                  <a:lnTo>
                    <a:pt x="1224" y="1535"/>
                  </a:lnTo>
                  <a:lnTo>
                    <a:pt x="1104" y="1521"/>
                  </a:lnTo>
                  <a:lnTo>
                    <a:pt x="1102" y="1442"/>
                  </a:lnTo>
                  <a:lnTo>
                    <a:pt x="929" y="1432"/>
                  </a:lnTo>
                  <a:lnTo>
                    <a:pt x="756" y="1439"/>
                  </a:lnTo>
                  <a:lnTo>
                    <a:pt x="744" y="1381"/>
                  </a:lnTo>
                  <a:lnTo>
                    <a:pt x="636" y="1351"/>
                  </a:lnTo>
                  <a:lnTo>
                    <a:pt x="615" y="1395"/>
                  </a:lnTo>
                  <a:lnTo>
                    <a:pt x="654" y="1390"/>
                  </a:lnTo>
                  <a:lnTo>
                    <a:pt x="673" y="1453"/>
                  </a:lnTo>
                  <a:lnTo>
                    <a:pt x="643" y="1477"/>
                  </a:lnTo>
                  <a:lnTo>
                    <a:pt x="622" y="1537"/>
                  </a:lnTo>
                  <a:lnTo>
                    <a:pt x="576" y="1565"/>
                  </a:lnTo>
                  <a:lnTo>
                    <a:pt x="567" y="1600"/>
                  </a:lnTo>
                  <a:lnTo>
                    <a:pt x="618" y="1621"/>
                  </a:lnTo>
                  <a:lnTo>
                    <a:pt x="615" y="1670"/>
                  </a:lnTo>
                  <a:lnTo>
                    <a:pt x="505" y="1675"/>
                  </a:lnTo>
                  <a:lnTo>
                    <a:pt x="486" y="1705"/>
                  </a:lnTo>
                  <a:lnTo>
                    <a:pt x="438" y="1719"/>
                  </a:lnTo>
                  <a:lnTo>
                    <a:pt x="410" y="1698"/>
                  </a:lnTo>
                  <a:lnTo>
                    <a:pt x="348" y="1715"/>
                  </a:lnTo>
                  <a:lnTo>
                    <a:pt x="348" y="1715"/>
                  </a:lnTo>
                  <a:lnTo>
                    <a:pt x="320" y="1687"/>
                  </a:lnTo>
                  <a:lnTo>
                    <a:pt x="166" y="1684"/>
                  </a:lnTo>
                  <a:lnTo>
                    <a:pt x="166" y="1663"/>
                  </a:lnTo>
                  <a:lnTo>
                    <a:pt x="138" y="1633"/>
                  </a:lnTo>
                  <a:lnTo>
                    <a:pt x="90" y="1607"/>
                  </a:lnTo>
                  <a:lnTo>
                    <a:pt x="80" y="1561"/>
                  </a:lnTo>
                  <a:lnTo>
                    <a:pt x="32" y="1575"/>
                  </a:lnTo>
                  <a:lnTo>
                    <a:pt x="7" y="1565"/>
                  </a:lnTo>
                  <a:lnTo>
                    <a:pt x="0" y="1502"/>
                  </a:lnTo>
                  <a:lnTo>
                    <a:pt x="27" y="1481"/>
                  </a:lnTo>
                  <a:lnTo>
                    <a:pt x="73" y="1325"/>
                  </a:lnTo>
                  <a:lnTo>
                    <a:pt x="73" y="1281"/>
                  </a:lnTo>
                  <a:lnTo>
                    <a:pt x="113" y="1241"/>
                  </a:lnTo>
                  <a:lnTo>
                    <a:pt x="64" y="1227"/>
                  </a:lnTo>
                  <a:lnTo>
                    <a:pt x="48" y="1201"/>
                  </a:lnTo>
                  <a:lnTo>
                    <a:pt x="90" y="1101"/>
                  </a:lnTo>
                  <a:lnTo>
                    <a:pt x="90" y="1101"/>
                  </a:lnTo>
                  <a:lnTo>
                    <a:pt x="48" y="1066"/>
                  </a:lnTo>
                  <a:lnTo>
                    <a:pt x="76" y="1045"/>
                  </a:lnTo>
                  <a:lnTo>
                    <a:pt x="80" y="1005"/>
                  </a:lnTo>
                  <a:lnTo>
                    <a:pt x="138" y="989"/>
                  </a:lnTo>
                  <a:lnTo>
                    <a:pt x="110" y="938"/>
                  </a:lnTo>
                  <a:lnTo>
                    <a:pt x="64" y="940"/>
                  </a:lnTo>
                  <a:lnTo>
                    <a:pt x="64" y="893"/>
                  </a:lnTo>
                  <a:lnTo>
                    <a:pt x="113" y="865"/>
                  </a:lnTo>
                  <a:lnTo>
                    <a:pt x="127" y="823"/>
                  </a:lnTo>
                  <a:lnTo>
                    <a:pt x="205" y="872"/>
                  </a:lnTo>
                  <a:lnTo>
                    <a:pt x="200" y="940"/>
                  </a:lnTo>
                  <a:lnTo>
                    <a:pt x="258" y="994"/>
                  </a:lnTo>
                  <a:lnTo>
                    <a:pt x="297" y="1003"/>
                  </a:lnTo>
                  <a:lnTo>
                    <a:pt x="380" y="963"/>
                  </a:lnTo>
                  <a:lnTo>
                    <a:pt x="445" y="926"/>
                  </a:lnTo>
                  <a:lnTo>
                    <a:pt x="468" y="938"/>
                  </a:lnTo>
                  <a:lnTo>
                    <a:pt x="488" y="961"/>
                  </a:lnTo>
                  <a:lnTo>
                    <a:pt x="452" y="994"/>
                  </a:lnTo>
                  <a:lnTo>
                    <a:pt x="454" y="1019"/>
                  </a:lnTo>
                  <a:lnTo>
                    <a:pt x="424" y="1043"/>
                  </a:lnTo>
                  <a:lnTo>
                    <a:pt x="447" y="1080"/>
                  </a:lnTo>
                  <a:lnTo>
                    <a:pt x="597" y="1094"/>
                  </a:lnTo>
                  <a:lnTo>
                    <a:pt x="641" y="1066"/>
                  </a:lnTo>
                  <a:lnTo>
                    <a:pt x="615" y="1001"/>
                  </a:lnTo>
                  <a:lnTo>
                    <a:pt x="853" y="996"/>
                  </a:lnTo>
                  <a:lnTo>
                    <a:pt x="885" y="956"/>
                  </a:lnTo>
                  <a:lnTo>
                    <a:pt x="864" y="928"/>
                  </a:lnTo>
                  <a:lnTo>
                    <a:pt x="876" y="900"/>
                  </a:lnTo>
                  <a:lnTo>
                    <a:pt x="910" y="891"/>
                  </a:lnTo>
                  <a:lnTo>
                    <a:pt x="922" y="865"/>
                  </a:lnTo>
                  <a:lnTo>
                    <a:pt x="956" y="872"/>
                  </a:lnTo>
                  <a:lnTo>
                    <a:pt x="1026" y="872"/>
                  </a:lnTo>
                  <a:lnTo>
                    <a:pt x="1042" y="812"/>
                  </a:lnTo>
                  <a:lnTo>
                    <a:pt x="1081" y="814"/>
                  </a:lnTo>
                  <a:lnTo>
                    <a:pt x="1102" y="756"/>
                  </a:lnTo>
                  <a:lnTo>
                    <a:pt x="1136" y="749"/>
                  </a:lnTo>
                  <a:lnTo>
                    <a:pt x="1187" y="478"/>
                  </a:lnTo>
                  <a:lnTo>
                    <a:pt x="1233" y="511"/>
                  </a:lnTo>
                  <a:lnTo>
                    <a:pt x="1242" y="453"/>
                  </a:lnTo>
                  <a:lnTo>
                    <a:pt x="1217" y="422"/>
                  </a:lnTo>
                  <a:lnTo>
                    <a:pt x="1286" y="397"/>
                  </a:lnTo>
                  <a:lnTo>
                    <a:pt x="1332" y="380"/>
                  </a:lnTo>
                  <a:lnTo>
                    <a:pt x="1337" y="306"/>
                  </a:lnTo>
                  <a:lnTo>
                    <a:pt x="1383" y="306"/>
                  </a:lnTo>
                  <a:lnTo>
                    <a:pt x="1337" y="140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743307" y="6696055"/>
              <a:ext cx="1358902" cy="1651002"/>
            </a:xfrm>
            <a:custGeom>
              <a:avLst/>
              <a:gdLst/>
              <a:ahLst/>
              <a:cxnLst>
                <a:cxn ang="0">
                  <a:pos x="1381" y="161"/>
                </a:cxn>
                <a:cxn ang="0">
                  <a:pos x="1483" y="228"/>
                </a:cxn>
                <a:cxn ang="0">
                  <a:pos x="1356" y="396"/>
                </a:cxn>
                <a:cxn ang="0">
                  <a:pos x="1231" y="585"/>
                </a:cxn>
                <a:cxn ang="0">
                  <a:pos x="1192" y="989"/>
                </a:cxn>
                <a:cxn ang="0">
                  <a:pos x="1017" y="1239"/>
                </a:cxn>
                <a:cxn ang="0">
                  <a:pos x="1033" y="1323"/>
                </a:cxn>
                <a:cxn ang="0">
                  <a:pos x="1093" y="1458"/>
                </a:cxn>
                <a:cxn ang="0">
                  <a:pos x="1190" y="1509"/>
                </a:cxn>
                <a:cxn ang="0">
                  <a:pos x="1446" y="1411"/>
                </a:cxn>
                <a:cxn ang="0">
                  <a:pos x="1656" y="1582"/>
                </a:cxn>
                <a:cxn ang="0">
                  <a:pos x="1847" y="1453"/>
                </a:cxn>
                <a:cxn ang="0">
                  <a:pos x="1958" y="1421"/>
                </a:cxn>
                <a:cxn ang="0">
                  <a:pos x="1928" y="1502"/>
                </a:cxn>
                <a:cxn ang="0">
                  <a:pos x="2073" y="1519"/>
                </a:cxn>
                <a:cxn ang="0">
                  <a:pos x="2124" y="1544"/>
                </a:cxn>
                <a:cxn ang="0">
                  <a:pos x="2027" y="1820"/>
                </a:cxn>
                <a:cxn ang="0">
                  <a:pos x="1907" y="1936"/>
                </a:cxn>
                <a:cxn ang="0">
                  <a:pos x="1877" y="1992"/>
                </a:cxn>
                <a:cxn ang="0">
                  <a:pos x="1771" y="2328"/>
                </a:cxn>
                <a:cxn ang="0">
                  <a:pos x="1646" y="2386"/>
                </a:cxn>
                <a:cxn ang="0">
                  <a:pos x="1566" y="2414"/>
                </a:cxn>
                <a:cxn ang="0">
                  <a:pos x="1543" y="2510"/>
                </a:cxn>
                <a:cxn ang="0">
                  <a:pos x="1287" y="2608"/>
                </a:cxn>
                <a:cxn ang="0">
                  <a:pos x="1144" y="2533"/>
                </a:cxn>
                <a:cxn ang="0">
                  <a:pos x="1158" y="2452"/>
                </a:cxn>
                <a:cxn ang="0">
                  <a:pos x="987" y="2517"/>
                </a:cxn>
                <a:cxn ang="0">
                  <a:pos x="895" y="2386"/>
                </a:cxn>
                <a:cxn ang="0">
                  <a:pos x="754" y="2407"/>
                </a:cxn>
                <a:cxn ang="0">
                  <a:pos x="828" y="2503"/>
                </a:cxn>
                <a:cxn ang="0">
                  <a:pos x="738" y="2580"/>
                </a:cxn>
                <a:cxn ang="0">
                  <a:pos x="411" y="2515"/>
                </a:cxn>
                <a:cxn ang="0">
                  <a:pos x="395" y="2442"/>
                </a:cxn>
                <a:cxn ang="0">
                  <a:pos x="330" y="2342"/>
                </a:cxn>
                <a:cxn ang="0">
                  <a:pos x="337" y="2260"/>
                </a:cxn>
                <a:cxn ang="0">
                  <a:pos x="289" y="2153"/>
                </a:cxn>
                <a:cxn ang="0">
                  <a:pos x="171" y="2204"/>
                </a:cxn>
                <a:cxn ang="0">
                  <a:pos x="134" y="2163"/>
                </a:cxn>
                <a:cxn ang="0">
                  <a:pos x="109" y="2002"/>
                </a:cxn>
                <a:cxn ang="0">
                  <a:pos x="116" y="1911"/>
                </a:cxn>
                <a:cxn ang="0">
                  <a:pos x="238" y="1831"/>
                </a:cxn>
                <a:cxn ang="0">
                  <a:pos x="97" y="1682"/>
                </a:cxn>
                <a:cxn ang="0">
                  <a:pos x="67" y="1409"/>
                </a:cxn>
                <a:cxn ang="0">
                  <a:pos x="7" y="1026"/>
                </a:cxn>
                <a:cxn ang="0">
                  <a:pos x="95" y="1024"/>
                </a:cxn>
                <a:cxn ang="0">
                  <a:pos x="28" y="935"/>
                </a:cxn>
                <a:cxn ang="0">
                  <a:pos x="139" y="877"/>
                </a:cxn>
                <a:cxn ang="0">
                  <a:pos x="339" y="756"/>
                </a:cxn>
                <a:cxn ang="0">
                  <a:pos x="330" y="662"/>
                </a:cxn>
                <a:cxn ang="0">
                  <a:pos x="330" y="522"/>
                </a:cxn>
                <a:cxn ang="0">
                  <a:pos x="312" y="296"/>
                </a:cxn>
                <a:cxn ang="0">
                  <a:pos x="349" y="44"/>
                </a:cxn>
                <a:cxn ang="0">
                  <a:pos x="464" y="100"/>
                </a:cxn>
                <a:cxn ang="0">
                  <a:pos x="671" y="261"/>
                </a:cxn>
                <a:cxn ang="0">
                  <a:pos x="959" y="161"/>
                </a:cxn>
                <a:cxn ang="0">
                  <a:pos x="1017" y="49"/>
                </a:cxn>
                <a:cxn ang="0">
                  <a:pos x="1197" y="0"/>
                </a:cxn>
                <a:cxn ang="0">
                  <a:pos x="1321" y="26"/>
                </a:cxn>
              </a:cxnLst>
              <a:rect l="0" t="0" r="r" b="b"/>
              <a:pathLst>
                <a:path w="2124" h="2608">
                  <a:moveTo>
                    <a:pt x="1425" y="44"/>
                  </a:moveTo>
                  <a:lnTo>
                    <a:pt x="1437" y="93"/>
                  </a:lnTo>
                  <a:lnTo>
                    <a:pt x="1381" y="161"/>
                  </a:lnTo>
                  <a:lnTo>
                    <a:pt x="1390" y="196"/>
                  </a:lnTo>
                  <a:lnTo>
                    <a:pt x="1469" y="182"/>
                  </a:lnTo>
                  <a:lnTo>
                    <a:pt x="1483" y="228"/>
                  </a:lnTo>
                  <a:lnTo>
                    <a:pt x="1390" y="301"/>
                  </a:lnTo>
                  <a:lnTo>
                    <a:pt x="1402" y="354"/>
                  </a:lnTo>
                  <a:lnTo>
                    <a:pt x="1356" y="396"/>
                  </a:lnTo>
                  <a:lnTo>
                    <a:pt x="1501" y="504"/>
                  </a:lnTo>
                  <a:lnTo>
                    <a:pt x="1508" y="599"/>
                  </a:lnTo>
                  <a:lnTo>
                    <a:pt x="1231" y="585"/>
                  </a:lnTo>
                  <a:lnTo>
                    <a:pt x="1192" y="891"/>
                  </a:lnTo>
                  <a:lnTo>
                    <a:pt x="1204" y="898"/>
                  </a:lnTo>
                  <a:lnTo>
                    <a:pt x="1192" y="989"/>
                  </a:lnTo>
                  <a:lnTo>
                    <a:pt x="955" y="1187"/>
                  </a:lnTo>
                  <a:lnTo>
                    <a:pt x="953" y="1239"/>
                  </a:lnTo>
                  <a:lnTo>
                    <a:pt x="1017" y="1239"/>
                  </a:lnTo>
                  <a:lnTo>
                    <a:pt x="1082" y="1236"/>
                  </a:lnTo>
                  <a:lnTo>
                    <a:pt x="1052" y="1274"/>
                  </a:lnTo>
                  <a:lnTo>
                    <a:pt x="1033" y="1323"/>
                  </a:lnTo>
                  <a:lnTo>
                    <a:pt x="1049" y="1372"/>
                  </a:lnTo>
                  <a:lnTo>
                    <a:pt x="1075" y="1390"/>
                  </a:lnTo>
                  <a:lnTo>
                    <a:pt x="1093" y="1458"/>
                  </a:lnTo>
                  <a:lnTo>
                    <a:pt x="1098" y="1516"/>
                  </a:lnTo>
                  <a:lnTo>
                    <a:pt x="1116" y="1542"/>
                  </a:lnTo>
                  <a:lnTo>
                    <a:pt x="1190" y="1509"/>
                  </a:lnTo>
                  <a:lnTo>
                    <a:pt x="1229" y="1565"/>
                  </a:lnTo>
                  <a:lnTo>
                    <a:pt x="1305" y="1570"/>
                  </a:lnTo>
                  <a:lnTo>
                    <a:pt x="1446" y="1411"/>
                  </a:lnTo>
                  <a:lnTo>
                    <a:pt x="1566" y="1467"/>
                  </a:lnTo>
                  <a:lnTo>
                    <a:pt x="1559" y="1561"/>
                  </a:lnTo>
                  <a:lnTo>
                    <a:pt x="1656" y="1582"/>
                  </a:lnTo>
                  <a:lnTo>
                    <a:pt x="1743" y="1586"/>
                  </a:lnTo>
                  <a:lnTo>
                    <a:pt x="1762" y="1465"/>
                  </a:lnTo>
                  <a:lnTo>
                    <a:pt x="1847" y="1453"/>
                  </a:lnTo>
                  <a:lnTo>
                    <a:pt x="1884" y="1421"/>
                  </a:lnTo>
                  <a:lnTo>
                    <a:pt x="1911" y="1407"/>
                  </a:lnTo>
                  <a:lnTo>
                    <a:pt x="1958" y="1421"/>
                  </a:lnTo>
                  <a:lnTo>
                    <a:pt x="1978" y="1453"/>
                  </a:lnTo>
                  <a:lnTo>
                    <a:pt x="1967" y="1479"/>
                  </a:lnTo>
                  <a:lnTo>
                    <a:pt x="1928" y="1502"/>
                  </a:lnTo>
                  <a:lnTo>
                    <a:pt x="1944" y="1572"/>
                  </a:lnTo>
                  <a:lnTo>
                    <a:pt x="2015" y="1551"/>
                  </a:lnTo>
                  <a:lnTo>
                    <a:pt x="2073" y="1519"/>
                  </a:lnTo>
                  <a:lnTo>
                    <a:pt x="2091" y="1484"/>
                  </a:lnTo>
                  <a:lnTo>
                    <a:pt x="2119" y="1486"/>
                  </a:lnTo>
                  <a:lnTo>
                    <a:pt x="2124" y="1544"/>
                  </a:lnTo>
                  <a:lnTo>
                    <a:pt x="2027" y="1654"/>
                  </a:lnTo>
                  <a:lnTo>
                    <a:pt x="2073" y="1820"/>
                  </a:lnTo>
                  <a:lnTo>
                    <a:pt x="2027" y="1820"/>
                  </a:lnTo>
                  <a:lnTo>
                    <a:pt x="2022" y="1894"/>
                  </a:lnTo>
                  <a:lnTo>
                    <a:pt x="1976" y="1911"/>
                  </a:lnTo>
                  <a:lnTo>
                    <a:pt x="1907" y="1936"/>
                  </a:lnTo>
                  <a:lnTo>
                    <a:pt x="1932" y="1967"/>
                  </a:lnTo>
                  <a:lnTo>
                    <a:pt x="1923" y="2025"/>
                  </a:lnTo>
                  <a:lnTo>
                    <a:pt x="1877" y="1992"/>
                  </a:lnTo>
                  <a:lnTo>
                    <a:pt x="1826" y="2263"/>
                  </a:lnTo>
                  <a:lnTo>
                    <a:pt x="1792" y="2270"/>
                  </a:lnTo>
                  <a:lnTo>
                    <a:pt x="1771" y="2328"/>
                  </a:lnTo>
                  <a:lnTo>
                    <a:pt x="1732" y="2326"/>
                  </a:lnTo>
                  <a:lnTo>
                    <a:pt x="1716" y="2386"/>
                  </a:lnTo>
                  <a:lnTo>
                    <a:pt x="1646" y="2386"/>
                  </a:lnTo>
                  <a:lnTo>
                    <a:pt x="1612" y="2379"/>
                  </a:lnTo>
                  <a:lnTo>
                    <a:pt x="1600" y="2405"/>
                  </a:lnTo>
                  <a:lnTo>
                    <a:pt x="1566" y="2414"/>
                  </a:lnTo>
                  <a:lnTo>
                    <a:pt x="1554" y="2442"/>
                  </a:lnTo>
                  <a:lnTo>
                    <a:pt x="1575" y="2470"/>
                  </a:lnTo>
                  <a:lnTo>
                    <a:pt x="1543" y="2510"/>
                  </a:lnTo>
                  <a:lnTo>
                    <a:pt x="1305" y="2515"/>
                  </a:lnTo>
                  <a:lnTo>
                    <a:pt x="1331" y="2580"/>
                  </a:lnTo>
                  <a:lnTo>
                    <a:pt x="1287" y="2608"/>
                  </a:lnTo>
                  <a:lnTo>
                    <a:pt x="1137" y="2594"/>
                  </a:lnTo>
                  <a:lnTo>
                    <a:pt x="1114" y="2557"/>
                  </a:lnTo>
                  <a:lnTo>
                    <a:pt x="1144" y="2533"/>
                  </a:lnTo>
                  <a:lnTo>
                    <a:pt x="1142" y="2508"/>
                  </a:lnTo>
                  <a:lnTo>
                    <a:pt x="1178" y="2475"/>
                  </a:lnTo>
                  <a:lnTo>
                    <a:pt x="1158" y="2452"/>
                  </a:lnTo>
                  <a:lnTo>
                    <a:pt x="1135" y="2440"/>
                  </a:lnTo>
                  <a:lnTo>
                    <a:pt x="1070" y="2477"/>
                  </a:lnTo>
                  <a:lnTo>
                    <a:pt x="987" y="2517"/>
                  </a:lnTo>
                  <a:lnTo>
                    <a:pt x="948" y="2508"/>
                  </a:lnTo>
                  <a:lnTo>
                    <a:pt x="890" y="2454"/>
                  </a:lnTo>
                  <a:lnTo>
                    <a:pt x="895" y="2386"/>
                  </a:lnTo>
                  <a:lnTo>
                    <a:pt x="817" y="2337"/>
                  </a:lnTo>
                  <a:lnTo>
                    <a:pt x="803" y="2379"/>
                  </a:lnTo>
                  <a:lnTo>
                    <a:pt x="754" y="2407"/>
                  </a:lnTo>
                  <a:lnTo>
                    <a:pt x="754" y="2454"/>
                  </a:lnTo>
                  <a:lnTo>
                    <a:pt x="800" y="2452"/>
                  </a:lnTo>
                  <a:lnTo>
                    <a:pt x="828" y="2503"/>
                  </a:lnTo>
                  <a:lnTo>
                    <a:pt x="770" y="2519"/>
                  </a:lnTo>
                  <a:lnTo>
                    <a:pt x="766" y="2559"/>
                  </a:lnTo>
                  <a:lnTo>
                    <a:pt x="738" y="2580"/>
                  </a:lnTo>
                  <a:lnTo>
                    <a:pt x="713" y="2606"/>
                  </a:lnTo>
                  <a:lnTo>
                    <a:pt x="671" y="2571"/>
                  </a:lnTo>
                  <a:lnTo>
                    <a:pt x="411" y="2515"/>
                  </a:lnTo>
                  <a:lnTo>
                    <a:pt x="362" y="2489"/>
                  </a:lnTo>
                  <a:lnTo>
                    <a:pt x="397" y="2461"/>
                  </a:lnTo>
                  <a:lnTo>
                    <a:pt x="395" y="2442"/>
                  </a:lnTo>
                  <a:lnTo>
                    <a:pt x="355" y="2426"/>
                  </a:lnTo>
                  <a:lnTo>
                    <a:pt x="344" y="2396"/>
                  </a:lnTo>
                  <a:lnTo>
                    <a:pt x="330" y="2342"/>
                  </a:lnTo>
                  <a:lnTo>
                    <a:pt x="367" y="2309"/>
                  </a:lnTo>
                  <a:lnTo>
                    <a:pt x="376" y="2258"/>
                  </a:lnTo>
                  <a:lnTo>
                    <a:pt x="337" y="2260"/>
                  </a:lnTo>
                  <a:lnTo>
                    <a:pt x="293" y="2209"/>
                  </a:lnTo>
                  <a:lnTo>
                    <a:pt x="307" y="2172"/>
                  </a:lnTo>
                  <a:lnTo>
                    <a:pt x="289" y="2153"/>
                  </a:lnTo>
                  <a:lnTo>
                    <a:pt x="247" y="2186"/>
                  </a:lnTo>
                  <a:lnTo>
                    <a:pt x="226" y="2167"/>
                  </a:lnTo>
                  <a:lnTo>
                    <a:pt x="171" y="2204"/>
                  </a:lnTo>
                  <a:lnTo>
                    <a:pt x="146" y="2207"/>
                  </a:lnTo>
                  <a:lnTo>
                    <a:pt x="132" y="2190"/>
                  </a:lnTo>
                  <a:lnTo>
                    <a:pt x="134" y="2163"/>
                  </a:lnTo>
                  <a:lnTo>
                    <a:pt x="160" y="2111"/>
                  </a:lnTo>
                  <a:lnTo>
                    <a:pt x="123" y="2074"/>
                  </a:lnTo>
                  <a:lnTo>
                    <a:pt x="109" y="2002"/>
                  </a:lnTo>
                  <a:lnTo>
                    <a:pt x="81" y="2013"/>
                  </a:lnTo>
                  <a:lnTo>
                    <a:pt x="77" y="1943"/>
                  </a:lnTo>
                  <a:lnTo>
                    <a:pt x="116" y="1911"/>
                  </a:lnTo>
                  <a:lnTo>
                    <a:pt x="146" y="1913"/>
                  </a:lnTo>
                  <a:lnTo>
                    <a:pt x="233" y="1857"/>
                  </a:lnTo>
                  <a:lnTo>
                    <a:pt x="238" y="1831"/>
                  </a:lnTo>
                  <a:lnTo>
                    <a:pt x="261" y="1801"/>
                  </a:lnTo>
                  <a:lnTo>
                    <a:pt x="243" y="1680"/>
                  </a:lnTo>
                  <a:lnTo>
                    <a:pt x="97" y="1682"/>
                  </a:lnTo>
                  <a:lnTo>
                    <a:pt x="120" y="1556"/>
                  </a:lnTo>
                  <a:lnTo>
                    <a:pt x="102" y="1449"/>
                  </a:lnTo>
                  <a:lnTo>
                    <a:pt x="67" y="1409"/>
                  </a:lnTo>
                  <a:lnTo>
                    <a:pt x="90" y="1080"/>
                  </a:lnTo>
                  <a:lnTo>
                    <a:pt x="0" y="1064"/>
                  </a:lnTo>
                  <a:lnTo>
                    <a:pt x="7" y="1026"/>
                  </a:lnTo>
                  <a:lnTo>
                    <a:pt x="35" y="1026"/>
                  </a:lnTo>
                  <a:lnTo>
                    <a:pt x="63" y="1010"/>
                  </a:lnTo>
                  <a:lnTo>
                    <a:pt x="95" y="1024"/>
                  </a:lnTo>
                  <a:lnTo>
                    <a:pt x="104" y="989"/>
                  </a:lnTo>
                  <a:lnTo>
                    <a:pt x="19" y="966"/>
                  </a:lnTo>
                  <a:lnTo>
                    <a:pt x="28" y="935"/>
                  </a:lnTo>
                  <a:lnTo>
                    <a:pt x="107" y="933"/>
                  </a:lnTo>
                  <a:lnTo>
                    <a:pt x="125" y="917"/>
                  </a:lnTo>
                  <a:lnTo>
                    <a:pt x="139" y="877"/>
                  </a:lnTo>
                  <a:lnTo>
                    <a:pt x="139" y="809"/>
                  </a:lnTo>
                  <a:lnTo>
                    <a:pt x="330" y="781"/>
                  </a:lnTo>
                  <a:lnTo>
                    <a:pt x="339" y="756"/>
                  </a:lnTo>
                  <a:lnTo>
                    <a:pt x="427" y="742"/>
                  </a:lnTo>
                  <a:lnTo>
                    <a:pt x="420" y="655"/>
                  </a:lnTo>
                  <a:lnTo>
                    <a:pt x="330" y="662"/>
                  </a:lnTo>
                  <a:lnTo>
                    <a:pt x="316" y="627"/>
                  </a:lnTo>
                  <a:lnTo>
                    <a:pt x="309" y="562"/>
                  </a:lnTo>
                  <a:lnTo>
                    <a:pt x="330" y="522"/>
                  </a:lnTo>
                  <a:lnTo>
                    <a:pt x="330" y="350"/>
                  </a:lnTo>
                  <a:lnTo>
                    <a:pt x="314" y="343"/>
                  </a:lnTo>
                  <a:lnTo>
                    <a:pt x="312" y="296"/>
                  </a:lnTo>
                  <a:lnTo>
                    <a:pt x="319" y="138"/>
                  </a:lnTo>
                  <a:lnTo>
                    <a:pt x="342" y="138"/>
                  </a:lnTo>
                  <a:lnTo>
                    <a:pt x="349" y="44"/>
                  </a:lnTo>
                  <a:lnTo>
                    <a:pt x="418" y="40"/>
                  </a:lnTo>
                  <a:lnTo>
                    <a:pt x="420" y="96"/>
                  </a:lnTo>
                  <a:lnTo>
                    <a:pt x="464" y="100"/>
                  </a:lnTo>
                  <a:lnTo>
                    <a:pt x="471" y="172"/>
                  </a:lnTo>
                  <a:lnTo>
                    <a:pt x="674" y="177"/>
                  </a:lnTo>
                  <a:lnTo>
                    <a:pt x="671" y="261"/>
                  </a:lnTo>
                  <a:lnTo>
                    <a:pt x="734" y="203"/>
                  </a:lnTo>
                  <a:lnTo>
                    <a:pt x="929" y="191"/>
                  </a:lnTo>
                  <a:lnTo>
                    <a:pt x="959" y="161"/>
                  </a:lnTo>
                  <a:lnTo>
                    <a:pt x="953" y="121"/>
                  </a:lnTo>
                  <a:lnTo>
                    <a:pt x="985" y="119"/>
                  </a:lnTo>
                  <a:lnTo>
                    <a:pt x="1017" y="49"/>
                  </a:lnTo>
                  <a:lnTo>
                    <a:pt x="1093" y="44"/>
                  </a:lnTo>
                  <a:lnTo>
                    <a:pt x="1158" y="21"/>
                  </a:lnTo>
                  <a:lnTo>
                    <a:pt x="1197" y="0"/>
                  </a:lnTo>
                  <a:lnTo>
                    <a:pt x="1245" y="12"/>
                  </a:lnTo>
                  <a:lnTo>
                    <a:pt x="1271" y="35"/>
                  </a:lnTo>
                  <a:lnTo>
                    <a:pt x="1321" y="26"/>
                  </a:lnTo>
                  <a:lnTo>
                    <a:pt x="1381" y="8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5105384" y="2263750"/>
              <a:ext cx="804864" cy="879476"/>
            </a:xfrm>
            <a:custGeom>
              <a:avLst/>
              <a:gdLst/>
              <a:ahLst/>
              <a:cxnLst>
                <a:cxn ang="0">
                  <a:pos x="90" y="870"/>
                </a:cxn>
                <a:cxn ang="0">
                  <a:pos x="19" y="891"/>
                </a:cxn>
                <a:cxn ang="0">
                  <a:pos x="65" y="816"/>
                </a:cxn>
                <a:cxn ang="0">
                  <a:pos x="173" y="725"/>
                </a:cxn>
                <a:cxn ang="0">
                  <a:pos x="258" y="805"/>
                </a:cxn>
                <a:cxn ang="0">
                  <a:pos x="288" y="742"/>
                </a:cxn>
                <a:cxn ang="0">
                  <a:pos x="258" y="562"/>
                </a:cxn>
                <a:cxn ang="0">
                  <a:pos x="298" y="508"/>
                </a:cxn>
                <a:cxn ang="0">
                  <a:pos x="279" y="431"/>
                </a:cxn>
                <a:cxn ang="0">
                  <a:pos x="238" y="429"/>
                </a:cxn>
                <a:cxn ang="0">
                  <a:pos x="159" y="240"/>
                </a:cxn>
                <a:cxn ang="0">
                  <a:pos x="88" y="116"/>
                </a:cxn>
                <a:cxn ang="0">
                  <a:pos x="102" y="42"/>
                </a:cxn>
                <a:cxn ang="0">
                  <a:pos x="235" y="14"/>
                </a:cxn>
                <a:cxn ang="0">
                  <a:pos x="390" y="91"/>
                </a:cxn>
                <a:cxn ang="0">
                  <a:pos x="390" y="161"/>
                </a:cxn>
                <a:cxn ang="0">
                  <a:pos x="440" y="81"/>
                </a:cxn>
                <a:cxn ang="0">
                  <a:pos x="625" y="46"/>
                </a:cxn>
                <a:cxn ang="0">
                  <a:pos x="694" y="67"/>
                </a:cxn>
                <a:cxn ang="0">
                  <a:pos x="784" y="233"/>
                </a:cxn>
                <a:cxn ang="0">
                  <a:pos x="862" y="273"/>
                </a:cxn>
                <a:cxn ang="0">
                  <a:pos x="885" y="289"/>
                </a:cxn>
                <a:cxn ang="0">
                  <a:pos x="874" y="305"/>
                </a:cxn>
                <a:cxn ang="0">
                  <a:pos x="809" y="291"/>
                </a:cxn>
                <a:cxn ang="0">
                  <a:pos x="795" y="408"/>
                </a:cxn>
                <a:cxn ang="0">
                  <a:pos x="936" y="450"/>
                </a:cxn>
                <a:cxn ang="0">
                  <a:pos x="1044" y="504"/>
                </a:cxn>
                <a:cxn ang="0">
                  <a:pos x="1067" y="534"/>
                </a:cxn>
                <a:cxn ang="0">
                  <a:pos x="1150" y="536"/>
                </a:cxn>
                <a:cxn ang="0">
                  <a:pos x="1238" y="515"/>
                </a:cxn>
                <a:cxn ang="0">
                  <a:pos x="1229" y="618"/>
                </a:cxn>
                <a:cxn ang="0">
                  <a:pos x="1240" y="721"/>
                </a:cxn>
                <a:cxn ang="0">
                  <a:pos x="1236" y="891"/>
                </a:cxn>
                <a:cxn ang="0">
                  <a:pos x="1125" y="933"/>
                </a:cxn>
                <a:cxn ang="0">
                  <a:pos x="1047" y="982"/>
                </a:cxn>
                <a:cxn ang="0">
                  <a:pos x="1019" y="1073"/>
                </a:cxn>
                <a:cxn ang="0">
                  <a:pos x="966" y="1070"/>
                </a:cxn>
                <a:cxn ang="0">
                  <a:pos x="895" y="877"/>
                </a:cxn>
                <a:cxn ang="0">
                  <a:pos x="892" y="982"/>
                </a:cxn>
                <a:cxn ang="0">
                  <a:pos x="657" y="989"/>
                </a:cxn>
                <a:cxn ang="0">
                  <a:pos x="685" y="1210"/>
                </a:cxn>
                <a:cxn ang="0">
                  <a:pos x="602" y="1367"/>
                </a:cxn>
                <a:cxn ang="0">
                  <a:pos x="512" y="1325"/>
                </a:cxn>
                <a:cxn ang="0">
                  <a:pos x="526" y="1248"/>
                </a:cxn>
                <a:cxn ang="0">
                  <a:pos x="422" y="1236"/>
                </a:cxn>
                <a:cxn ang="0">
                  <a:pos x="390" y="1096"/>
                </a:cxn>
                <a:cxn ang="0">
                  <a:pos x="270" y="1115"/>
                </a:cxn>
                <a:cxn ang="0">
                  <a:pos x="256" y="982"/>
                </a:cxn>
                <a:cxn ang="0">
                  <a:pos x="138" y="938"/>
                </a:cxn>
              </a:cxnLst>
              <a:rect l="0" t="0" r="r" b="b"/>
              <a:pathLst>
                <a:path w="1256" h="1388">
                  <a:moveTo>
                    <a:pt x="90" y="933"/>
                  </a:moveTo>
                  <a:lnTo>
                    <a:pt x="81" y="910"/>
                  </a:lnTo>
                  <a:lnTo>
                    <a:pt x="90" y="870"/>
                  </a:lnTo>
                  <a:lnTo>
                    <a:pt x="72" y="870"/>
                  </a:lnTo>
                  <a:lnTo>
                    <a:pt x="44" y="896"/>
                  </a:lnTo>
                  <a:lnTo>
                    <a:pt x="19" y="891"/>
                  </a:lnTo>
                  <a:lnTo>
                    <a:pt x="19" y="840"/>
                  </a:lnTo>
                  <a:lnTo>
                    <a:pt x="0" y="812"/>
                  </a:lnTo>
                  <a:lnTo>
                    <a:pt x="65" y="816"/>
                  </a:lnTo>
                  <a:lnTo>
                    <a:pt x="69" y="793"/>
                  </a:lnTo>
                  <a:lnTo>
                    <a:pt x="99" y="737"/>
                  </a:lnTo>
                  <a:lnTo>
                    <a:pt x="173" y="725"/>
                  </a:lnTo>
                  <a:lnTo>
                    <a:pt x="182" y="788"/>
                  </a:lnTo>
                  <a:lnTo>
                    <a:pt x="228" y="784"/>
                  </a:lnTo>
                  <a:lnTo>
                    <a:pt x="258" y="805"/>
                  </a:lnTo>
                  <a:lnTo>
                    <a:pt x="277" y="793"/>
                  </a:lnTo>
                  <a:lnTo>
                    <a:pt x="265" y="753"/>
                  </a:lnTo>
                  <a:lnTo>
                    <a:pt x="288" y="742"/>
                  </a:lnTo>
                  <a:lnTo>
                    <a:pt x="279" y="625"/>
                  </a:lnTo>
                  <a:lnTo>
                    <a:pt x="261" y="611"/>
                  </a:lnTo>
                  <a:lnTo>
                    <a:pt x="258" y="562"/>
                  </a:lnTo>
                  <a:lnTo>
                    <a:pt x="233" y="548"/>
                  </a:lnTo>
                  <a:lnTo>
                    <a:pt x="240" y="506"/>
                  </a:lnTo>
                  <a:lnTo>
                    <a:pt x="298" y="508"/>
                  </a:lnTo>
                  <a:lnTo>
                    <a:pt x="298" y="483"/>
                  </a:lnTo>
                  <a:lnTo>
                    <a:pt x="268" y="464"/>
                  </a:lnTo>
                  <a:lnTo>
                    <a:pt x="279" y="431"/>
                  </a:lnTo>
                  <a:lnTo>
                    <a:pt x="265" y="413"/>
                  </a:lnTo>
                  <a:lnTo>
                    <a:pt x="249" y="438"/>
                  </a:lnTo>
                  <a:lnTo>
                    <a:pt x="238" y="429"/>
                  </a:lnTo>
                  <a:lnTo>
                    <a:pt x="238" y="389"/>
                  </a:lnTo>
                  <a:lnTo>
                    <a:pt x="132" y="280"/>
                  </a:lnTo>
                  <a:lnTo>
                    <a:pt x="159" y="240"/>
                  </a:lnTo>
                  <a:lnTo>
                    <a:pt x="159" y="184"/>
                  </a:lnTo>
                  <a:lnTo>
                    <a:pt x="127" y="137"/>
                  </a:lnTo>
                  <a:lnTo>
                    <a:pt x="88" y="116"/>
                  </a:lnTo>
                  <a:lnTo>
                    <a:pt x="26" y="116"/>
                  </a:lnTo>
                  <a:lnTo>
                    <a:pt x="37" y="44"/>
                  </a:lnTo>
                  <a:lnTo>
                    <a:pt x="102" y="42"/>
                  </a:lnTo>
                  <a:lnTo>
                    <a:pt x="115" y="21"/>
                  </a:lnTo>
                  <a:lnTo>
                    <a:pt x="205" y="39"/>
                  </a:lnTo>
                  <a:lnTo>
                    <a:pt x="235" y="14"/>
                  </a:lnTo>
                  <a:lnTo>
                    <a:pt x="277" y="14"/>
                  </a:lnTo>
                  <a:lnTo>
                    <a:pt x="302" y="0"/>
                  </a:lnTo>
                  <a:lnTo>
                    <a:pt x="390" y="91"/>
                  </a:lnTo>
                  <a:lnTo>
                    <a:pt x="374" y="128"/>
                  </a:lnTo>
                  <a:lnTo>
                    <a:pt x="387" y="140"/>
                  </a:lnTo>
                  <a:lnTo>
                    <a:pt x="390" y="161"/>
                  </a:lnTo>
                  <a:lnTo>
                    <a:pt x="408" y="165"/>
                  </a:lnTo>
                  <a:lnTo>
                    <a:pt x="424" y="165"/>
                  </a:lnTo>
                  <a:lnTo>
                    <a:pt x="440" y="81"/>
                  </a:lnTo>
                  <a:lnTo>
                    <a:pt x="528" y="70"/>
                  </a:lnTo>
                  <a:lnTo>
                    <a:pt x="551" y="79"/>
                  </a:lnTo>
                  <a:lnTo>
                    <a:pt x="625" y="46"/>
                  </a:lnTo>
                  <a:lnTo>
                    <a:pt x="629" y="88"/>
                  </a:lnTo>
                  <a:lnTo>
                    <a:pt x="653" y="100"/>
                  </a:lnTo>
                  <a:lnTo>
                    <a:pt x="694" y="67"/>
                  </a:lnTo>
                  <a:lnTo>
                    <a:pt x="738" y="137"/>
                  </a:lnTo>
                  <a:lnTo>
                    <a:pt x="733" y="156"/>
                  </a:lnTo>
                  <a:lnTo>
                    <a:pt x="784" y="233"/>
                  </a:lnTo>
                  <a:lnTo>
                    <a:pt x="805" y="240"/>
                  </a:lnTo>
                  <a:lnTo>
                    <a:pt x="821" y="273"/>
                  </a:lnTo>
                  <a:lnTo>
                    <a:pt x="862" y="273"/>
                  </a:lnTo>
                  <a:lnTo>
                    <a:pt x="874" y="254"/>
                  </a:lnTo>
                  <a:lnTo>
                    <a:pt x="885" y="254"/>
                  </a:lnTo>
                  <a:lnTo>
                    <a:pt x="885" y="289"/>
                  </a:lnTo>
                  <a:lnTo>
                    <a:pt x="911" y="324"/>
                  </a:lnTo>
                  <a:lnTo>
                    <a:pt x="881" y="329"/>
                  </a:lnTo>
                  <a:lnTo>
                    <a:pt x="874" y="305"/>
                  </a:lnTo>
                  <a:lnTo>
                    <a:pt x="846" y="317"/>
                  </a:lnTo>
                  <a:lnTo>
                    <a:pt x="832" y="291"/>
                  </a:lnTo>
                  <a:lnTo>
                    <a:pt x="809" y="291"/>
                  </a:lnTo>
                  <a:lnTo>
                    <a:pt x="809" y="319"/>
                  </a:lnTo>
                  <a:lnTo>
                    <a:pt x="786" y="329"/>
                  </a:lnTo>
                  <a:lnTo>
                    <a:pt x="795" y="408"/>
                  </a:lnTo>
                  <a:lnTo>
                    <a:pt x="825" y="399"/>
                  </a:lnTo>
                  <a:lnTo>
                    <a:pt x="895" y="487"/>
                  </a:lnTo>
                  <a:lnTo>
                    <a:pt x="936" y="450"/>
                  </a:lnTo>
                  <a:lnTo>
                    <a:pt x="980" y="494"/>
                  </a:lnTo>
                  <a:lnTo>
                    <a:pt x="1024" y="471"/>
                  </a:lnTo>
                  <a:lnTo>
                    <a:pt x="1044" y="504"/>
                  </a:lnTo>
                  <a:lnTo>
                    <a:pt x="1061" y="494"/>
                  </a:lnTo>
                  <a:lnTo>
                    <a:pt x="1067" y="513"/>
                  </a:lnTo>
                  <a:lnTo>
                    <a:pt x="1067" y="534"/>
                  </a:lnTo>
                  <a:lnTo>
                    <a:pt x="1091" y="555"/>
                  </a:lnTo>
                  <a:lnTo>
                    <a:pt x="1097" y="541"/>
                  </a:lnTo>
                  <a:lnTo>
                    <a:pt x="1150" y="536"/>
                  </a:lnTo>
                  <a:lnTo>
                    <a:pt x="1176" y="536"/>
                  </a:lnTo>
                  <a:lnTo>
                    <a:pt x="1224" y="494"/>
                  </a:lnTo>
                  <a:lnTo>
                    <a:pt x="1238" y="515"/>
                  </a:lnTo>
                  <a:lnTo>
                    <a:pt x="1240" y="548"/>
                  </a:lnTo>
                  <a:lnTo>
                    <a:pt x="1227" y="569"/>
                  </a:lnTo>
                  <a:lnTo>
                    <a:pt x="1229" y="618"/>
                  </a:lnTo>
                  <a:lnTo>
                    <a:pt x="1210" y="632"/>
                  </a:lnTo>
                  <a:lnTo>
                    <a:pt x="1210" y="690"/>
                  </a:lnTo>
                  <a:lnTo>
                    <a:pt x="1240" y="721"/>
                  </a:lnTo>
                  <a:lnTo>
                    <a:pt x="1236" y="816"/>
                  </a:lnTo>
                  <a:lnTo>
                    <a:pt x="1256" y="870"/>
                  </a:lnTo>
                  <a:lnTo>
                    <a:pt x="1236" y="891"/>
                  </a:lnTo>
                  <a:lnTo>
                    <a:pt x="1199" y="872"/>
                  </a:lnTo>
                  <a:lnTo>
                    <a:pt x="1134" y="900"/>
                  </a:lnTo>
                  <a:lnTo>
                    <a:pt x="1125" y="933"/>
                  </a:lnTo>
                  <a:lnTo>
                    <a:pt x="1114" y="973"/>
                  </a:lnTo>
                  <a:lnTo>
                    <a:pt x="1093" y="961"/>
                  </a:lnTo>
                  <a:lnTo>
                    <a:pt x="1047" y="982"/>
                  </a:lnTo>
                  <a:lnTo>
                    <a:pt x="1035" y="1026"/>
                  </a:lnTo>
                  <a:lnTo>
                    <a:pt x="1044" y="1052"/>
                  </a:lnTo>
                  <a:lnTo>
                    <a:pt x="1019" y="1073"/>
                  </a:lnTo>
                  <a:lnTo>
                    <a:pt x="1003" y="1108"/>
                  </a:lnTo>
                  <a:lnTo>
                    <a:pt x="984" y="1108"/>
                  </a:lnTo>
                  <a:lnTo>
                    <a:pt x="966" y="1070"/>
                  </a:lnTo>
                  <a:lnTo>
                    <a:pt x="982" y="931"/>
                  </a:lnTo>
                  <a:lnTo>
                    <a:pt x="895" y="917"/>
                  </a:lnTo>
                  <a:lnTo>
                    <a:pt x="895" y="877"/>
                  </a:lnTo>
                  <a:lnTo>
                    <a:pt x="786" y="875"/>
                  </a:lnTo>
                  <a:lnTo>
                    <a:pt x="779" y="961"/>
                  </a:lnTo>
                  <a:lnTo>
                    <a:pt x="892" y="982"/>
                  </a:lnTo>
                  <a:lnTo>
                    <a:pt x="883" y="1031"/>
                  </a:lnTo>
                  <a:lnTo>
                    <a:pt x="779" y="1031"/>
                  </a:lnTo>
                  <a:lnTo>
                    <a:pt x="657" y="989"/>
                  </a:lnTo>
                  <a:lnTo>
                    <a:pt x="623" y="1007"/>
                  </a:lnTo>
                  <a:lnTo>
                    <a:pt x="588" y="1143"/>
                  </a:lnTo>
                  <a:lnTo>
                    <a:pt x="685" y="1210"/>
                  </a:lnTo>
                  <a:lnTo>
                    <a:pt x="643" y="1388"/>
                  </a:lnTo>
                  <a:lnTo>
                    <a:pt x="609" y="1388"/>
                  </a:lnTo>
                  <a:lnTo>
                    <a:pt x="602" y="1367"/>
                  </a:lnTo>
                  <a:lnTo>
                    <a:pt x="567" y="1346"/>
                  </a:lnTo>
                  <a:lnTo>
                    <a:pt x="556" y="1306"/>
                  </a:lnTo>
                  <a:lnTo>
                    <a:pt x="512" y="1325"/>
                  </a:lnTo>
                  <a:lnTo>
                    <a:pt x="505" y="1308"/>
                  </a:lnTo>
                  <a:lnTo>
                    <a:pt x="517" y="1264"/>
                  </a:lnTo>
                  <a:lnTo>
                    <a:pt x="526" y="1248"/>
                  </a:lnTo>
                  <a:lnTo>
                    <a:pt x="484" y="1220"/>
                  </a:lnTo>
                  <a:lnTo>
                    <a:pt x="445" y="1222"/>
                  </a:lnTo>
                  <a:lnTo>
                    <a:pt x="422" y="1236"/>
                  </a:lnTo>
                  <a:lnTo>
                    <a:pt x="399" y="1210"/>
                  </a:lnTo>
                  <a:lnTo>
                    <a:pt x="408" y="1147"/>
                  </a:lnTo>
                  <a:lnTo>
                    <a:pt x="390" y="1096"/>
                  </a:lnTo>
                  <a:lnTo>
                    <a:pt x="348" y="1077"/>
                  </a:lnTo>
                  <a:lnTo>
                    <a:pt x="323" y="1096"/>
                  </a:lnTo>
                  <a:lnTo>
                    <a:pt x="270" y="1115"/>
                  </a:lnTo>
                  <a:lnTo>
                    <a:pt x="251" y="1073"/>
                  </a:lnTo>
                  <a:lnTo>
                    <a:pt x="265" y="1031"/>
                  </a:lnTo>
                  <a:lnTo>
                    <a:pt x="256" y="982"/>
                  </a:lnTo>
                  <a:lnTo>
                    <a:pt x="226" y="933"/>
                  </a:lnTo>
                  <a:lnTo>
                    <a:pt x="196" y="928"/>
                  </a:lnTo>
                  <a:lnTo>
                    <a:pt x="138" y="938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171933" y="1411261"/>
              <a:ext cx="1123951" cy="1370015"/>
            </a:xfrm>
            <a:custGeom>
              <a:avLst/>
              <a:gdLst/>
              <a:ahLst/>
              <a:cxnLst>
                <a:cxn ang="0">
                  <a:pos x="1526" y="2139"/>
                </a:cxn>
                <a:cxn ang="0">
                  <a:pos x="1639" y="2134"/>
                </a:cxn>
                <a:cxn ang="0">
                  <a:pos x="1734" y="2139"/>
                </a:cxn>
                <a:cxn ang="0">
                  <a:pos x="1736" y="1971"/>
                </a:cxn>
                <a:cxn ang="0">
                  <a:pos x="1690" y="1894"/>
                </a:cxn>
                <a:cxn ang="0">
                  <a:pos x="1755" y="1829"/>
                </a:cxn>
                <a:cxn ang="0">
                  <a:pos x="1722" y="1759"/>
                </a:cxn>
                <a:cxn ang="0">
                  <a:pos x="1695" y="1735"/>
                </a:cxn>
                <a:cxn ang="0">
                  <a:pos x="1616" y="1530"/>
                </a:cxn>
                <a:cxn ang="0">
                  <a:pos x="1483" y="1462"/>
                </a:cxn>
                <a:cxn ang="0">
                  <a:pos x="1291" y="1385"/>
                </a:cxn>
                <a:cxn ang="0">
                  <a:pos x="1204" y="1236"/>
                </a:cxn>
                <a:cxn ang="0">
                  <a:pos x="1356" y="1168"/>
                </a:cxn>
                <a:cxn ang="0">
                  <a:pos x="1416" y="986"/>
                </a:cxn>
                <a:cxn ang="0">
                  <a:pos x="1337" y="923"/>
                </a:cxn>
                <a:cxn ang="0">
                  <a:pos x="1270" y="921"/>
                </a:cxn>
                <a:cxn ang="0">
                  <a:pos x="1153" y="804"/>
                </a:cxn>
                <a:cxn ang="0">
                  <a:pos x="1109" y="536"/>
                </a:cxn>
                <a:cxn ang="0">
                  <a:pos x="1017" y="618"/>
                </a:cxn>
                <a:cxn ang="0">
                  <a:pos x="927" y="536"/>
                </a:cxn>
                <a:cxn ang="0">
                  <a:pos x="1056" y="475"/>
                </a:cxn>
                <a:cxn ang="0">
                  <a:pos x="1160" y="426"/>
                </a:cxn>
                <a:cxn ang="0">
                  <a:pos x="1054" y="307"/>
                </a:cxn>
                <a:cxn ang="0">
                  <a:pos x="982" y="287"/>
                </a:cxn>
                <a:cxn ang="0">
                  <a:pos x="992" y="105"/>
                </a:cxn>
                <a:cxn ang="0">
                  <a:pos x="925" y="44"/>
                </a:cxn>
                <a:cxn ang="0">
                  <a:pos x="837" y="0"/>
                </a:cxn>
                <a:cxn ang="0">
                  <a:pos x="662" y="39"/>
                </a:cxn>
                <a:cxn ang="0">
                  <a:pos x="572" y="93"/>
                </a:cxn>
                <a:cxn ang="0">
                  <a:pos x="505" y="170"/>
                </a:cxn>
                <a:cxn ang="0">
                  <a:pos x="411" y="156"/>
                </a:cxn>
                <a:cxn ang="0">
                  <a:pos x="344" y="307"/>
                </a:cxn>
                <a:cxn ang="0">
                  <a:pos x="378" y="370"/>
                </a:cxn>
                <a:cxn ang="0">
                  <a:pos x="572" y="788"/>
                </a:cxn>
                <a:cxn ang="0">
                  <a:pos x="501" y="849"/>
                </a:cxn>
                <a:cxn ang="0">
                  <a:pos x="401" y="1047"/>
                </a:cxn>
                <a:cxn ang="0">
                  <a:pos x="344" y="1138"/>
                </a:cxn>
                <a:cxn ang="0">
                  <a:pos x="210" y="1173"/>
                </a:cxn>
                <a:cxn ang="0">
                  <a:pos x="88" y="1367"/>
                </a:cxn>
                <a:cxn ang="0">
                  <a:pos x="44" y="1544"/>
                </a:cxn>
                <a:cxn ang="0">
                  <a:pos x="16" y="1602"/>
                </a:cxn>
                <a:cxn ang="0">
                  <a:pos x="46" y="1973"/>
                </a:cxn>
                <a:cxn ang="0">
                  <a:pos x="337" y="1941"/>
                </a:cxn>
                <a:cxn ang="0">
                  <a:pos x="567" y="2013"/>
                </a:cxn>
                <a:cxn ang="0">
                  <a:pos x="611" y="1889"/>
                </a:cxn>
                <a:cxn ang="0">
                  <a:pos x="609" y="1854"/>
                </a:cxn>
                <a:cxn ang="0">
                  <a:pos x="692" y="1742"/>
                </a:cxn>
                <a:cxn ang="0">
                  <a:pos x="743" y="1852"/>
                </a:cxn>
                <a:cxn ang="0">
                  <a:pos x="816" y="1836"/>
                </a:cxn>
                <a:cxn ang="0">
                  <a:pos x="807" y="1784"/>
                </a:cxn>
                <a:cxn ang="0">
                  <a:pos x="872" y="1796"/>
                </a:cxn>
                <a:cxn ang="0">
                  <a:pos x="890" y="1868"/>
                </a:cxn>
                <a:cxn ang="0">
                  <a:pos x="1001" y="1892"/>
                </a:cxn>
                <a:cxn ang="0">
                  <a:pos x="1056" y="1838"/>
                </a:cxn>
                <a:cxn ang="0">
                  <a:pos x="1201" y="1957"/>
                </a:cxn>
                <a:cxn ang="0">
                  <a:pos x="1192" y="1871"/>
                </a:cxn>
                <a:cxn ang="0">
                  <a:pos x="1402" y="1966"/>
                </a:cxn>
                <a:cxn ang="0">
                  <a:pos x="1418" y="2074"/>
                </a:cxn>
                <a:cxn ang="0">
                  <a:pos x="1464" y="2116"/>
                </a:cxn>
              </a:cxnLst>
              <a:rect l="0" t="0" r="r" b="b"/>
              <a:pathLst>
                <a:path w="1755" h="2162">
                  <a:moveTo>
                    <a:pt x="1457" y="2158"/>
                  </a:moveTo>
                  <a:lnTo>
                    <a:pt x="1522" y="2162"/>
                  </a:lnTo>
                  <a:lnTo>
                    <a:pt x="1526" y="2139"/>
                  </a:lnTo>
                  <a:lnTo>
                    <a:pt x="1556" y="2083"/>
                  </a:lnTo>
                  <a:lnTo>
                    <a:pt x="1630" y="2071"/>
                  </a:lnTo>
                  <a:lnTo>
                    <a:pt x="1639" y="2134"/>
                  </a:lnTo>
                  <a:lnTo>
                    <a:pt x="1685" y="2130"/>
                  </a:lnTo>
                  <a:lnTo>
                    <a:pt x="1715" y="2151"/>
                  </a:lnTo>
                  <a:lnTo>
                    <a:pt x="1734" y="2139"/>
                  </a:lnTo>
                  <a:lnTo>
                    <a:pt x="1722" y="2099"/>
                  </a:lnTo>
                  <a:lnTo>
                    <a:pt x="1745" y="2088"/>
                  </a:lnTo>
                  <a:lnTo>
                    <a:pt x="1736" y="1971"/>
                  </a:lnTo>
                  <a:lnTo>
                    <a:pt x="1718" y="1957"/>
                  </a:lnTo>
                  <a:lnTo>
                    <a:pt x="1715" y="1908"/>
                  </a:lnTo>
                  <a:lnTo>
                    <a:pt x="1690" y="1894"/>
                  </a:lnTo>
                  <a:lnTo>
                    <a:pt x="1697" y="1852"/>
                  </a:lnTo>
                  <a:lnTo>
                    <a:pt x="1755" y="1854"/>
                  </a:lnTo>
                  <a:lnTo>
                    <a:pt x="1755" y="1829"/>
                  </a:lnTo>
                  <a:lnTo>
                    <a:pt x="1725" y="1810"/>
                  </a:lnTo>
                  <a:lnTo>
                    <a:pt x="1736" y="1777"/>
                  </a:lnTo>
                  <a:lnTo>
                    <a:pt x="1722" y="1759"/>
                  </a:lnTo>
                  <a:lnTo>
                    <a:pt x="1706" y="1784"/>
                  </a:lnTo>
                  <a:lnTo>
                    <a:pt x="1695" y="1775"/>
                  </a:lnTo>
                  <a:lnTo>
                    <a:pt x="1695" y="1735"/>
                  </a:lnTo>
                  <a:lnTo>
                    <a:pt x="1589" y="1626"/>
                  </a:lnTo>
                  <a:lnTo>
                    <a:pt x="1616" y="1586"/>
                  </a:lnTo>
                  <a:lnTo>
                    <a:pt x="1616" y="1530"/>
                  </a:lnTo>
                  <a:lnTo>
                    <a:pt x="1584" y="1483"/>
                  </a:lnTo>
                  <a:lnTo>
                    <a:pt x="1545" y="1462"/>
                  </a:lnTo>
                  <a:lnTo>
                    <a:pt x="1483" y="1462"/>
                  </a:lnTo>
                  <a:lnTo>
                    <a:pt x="1423" y="1458"/>
                  </a:lnTo>
                  <a:lnTo>
                    <a:pt x="1411" y="1388"/>
                  </a:lnTo>
                  <a:lnTo>
                    <a:pt x="1291" y="1385"/>
                  </a:lnTo>
                  <a:lnTo>
                    <a:pt x="1240" y="1339"/>
                  </a:lnTo>
                  <a:lnTo>
                    <a:pt x="1277" y="1297"/>
                  </a:lnTo>
                  <a:lnTo>
                    <a:pt x="1204" y="1236"/>
                  </a:lnTo>
                  <a:lnTo>
                    <a:pt x="1238" y="1215"/>
                  </a:lnTo>
                  <a:lnTo>
                    <a:pt x="1238" y="1180"/>
                  </a:lnTo>
                  <a:lnTo>
                    <a:pt x="1356" y="1168"/>
                  </a:lnTo>
                  <a:lnTo>
                    <a:pt x="1365" y="1117"/>
                  </a:lnTo>
                  <a:lnTo>
                    <a:pt x="1416" y="1052"/>
                  </a:lnTo>
                  <a:lnTo>
                    <a:pt x="1416" y="986"/>
                  </a:lnTo>
                  <a:lnTo>
                    <a:pt x="1367" y="986"/>
                  </a:lnTo>
                  <a:lnTo>
                    <a:pt x="1363" y="949"/>
                  </a:lnTo>
                  <a:lnTo>
                    <a:pt x="1337" y="923"/>
                  </a:lnTo>
                  <a:lnTo>
                    <a:pt x="1330" y="891"/>
                  </a:lnTo>
                  <a:lnTo>
                    <a:pt x="1270" y="898"/>
                  </a:lnTo>
                  <a:lnTo>
                    <a:pt x="1270" y="921"/>
                  </a:lnTo>
                  <a:lnTo>
                    <a:pt x="1137" y="928"/>
                  </a:lnTo>
                  <a:lnTo>
                    <a:pt x="1130" y="809"/>
                  </a:lnTo>
                  <a:lnTo>
                    <a:pt x="1153" y="804"/>
                  </a:lnTo>
                  <a:lnTo>
                    <a:pt x="1137" y="704"/>
                  </a:lnTo>
                  <a:lnTo>
                    <a:pt x="1107" y="692"/>
                  </a:lnTo>
                  <a:lnTo>
                    <a:pt x="1109" y="536"/>
                  </a:lnTo>
                  <a:lnTo>
                    <a:pt x="1088" y="515"/>
                  </a:lnTo>
                  <a:lnTo>
                    <a:pt x="1061" y="527"/>
                  </a:lnTo>
                  <a:lnTo>
                    <a:pt x="1017" y="618"/>
                  </a:lnTo>
                  <a:lnTo>
                    <a:pt x="973" y="611"/>
                  </a:lnTo>
                  <a:lnTo>
                    <a:pt x="948" y="578"/>
                  </a:lnTo>
                  <a:lnTo>
                    <a:pt x="927" y="536"/>
                  </a:lnTo>
                  <a:lnTo>
                    <a:pt x="929" y="510"/>
                  </a:lnTo>
                  <a:lnTo>
                    <a:pt x="962" y="487"/>
                  </a:lnTo>
                  <a:lnTo>
                    <a:pt x="1056" y="475"/>
                  </a:lnTo>
                  <a:lnTo>
                    <a:pt x="1098" y="468"/>
                  </a:lnTo>
                  <a:lnTo>
                    <a:pt x="1100" y="443"/>
                  </a:lnTo>
                  <a:lnTo>
                    <a:pt x="1160" y="426"/>
                  </a:lnTo>
                  <a:lnTo>
                    <a:pt x="1139" y="384"/>
                  </a:lnTo>
                  <a:lnTo>
                    <a:pt x="1077" y="340"/>
                  </a:lnTo>
                  <a:lnTo>
                    <a:pt x="1054" y="307"/>
                  </a:lnTo>
                  <a:lnTo>
                    <a:pt x="1040" y="277"/>
                  </a:lnTo>
                  <a:lnTo>
                    <a:pt x="1010" y="270"/>
                  </a:lnTo>
                  <a:lnTo>
                    <a:pt x="982" y="287"/>
                  </a:lnTo>
                  <a:lnTo>
                    <a:pt x="973" y="207"/>
                  </a:lnTo>
                  <a:lnTo>
                    <a:pt x="994" y="158"/>
                  </a:lnTo>
                  <a:lnTo>
                    <a:pt x="992" y="105"/>
                  </a:lnTo>
                  <a:lnTo>
                    <a:pt x="932" y="105"/>
                  </a:lnTo>
                  <a:lnTo>
                    <a:pt x="899" y="63"/>
                  </a:lnTo>
                  <a:lnTo>
                    <a:pt x="925" y="44"/>
                  </a:lnTo>
                  <a:lnTo>
                    <a:pt x="904" y="18"/>
                  </a:lnTo>
                  <a:lnTo>
                    <a:pt x="865" y="23"/>
                  </a:lnTo>
                  <a:lnTo>
                    <a:pt x="837" y="0"/>
                  </a:lnTo>
                  <a:lnTo>
                    <a:pt x="752" y="11"/>
                  </a:lnTo>
                  <a:lnTo>
                    <a:pt x="724" y="2"/>
                  </a:lnTo>
                  <a:lnTo>
                    <a:pt x="662" y="39"/>
                  </a:lnTo>
                  <a:lnTo>
                    <a:pt x="620" y="32"/>
                  </a:lnTo>
                  <a:lnTo>
                    <a:pt x="593" y="51"/>
                  </a:lnTo>
                  <a:lnTo>
                    <a:pt x="572" y="93"/>
                  </a:lnTo>
                  <a:lnTo>
                    <a:pt x="565" y="128"/>
                  </a:lnTo>
                  <a:lnTo>
                    <a:pt x="549" y="158"/>
                  </a:lnTo>
                  <a:lnTo>
                    <a:pt x="505" y="170"/>
                  </a:lnTo>
                  <a:lnTo>
                    <a:pt x="487" y="196"/>
                  </a:lnTo>
                  <a:lnTo>
                    <a:pt x="447" y="172"/>
                  </a:lnTo>
                  <a:lnTo>
                    <a:pt x="411" y="156"/>
                  </a:lnTo>
                  <a:lnTo>
                    <a:pt x="411" y="235"/>
                  </a:lnTo>
                  <a:lnTo>
                    <a:pt x="394" y="277"/>
                  </a:lnTo>
                  <a:lnTo>
                    <a:pt x="344" y="307"/>
                  </a:lnTo>
                  <a:lnTo>
                    <a:pt x="339" y="354"/>
                  </a:lnTo>
                  <a:lnTo>
                    <a:pt x="353" y="373"/>
                  </a:lnTo>
                  <a:lnTo>
                    <a:pt x="378" y="370"/>
                  </a:lnTo>
                  <a:lnTo>
                    <a:pt x="639" y="447"/>
                  </a:lnTo>
                  <a:lnTo>
                    <a:pt x="625" y="510"/>
                  </a:lnTo>
                  <a:lnTo>
                    <a:pt x="572" y="788"/>
                  </a:lnTo>
                  <a:lnTo>
                    <a:pt x="537" y="790"/>
                  </a:lnTo>
                  <a:lnTo>
                    <a:pt x="535" y="849"/>
                  </a:lnTo>
                  <a:lnTo>
                    <a:pt x="501" y="849"/>
                  </a:lnTo>
                  <a:lnTo>
                    <a:pt x="487" y="909"/>
                  </a:lnTo>
                  <a:lnTo>
                    <a:pt x="408" y="928"/>
                  </a:lnTo>
                  <a:lnTo>
                    <a:pt x="401" y="1047"/>
                  </a:lnTo>
                  <a:lnTo>
                    <a:pt x="406" y="1119"/>
                  </a:lnTo>
                  <a:lnTo>
                    <a:pt x="385" y="1136"/>
                  </a:lnTo>
                  <a:lnTo>
                    <a:pt x="344" y="1138"/>
                  </a:lnTo>
                  <a:lnTo>
                    <a:pt x="328" y="1168"/>
                  </a:lnTo>
                  <a:lnTo>
                    <a:pt x="265" y="1154"/>
                  </a:lnTo>
                  <a:lnTo>
                    <a:pt x="210" y="1173"/>
                  </a:lnTo>
                  <a:lnTo>
                    <a:pt x="143" y="1236"/>
                  </a:lnTo>
                  <a:lnTo>
                    <a:pt x="74" y="1283"/>
                  </a:lnTo>
                  <a:lnTo>
                    <a:pt x="88" y="1367"/>
                  </a:lnTo>
                  <a:lnTo>
                    <a:pt x="26" y="1425"/>
                  </a:lnTo>
                  <a:lnTo>
                    <a:pt x="51" y="1502"/>
                  </a:lnTo>
                  <a:lnTo>
                    <a:pt x="44" y="1544"/>
                  </a:lnTo>
                  <a:lnTo>
                    <a:pt x="42" y="1551"/>
                  </a:lnTo>
                  <a:lnTo>
                    <a:pt x="58" y="1579"/>
                  </a:lnTo>
                  <a:lnTo>
                    <a:pt x="16" y="1602"/>
                  </a:lnTo>
                  <a:lnTo>
                    <a:pt x="0" y="1682"/>
                  </a:lnTo>
                  <a:lnTo>
                    <a:pt x="65" y="1714"/>
                  </a:lnTo>
                  <a:lnTo>
                    <a:pt x="46" y="1973"/>
                  </a:lnTo>
                  <a:lnTo>
                    <a:pt x="330" y="2043"/>
                  </a:lnTo>
                  <a:lnTo>
                    <a:pt x="330" y="2043"/>
                  </a:lnTo>
                  <a:lnTo>
                    <a:pt x="337" y="1941"/>
                  </a:lnTo>
                  <a:lnTo>
                    <a:pt x="452" y="1941"/>
                  </a:lnTo>
                  <a:lnTo>
                    <a:pt x="452" y="2013"/>
                  </a:lnTo>
                  <a:lnTo>
                    <a:pt x="567" y="2013"/>
                  </a:lnTo>
                  <a:lnTo>
                    <a:pt x="567" y="1927"/>
                  </a:lnTo>
                  <a:lnTo>
                    <a:pt x="607" y="1927"/>
                  </a:lnTo>
                  <a:lnTo>
                    <a:pt x="611" y="1889"/>
                  </a:lnTo>
                  <a:lnTo>
                    <a:pt x="623" y="1889"/>
                  </a:lnTo>
                  <a:lnTo>
                    <a:pt x="623" y="1859"/>
                  </a:lnTo>
                  <a:lnTo>
                    <a:pt x="609" y="1854"/>
                  </a:lnTo>
                  <a:lnTo>
                    <a:pt x="611" y="1815"/>
                  </a:lnTo>
                  <a:lnTo>
                    <a:pt x="660" y="1742"/>
                  </a:lnTo>
                  <a:lnTo>
                    <a:pt x="692" y="1742"/>
                  </a:lnTo>
                  <a:lnTo>
                    <a:pt x="708" y="1815"/>
                  </a:lnTo>
                  <a:lnTo>
                    <a:pt x="738" y="1798"/>
                  </a:lnTo>
                  <a:lnTo>
                    <a:pt x="743" y="1852"/>
                  </a:lnTo>
                  <a:lnTo>
                    <a:pt x="793" y="1859"/>
                  </a:lnTo>
                  <a:lnTo>
                    <a:pt x="784" y="1836"/>
                  </a:lnTo>
                  <a:lnTo>
                    <a:pt x="816" y="1836"/>
                  </a:lnTo>
                  <a:lnTo>
                    <a:pt x="826" y="1817"/>
                  </a:lnTo>
                  <a:lnTo>
                    <a:pt x="807" y="1798"/>
                  </a:lnTo>
                  <a:lnTo>
                    <a:pt x="807" y="1784"/>
                  </a:lnTo>
                  <a:lnTo>
                    <a:pt x="826" y="1770"/>
                  </a:lnTo>
                  <a:lnTo>
                    <a:pt x="869" y="1766"/>
                  </a:lnTo>
                  <a:lnTo>
                    <a:pt x="872" y="1796"/>
                  </a:lnTo>
                  <a:lnTo>
                    <a:pt x="925" y="1794"/>
                  </a:lnTo>
                  <a:lnTo>
                    <a:pt x="936" y="1836"/>
                  </a:lnTo>
                  <a:lnTo>
                    <a:pt x="890" y="1868"/>
                  </a:lnTo>
                  <a:lnTo>
                    <a:pt x="902" y="1887"/>
                  </a:lnTo>
                  <a:lnTo>
                    <a:pt x="955" y="1913"/>
                  </a:lnTo>
                  <a:lnTo>
                    <a:pt x="1001" y="1892"/>
                  </a:lnTo>
                  <a:lnTo>
                    <a:pt x="998" y="1843"/>
                  </a:lnTo>
                  <a:lnTo>
                    <a:pt x="1058" y="1868"/>
                  </a:lnTo>
                  <a:lnTo>
                    <a:pt x="1056" y="1838"/>
                  </a:lnTo>
                  <a:lnTo>
                    <a:pt x="1074" y="1840"/>
                  </a:lnTo>
                  <a:lnTo>
                    <a:pt x="1077" y="1892"/>
                  </a:lnTo>
                  <a:lnTo>
                    <a:pt x="1201" y="1957"/>
                  </a:lnTo>
                  <a:lnTo>
                    <a:pt x="1215" y="1941"/>
                  </a:lnTo>
                  <a:lnTo>
                    <a:pt x="1178" y="1899"/>
                  </a:lnTo>
                  <a:lnTo>
                    <a:pt x="1192" y="1871"/>
                  </a:lnTo>
                  <a:lnTo>
                    <a:pt x="1429" y="1908"/>
                  </a:lnTo>
                  <a:lnTo>
                    <a:pt x="1429" y="1941"/>
                  </a:lnTo>
                  <a:lnTo>
                    <a:pt x="1402" y="1966"/>
                  </a:lnTo>
                  <a:lnTo>
                    <a:pt x="1388" y="2004"/>
                  </a:lnTo>
                  <a:lnTo>
                    <a:pt x="1418" y="2034"/>
                  </a:lnTo>
                  <a:lnTo>
                    <a:pt x="1418" y="2074"/>
                  </a:lnTo>
                  <a:lnTo>
                    <a:pt x="1418" y="2109"/>
                  </a:lnTo>
                  <a:lnTo>
                    <a:pt x="1448" y="2109"/>
                  </a:lnTo>
                  <a:lnTo>
                    <a:pt x="1464" y="2116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5226034" y="1338236"/>
              <a:ext cx="1095376" cy="1277940"/>
            </a:xfrm>
            <a:custGeom>
              <a:avLst/>
              <a:gdLst/>
              <a:ahLst/>
              <a:cxnLst>
                <a:cxn ang="0">
                  <a:pos x="427" y="345"/>
                </a:cxn>
                <a:cxn ang="0">
                  <a:pos x="235" y="473"/>
                </a:cxn>
                <a:cxn ang="0">
                  <a:pos x="132" y="653"/>
                </a:cxn>
                <a:cxn ang="0">
                  <a:pos x="104" y="830"/>
                </a:cxn>
                <a:cxn ang="0">
                  <a:pos x="2" y="914"/>
                </a:cxn>
                <a:cxn ang="0">
                  <a:pos x="28" y="1026"/>
                </a:cxn>
                <a:cxn ang="0">
                  <a:pos x="97" y="1080"/>
                </a:cxn>
                <a:cxn ang="0">
                  <a:pos x="81" y="1264"/>
                </a:cxn>
                <a:cxn ang="0">
                  <a:pos x="120" y="1374"/>
                </a:cxn>
                <a:cxn ang="0">
                  <a:pos x="201" y="1551"/>
                </a:cxn>
                <a:cxn ang="0">
                  <a:pos x="201" y="1624"/>
                </a:cxn>
                <a:cxn ang="0">
                  <a:pos x="251" y="1544"/>
                </a:cxn>
                <a:cxn ang="0">
                  <a:pos x="436" y="1509"/>
                </a:cxn>
                <a:cxn ang="0">
                  <a:pos x="505" y="1530"/>
                </a:cxn>
                <a:cxn ang="0">
                  <a:pos x="595" y="1696"/>
                </a:cxn>
                <a:cxn ang="0">
                  <a:pos x="673" y="1736"/>
                </a:cxn>
                <a:cxn ang="0">
                  <a:pos x="696" y="1752"/>
                </a:cxn>
                <a:cxn ang="0">
                  <a:pos x="685" y="1768"/>
                </a:cxn>
                <a:cxn ang="0">
                  <a:pos x="620" y="1754"/>
                </a:cxn>
                <a:cxn ang="0">
                  <a:pos x="606" y="1871"/>
                </a:cxn>
                <a:cxn ang="0">
                  <a:pos x="747" y="1913"/>
                </a:cxn>
                <a:cxn ang="0">
                  <a:pos x="855" y="1967"/>
                </a:cxn>
                <a:cxn ang="0">
                  <a:pos x="878" y="1997"/>
                </a:cxn>
                <a:cxn ang="0">
                  <a:pos x="961" y="1999"/>
                </a:cxn>
                <a:cxn ang="0">
                  <a:pos x="1049" y="1936"/>
                </a:cxn>
                <a:cxn ang="0">
                  <a:pos x="1263" y="1939"/>
                </a:cxn>
                <a:cxn ang="0">
                  <a:pos x="1298" y="1939"/>
                </a:cxn>
                <a:cxn ang="0">
                  <a:pos x="1328" y="1920"/>
                </a:cxn>
                <a:cxn ang="0">
                  <a:pos x="1316" y="1876"/>
                </a:cxn>
                <a:cxn ang="0">
                  <a:pos x="1436" y="1939"/>
                </a:cxn>
                <a:cxn ang="0">
                  <a:pos x="1485" y="1871"/>
                </a:cxn>
                <a:cxn ang="0">
                  <a:pos x="1607" y="1773"/>
                </a:cxn>
                <a:cxn ang="0">
                  <a:pos x="1658" y="1661"/>
                </a:cxn>
                <a:cxn ang="0">
                  <a:pos x="1632" y="1568"/>
                </a:cxn>
                <a:cxn ang="0">
                  <a:pos x="1427" y="1598"/>
                </a:cxn>
                <a:cxn ang="0">
                  <a:pos x="1349" y="1446"/>
                </a:cxn>
                <a:cxn ang="0">
                  <a:pos x="1190" y="1603"/>
                </a:cxn>
                <a:cxn ang="0">
                  <a:pos x="1185" y="1530"/>
                </a:cxn>
                <a:cxn ang="0">
                  <a:pos x="1213" y="1376"/>
                </a:cxn>
                <a:cxn ang="0">
                  <a:pos x="1157" y="1269"/>
                </a:cxn>
                <a:cxn ang="0">
                  <a:pos x="1109" y="1061"/>
                </a:cxn>
                <a:cxn ang="0">
                  <a:pos x="943" y="991"/>
                </a:cxn>
                <a:cxn ang="0">
                  <a:pos x="1072" y="826"/>
                </a:cxn>
                <a:cxn ang="0">
                  <a:pos x="1120" y="639"/>
                </a:cxn>
                <a:cxn ang="0">
                  <a:pos x="1033" y="511"/>
                </a:cxn>
                <a:cxn ang="0">
                  <a:pos x="1160" y="355"/>
                </a:cxn>
                <a:cxn ang="0">
                  <a:pos x="1201" y="222"/>
                </a:cxn>
                <a:cxn ang="0">
                  <a:pos x="1190" y="173"/>
                </a:cxn>
                <a:cxn ang="0">
                  <a:pos x="1178" y="56"/>
                </a:cxn>
                <a:cxn ang="0">
                  <a:pos x="1141" y="23"/>
                </a:cxn>
                <a:cxn ang="0">
                  <a:pos x="994" y="98"/>
                </a:cxn>
                <a:cxn ang="0">
                  <a:pos x="925" y="61"/>
                </a:cxn>
                <a:cxn ang="0">
                  <a:pos x="779" y="0"/>
                </a:cxn>
                <a:cxn ang="0">
                  <a:pos x="593" y="317"/>
                </a:cxn>
              </a:cxnLst>
              <a:rect l="0" t="0" r="r" b="b"/>
              <a:pathLst>
                <a:path w="1711" h="2018">
                  <a:moveTo>
                    <a:pt x="537" y="294"/>
                  </a:moveTo>
                  <a:lnTo>
                    <a:pt x="447" y="292"/>
                  </a:lnTo>
                  <a:lnTo>
                    <a:pt x="427" y="345"/>
                  </a:lnTo>
                  <a:lnTo>
                    <a:pt x="390" y="324"/>
                  </a:lnTo>
                  <a:lnTo>
                    <a:pt x="274" y="464"/>
                  </a:lnTo>
                  <a:lnTo>
                    <a:pt x="235" y="473"/>
                  </a:lnTo>
                  <a:lnTo>
                    <a:pt x="194" y="506"/>
                  </a:lnTo>
                  <a:lnTo>
                    <a:pt x="168" y="625"/>
                  </a:lnTo>
                  <a:lnTo>
                    <a:pt x="132" y="653"/>
                  </a:lnTo>
                  <a:lnTo>
                    <a:pt x="134" y="735"/>
                  </a:lnTo>
                  <a:lnTo>
                    <a:pt x="102" y="735"/>
                  </a:lnTo>
                  <a:lnTo>
                    <a:pt x="104" y="830"/>
                  </a:lnTo>
                  <a:lnTo>
                    <a:pt x="44" y="828"/>
                  </a:lnTo>
                  <a:lnTo>
                    <a:pt x="0" y="847"/>
                  </a:lnTo>
                  <a:lnTo>
                    <a:pt x="2" y="914"/>
                  </a:lnTo>
                  <a:lnTo>
                    <a:pt x="28" y="956"/>
                  </a:lnTo>
                  <a:lnTo>
                    <a:pt x="7" y="989"/>
                  </a:lnTo>
                  <a:lnTo>
                    <a:pt x="28" y="1026"/>
                  </a:lnTo>
                  <a:lnTo>
                    <a:pt x="79" y="1012"/>
                  </a:lnTo>
                  <a:lnTo>
                    <a:pt x="81" y="1071"/>
                  </a:lnTo>
                  <a:lnTo>
                    <a:pt x="97" y="1080"/>
                  </a:lnTo>
                  <a:lnTo>
                    <a:pt x="99" y="1162"/>
                  </a:lnTo>
                  <a:lnTo>
                    <a:pt x="74" y="1206"/>
                  </a:lnTo>
                  <a:lnTo>
                    <a:pt x="81" y="1264"/>
                  </a:lnTo>
                  <a:lnTo>
                    <a:pt x="122" y="1269"/>
                  </a:lnTo>
                  <a:lnTo>
                    <a:pt x="159" y="1355"/>
                  </a:lnTo>
                  <a:lnTo>
                    <a:pt x="120" y="1374"/>
                  </a:lnTo>
                  <a:lnTo>
                    <a:pt x="120" y="1437"/>
                  </a:lnTo>
                  <a:lnTo>
                    <a:pt x="113" y="1463"/>
                  </a:lnTo>
                  <a:lnTo>
                    <a:pt x="201" y="1551"/>
                  </a:lnTo>
                  <a:lnTo>
                    <a:pt x="185" y="1591"/>
                  </a:lnTo>
                  <a:lnTo>
                    <a:pt x="198" y="1603"/>
                  </a:lnTo>
                  <a:lnTo>
                    <a:pt x="201" y="1624"/>
                  </a:lnTo>
                  <a:lnTo>
                    <a:pt x="219" y="1628"/>
                  </a:lnTo>
                  <a:lnTo>
                    <a:pt x="235" y="1628"/>
                  </a:lnTo>
                  <a:lnTo>
                    <a:pt x="251" y="1544"/>
                  </a:lnTo>
                  <a:lnTo>
                    <a:pt x="339" y="1533"/>
                  </a:lnTo>
                  <a:lnTo>
                    <a:pt x="362" y="1542"/>
                  </a:lnTo>
                  <a:lnTo>
                    <a:pt x="436" y="1509"/>
                  </a:lnTo>
                  <a:lnTo>
                    <a:pt x="440" y="1551"/>
                  </a:lnTo>
                  <a:lnTo>
                    <a:pt x="464" y="1563"/>
                  </a:lnTo>
                  <a:lnTo>
                    <a:pt x="505" y="1530"/>
                  </a:lnTo>
                  <a:lnTo>
                    <a:pt x="549" y="1600"/>
                  </a:lnTo>
                  <a:lnTo>
                    <a:pt x="544" y="1619"/>
                  </a:lnTo>
                  <a:lnTo>
                    <a:pt x="595" y="1696"/>
                  </a:lnTo>
                  <a:lnTo>
                    <a:pt x="616" y="1703"/>
                  </a:lnTo>
                  <a:lnTo>
                    <a:pt x="632" y="1736"/>
                  </a:lnTo>
                  <a:lnTo>
                    <a:pt x="673" y="1736"/>
                  </a:lnTo>
                  <a:lnTo>
                    <a:pt x="685" y="1717"/>
                  </a:lnTo>
                  <a:lnTo>
                    <a:pt x="696" y="1717"/>
                  </a:lnTo>
                  <a:lnTo>
                    <a:pt x="696" y="1752"/>
                  </a:lnTo>
                  <a:lnTo>
                    <a:pt x="722" y="1787"/>
                  </a:lnTo>
                  <a:lnTo>
                    <a:pt x="692" y="1792"/>
                  </a:lnTo>
                  <a:lnTo>
                    <a:pt x="685" y="1768"/>
                  </a:lnTo>
                  <a:lnTo>
                    <a:pt x="657" y="1780"/>
                  </a:lnTo>
                  <a:lnTo>
                    <a:pt x="643" y="1754"/>
                  </a:lnTo>
                  <a:lnTo>
                    <a:pt x="620" y="1754"/>
                  </a:lnTo>
                  <a:lnTo>
                    <a:pt x="620" y="1782"/>
                  </a:lnTo>
                  <a:lnTo>
                    <a:pt x="597" y="1792"/>
                  </a:lnTo>
                  <a:lnTo>
                    <a:pt x="606" y="1871"/>
                  </a:lnTo>
                  <a:lnTo>
                    <a:pt x="636" y="1862"/>
                  </a:lnTo>
                  <a:lnTo>
                    <a:pt x="706" y="1950"/>
                  </a:lnTo>
                  <a:lnTo>
                    <a:pt x="747" y="1913"/>
                  </a:lnTo>
                  <a:lnTo>
                    <a:pt x="791" y="1957"/>
                  </a:lnTo>
                  <a:lnTo>
                    <a:pt x="835" y="1934"/>
                  </a:lnTo>
                  <a:lnTo>
                    <a:pt x="855" y="1967"/>
                  </a:lnTo>
                  <a:lnTo>
                    <a:pt x="872" y="1957"/>
                  </a:lnTo>
                  <a:lnTo>
                    <a:pt x="878" y="1976"/>
                  </a:lnTo>
                  <a:lnTo>
                    <a:pt x="878" y="1997"/>
                  </a:lnTo>
                  <a:lnTo>
                    <a:pt x="902" y="2018"/>
                  </a:lnTo>
                  <a:lnTo>
                    <a:pt x="908" y="2004"/>
                  </a:lnTo>
                  <a:lnTo>
                    <a:pt x="961" y="1999"/>
                  </a:lnTo>
                  <a:lnTo>
                    <a:pt x="987" y="1999"/>
                  </a:lnTo>
                  <a:lnTo>
                    <a:pt x="1035" y="1957"/>
                  </a:lnTo>
                  <a:lnTo>
                    <a:pt x="1049" y="1936"/>
                  </a:lnTo>
                  <a:lnTo>
                    <a:pt x="1070" y="1957"/>
                  </a:lnTo>
                  <a:lnTo>
                    <a:pt x="1162" y="1962"/>
                  </a:lnTo>
                  <a:lnTo>
                    <a:pt x="1263" y="1939"/>
                  </a:lnTo>
                  <a:lnTo>
                    <a:pt x="1277" y="1915"/>
                  </a:lnTo>
                  <a:lnTo>
                    <a:pt x="1293" y="1915"/>
                  </a:lnTo>
                  <a:lnTo>
                    <a:pt x="1298" y="1939"/>
                  </a:lnTo>
                  <a:lnTo>
                    <a:pt x="1314" y="1948"/>
                  </a:lnTo>
                  <a:lnTo>
                    <a:pt x="1316" y="1929"/>
                  </a:lnTo>
                  <a:lnTo>
                    <a:pt x="1328" y="1920"/>
                  </a:lnTo>
                  <a:lnTo>
                    <a:pt x="1330" y="1908"/>
                  </a:lnTo>
                  <a:lnTo>
                    <a:pt x="1316" y="1894"/>
                  </a:lnTo>
                  <a:lnTo>
                    <a:pt x="1316" y="1876"/>
                  </a:lnTo>
                  <a:lnTo>
                    <a:pt x="1390" y="1894"/>
                  </a:lnTo>
                  <a:lnTo>
                    <a:pt x="1383" y="1936"/>
                  </a:lnTo>
                  <a:lnTo>
                    <a:pt x="1436" y="1939"/>
                  </a:lnTo>
                  <a:lnTo>
                    <a:pt x="1443" y="1899"/>
                  </a:lnTo>
                  <a:lnTo>
                    <a:pt x="1459" y="1883"/>
                  </a:lnTo>
                  <a:lnTo>
                    <a:pt x="1485" y="1871"/>
                  </a:lnTo>
                  <a:lnTo>
                    <a:pt x="1501" y="1822"/>
                  </a:lnTo>
                  <a:lnTo>
                    <a:pt x="1529" y="1799"/>
                  </a:lnTo>
                  <a:lnTo>
                    <a:pt x="1607" y="1773"/>
                  </a:lnTo>
                  <a:lnTo>
                    <a:pt x="1628" y="1687"/>
                  </a:lnTo>
                  <a:lnTo>
                    <a:pt x="1653" y="1682"/>
                  </a:lnTo>
                  <a:lnTo>
                    <a:pt x="1658" y="1661"/>
                  </a:lnTo>
                  <a:lnTo>
                    <a:pt x="1699" y="1666"/>
                  </a:lnTo>
                  <a:lnTo>
                    <a:pt x="1711" y="1575"/>
                  </a:lnTo>
                  <a:lnTo>
                    <a:pt x="1632" y="1568"/>
                  </a:lnTo>
                  <a:lnTo>
                    <a:pt x="1621" y="1551"/>
                  </a:lnTo>
                  <a:lnTo>
                    <a:pt x="1586" y="1589"/>
                  </a:lnTo>
                  <a:lnTo>
                    <a:pt x="1427" y="1598"/>
                  </a:lnTo>
                  <a:lnTo>
                    <a:pt x="1418" y="1556"/>
                  </a:lnTo>
                  <a:lnTo>
                    <a:pt x="1425" y="1446"/>
                  </a:lnTo>
                  <a:lnTo>
                    <a:pt x="1349" y="1446"/>
                  </a:lnTo>
                  <a:lnTo>
                    <a:pt x="1349" y="1495"/>
                  </a:lnTo>
                  <a:lnTo>
                    <a:pt x="1254" y="1535"/>
                  </a:lnTo>
                  <a:lnTo>
                    <a:pt x="1190" y="1603"/>
                  </a:lnTo>
                  <a:lnTo>
                    <a:pt x="1137" y="1603"/>
                  </a:lnTo>
                  <a:lnTo>
                    <a:pt x="1144" y="1540"/>
                  </a:lnTo>
                  <a:lnTo>
                    <a:pt x="1185" y="1530"/>
                  </a:lnTo>
                  <a:lnTo>
                    <a:pt x="1197" y="1495"/>
                  </a:lnTo>
                  <a:lnTo>
                    <a:pt x="1238" y="1470"/>
                  </a:lnTo>
                  <a:lnTo>
                    <a:pt x="1213" y="1376"/>
                  </a:lnTo>
                  <a:lnTo>
                    <a:pt x="1178" y="1358"/>
                  </a:lnTo>
                  <a:lnTo>
                    <a:pt x="1192" y="1278"/>
                  </a:lnTo>
                  <a:lnTo>
                    <a:pt x="1157" y="1269"/>
                  </a:lnTo>
                  <a:lnTo>
                    <a:pt x="1236" y="1087"/>
                  </a:lnTo>
                  <a:lnTo>
                    <a:pt x="1169" y="1059"/>
                  </a:lnTo>
                  <a:lnTo>
                    <a:pt x="1109" y="1061"/>
                  </a:lnTo>
                  <a:lnTo>
                    <a:pt x="1003" y="1078"/>
                  </a:lnTo>
                  <a:lnTo>
                    <a:pt x="927" y="1085"/>
                  </a:lnTo>
                  <a:lnTo>
                    <a:pt x="943" y="991"/>
                  </a:lnTo>
                  <a:lnTo>
                    <a:pt x="1019" y="987"/>
                  </a:lnTo>
                  <a:lnTo>
                    <a:pt x="1054" y="907"/>
                  </a:lnTo>
                  <a:lnTo>
                    <a:pt x="1072" y="826"/>
                  </a:lnTo>
                  <a:lnTo>
                    <a:pt x="1102" y="742"/>
                  </a:lnTo>
                  <a:lnTo>
                    <a:pt x="1125" y="681"/>
                  </a:lnTo>
                  <a:lnTo>
                    <a:pt x="1120" y="639"/>
                  </a:lnTo>
                  <a:lnTo>
                    <a:pt x="1072" y="592"/>
                  </a:lnTo>
                  <a:lnTo>
                    <a:pt x="1033" y="592"/>
                  </a:lnTo>
                  <a:lnTo>
                    <a:pt x="1033" y="511"/>
                  </a:lnTo>
                  <a:lnTo>
                    <a:pt x="1012" y="406"/>
                  </a:lnTo>
                  <a:lnTo>
                    <a:pt x="1091" y="376"/>
                  </a:lnTo>
                  <a:lnTo>
                    <a:pt x="1160" y="355"/>
                  </a:lnTo>
                  <a:lnTo>
                    <a:pt x="1183" y="296"/>
                  </a:lnTo>
                  <a:lnTo>
                    <a:pt x="1208" y="238"/>
                  </a:lnTo>
                  <a:lnTo>
                    <a:pt x="1201" y="222"/>
                  </a:lnTo>
                  <a:lnTo>
                    <a:pt x="1178" y="233"/>
                  </a:lnTo>
                  <a:lnTo>
                    <a:pt x="1174" y="177"/>
                  </a:lnTo>
                  <a:lnTo>
                    <a:pt x="1190" y="173"/>
                  </a:lnTo>
                  <a:lnTo>
                    <a:pt x="1178" y="152"/>
                  </a:lnTo>
                  <a:lnTo>
                    <a:pt x="1169" y="65"/>
                  </a:lnTo>
                  <a:lnTo>
                    <a:pt x="1178" y="56"/>
                  </a:lnTo>
                  <a:lnTo>
                    <a:pt x="1192" y="72"/>
                  </a:lnTo>
                  <a:lnTo>
                    <a:pt x="1201" y="47"/>
                  </a:lnTo>
                  <a:lnTo>
                    <a:pt x="1141" y="23"/>
                  </a:lnTo>
                  <a:lnTo>
                    <a:pt x="1097" y="77"/>
                  </a:lnTo>
                  <a:lnTo>
                    <a:pt x="1097" y="124"/>
                  </a:lnTo>
                  <a:lnTo>
                    <a:pt x="994" y="98"/>
                  </a:lnTo>
                  <a:lnTo>
                    <a:pt x="952" y="131"/>
                  </a:lnTo>
                  <a:lnTo>
                    <a:pt x="938" y="75"/>
                  </a:lnTo>
                  <a:lnTo>
                    <a:pt x="925" y="61"/>
                  </a:lnTo>
                  <a:lnTo>
                    <a:pt x="844" y="65"/>
                  </a:lnTo>
                  <a:lnTo>
                    <a:pt x="821" y="0"/>
                  </a:lnTo>
                  <a:lnTo>
                    <a:pt x="779" y="0"/>
                  </a:lnTo>
                  <a:lnTo>
                    <a:pt x="795" y="103"/>
                  </a:lnTo>
                  <a:lnTo>
                    <a:pt x="719" y="275"/>
                  </a:lnTo>
                  <a:lnTo>
                    <a:pt x="593" y="317"/>
                  </a:lnTo>
                  <a:lnTo>
                    <a:pt x="579" y="292"/>
                  </a:lnTo>
                </a:path>
              </a:pathLst>
            </a:custGeom>
            <a:solidFill>
              <a:srgbClr val="FFFF0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767247" y="5232378"/>
              <a:ext cx="1073151" cy="1666877"/>
            </a:xfrm>
            <a:custGeom>
              <a:avLst/>
              <a:gdLst/>
              <a:ahLst/>
              <a:cxnLst>
                <a:cxn ang="0">
                  <a:pos x="1459" y="0"/>
                </a:cxn>
                <a:cxn ang="0">
                  <a:pos x="1275" y="12"/>
                </a:cxn>
                <a:cxn ang="0">
                  <a:pos x="1300" y="100"/>
                </a:cxn>
                <a:cxn ang="0">
                  <a:pos x="1312" y="152"/>
                </a:cxn>
                <a:cxn ang="0">
                  <a:pos x="1204" y="170"/>
                </a:cxn>
                <a:cxn ang="0">
                  <a:pos x="1134" y="212"/>
                </a:cxn>
                <a:cxn ang="0">
                  <a:pos x="1162" y="341"/>
                </a:cxn>
                <a:cxn ang="0">
                  <a:pos x="1098" y="399"/>
                </a:cxn>
                <a:cxn ang="0">
                  <a:pos x="662" y="847"/>
                </a:cxn>
                <a:cxn ang="0">
                  <a:pos x="196" y="872"/>
                </a:cxn>
                <a:cxn ang="0">
                  <a:pos x="65" y="1019"/>
                </a:cxn>
                <a:cxn ang="0">
                  <a:pos x="12" y="1054"/>
                </a:cxn>
                <a:cxn ang="0">
                  <a:pos x="102" y="1150"/>
                </a:cxn>
                <a:cxn ang="0">
                  <a:pos x="143" y="1183"/>
                </a:cxn>
                <a:cxn ang="0">
                  <a:pos x="245" y="1215"/>
                </a:cxn>
                <a:cxn ang="0">
                  <a:pos x="452" y="1169"/>
                </a:cxn>
                <a:cxn ang="0">
                  <a:pos x="401" y="1432"/>
                </a:cxn>
                <a:cxn ang="0">
                  <a:pos x="311" y="1481"/>
                </a:cxn>
                <a:cxn ang="0">
                  <a:pos x="268" y="1425"/>
                </a:cxn>
                <a:cxn ang="0">
                  <a:pos x="199" y="1484"/>
                </a:cxn>
                <a:cxn ang="0">
                  <a:pos x="157" y="1519"/>
                </a:cxn>
                <a:cxn ang="0">
                  <a:pos x="242" y="1619"/>
                </a:cxn>
                <a:cxn ang="0">
                  <a:pos x="199" y="1689"/>
                </a:cxn>
                <a:cxn ang="0">
                  <a:pos x="302" y="1696"/>
                </a:cxn>
                <a:cxn ang="0">
                  <a:pos x="613" y="1897"/>
                </a:cxn>
                <a:cxn ang="0">
                  <a:pos x="678" y="1978"/>
                </a:cxn>
                <a:cxn ang="0">
                  <a:pos x="722" y="2163"/>
                </a:cxn>
                <a:cxn ang="0">
                  <a:pos x="814" y="2233"/>
                </a:cxn>
                <a:cxn ang="0">
                  <a:pos x="996" y="2321"/>
                </a:cxn>
                <a:cxn ang="0">
                  <a:pos x="1088" y="2373"/>
                </a:cxn>
                <a:cxn ang="0">
                  <a:pos x="1201" y="2484"/>
                </a:cxn>
                <a:cxn ang="0">
                  <a:pos x="1275" y="2578"/>
                </a:cxn>
                <a:cxn ang="0">
                  <a:pos x="1337" y="2631"/>
                </a:cxn>
                <a:cxn ang="0">
                  <a:pos x="1395" y="2487"/>
                </a:cxn>
                <a:cxn ang="0">
                  <a:pos x="1413" y="2384"/>
                </a:cxn>
                <a:cxn ang="0">
                  <a:pos x="1459" y="2202"/>
                </a:cxn>
                <a:cxn ang="0">
                  <a:pos x="1662" y="2223"/>
                </a:cxn>
                <a:cxn ang="0">
                  <a:pos x="1676" y="2163"/>
                </a:cxn>
                <a:cxn ang="0">
                  <a:pos x="1559" y="2149"/>
                </a:cxn>
                <a:cxn ang="0">
                  <a:pos x="1554" y="1901"/>
                </a:cxn>
                <a:cxn ang="0">
                  <a:pos x="1545" y="1750"/>
                </a:cxn>
                <a:cxn ang="0">
                  <a:pos x="1480" y="1593"/>
                </a:cxn>
                <a:cxn ang="0">
                  <a:pos x="1496" y="1278"/>
                </a:cxn>
                <a:cxn ang="0">
                  <a:pos x="1512" y="963"/>
                </a:cxn>
                <a:cxn ang="0">
                  <a:pos x="1390" y="877"/>
                </a:cxn>
                <a:cxn ang="0">
                  <a:pos x="1492" y="627"/>
                </a:cxn>
                <a:cxn ang="0">
                  <a:pos x="1485" y="497"/>
                </a:cxn>
                <a:cxn ang="0">
                  <a:pos x="1485" y="320"/>
                </a:cxn>
                <a:cxn ang="0">
                  <a:pos x="1496" y="68"/>
                </a:cxn>
              </a:cxnLst>
              <a:rect l="0" t="0" r="r" b="b"/>
              <a:pathLst>
                <a:path w="1676" h="2631">
                  <a:moveTo>
                    <a:pt x="1476" y="30"/>
                  </a:moveTo>
                  <a:lnTo>
                    <a:pt x="1459" y="0"/>
                  </a:lnTo>
                  <a:lnTo>
                    <a:pt x="1434" y="30"/>
                  </a:lnTo>
                  <a:lnTo>
                    <a:pt x="1275" y="12"/>
                  </a:lnTo>
                  <a:lnTo>
                    <a:pt x="1261" y="65"/>
                  </a:lnTo>
                  <a:lnTo>
                    <a:pt x="1300" y="100"/>
                  </a:lnTo>
                  <a:lnTo>
                    <a:pt x="1340" y="124"/>
                  </a:lnTo>
                  <a:lnTo>
                    <a:pt x="1312" y="152"/>
                  </a:lnTo>
                  <a:lnTo>
                    <a:pt x="1287" y="208"/>
                  </a:lnTo>
                  <a:lnTo>
                    <a:pt x="1204" y="170"/>
                  </a:lnTo>
                  <a:lnTo>
                    <a:pt x="1199" y="229"/>
                  </a:lnTo>
                  <a:lnTo>
                    <a:pt x="1134" y="212"/>
                  </a:lnTo>
                  <a:lnTo>
                    <a:pt x="1107" y="306"/>
                  </a:lnTo>
                  <a:lnTo>
                    <a:pt x="1162" y="341"/>
                  </a:lnTo>
                  <a:lnTo>
                    <a:pt x="1137" y="390"/>
                  </a:lnTo>
                  <a:lnTo>
                    <a:pt x="1098" y="399"/>
                  </a:lnTo>
                  <a:lnTo>
                    <a:pt x="973" y="735"/>
                  </a:lnTo>
                  <a:lnTo>
                    <a:pt x="662" y="847"/>
                  </a:lnTo>
                  <a:lnTo>
                    <a:pt x="279" y="756"/>
                  </a:lnTo>
                  <a:lnTo>
                    <a:pt x="196" y="872"/>
                  </a:lnTo>
                  <a:lnTo>
                    <a:pt x="150" y="1022"/>
                  </a:lnTo>
                  <a:lnTo>
                    <a:pt x="65" y="1019"/>
                  </a:lnTo>
                  <a:lnTo>
                    <a:pt x="0" y="1026"/>
                  </a:lnTo>
                  <a:lnTo>
                    <a:pt x="12" y="1054"/>
                  </a:lnTo>
                  <a:lnTo>
                    <a:pt x="35" y="1124"/>
                  </a:lnTo>
                  <a:lnTo>
                    <a:pt x="102" y="1150"/>
                  </a:lnTo>
                  <a:lnTo>
                    <a:pt x="109" y="1176"/>
                  </a:lnTo>
                  <a:lnTo>
                    <a:pt x="143" y="1183"/>
                  </a:lnTo>
                  <a:lnTo>
                    <a:pt x="171" y="1199"/>
                  </a:lnTo>
                  <a:lnTo>
                    <a:pt x="245" y="1215"/>
                  </a:lnTo>
                  <a:lnTo>
                    <a:pt x="279" y="1143"/>
                  </a:lnTo>
                  <a:lnTo>
                    <a:pt x="452" y="1169"/>
                  </a:lnTo>
                  <a:lnTo>
                    <a:pt x="411" y="1278"/>
                  </a:lnTo>
                  <a:lnTo>
                    <a:pt x="401" y="1432"/>
                  </a:lnTo>
                  <a:lnTo>
                    <a:pt x="408" y="1453"/>
                  </a:lnTo>
                  <a:lnTo>
                    <a:pt x="311" y="1481"/>
                  </a:lnTo>
                  <a:lnTo>
                    <a:pt x="311" y="1444"/>
                  </a:lnTo>
                  <a:lnTo>
                    <a:pt x="268" y="1425"/>
                  </a:lnTo>
                  <a:lnTo>
                    <a:pt x="238" y="1460"/>
                  </a:lnTo>
                  <a:lnTo>
                    <a:pt x="199" y="1484"/>
                  </a:lnTo>
                  <a:lnTo>
                    <a:pt x="150" y="1486"/>
                  </a:lnTo>
                  <a:lnTo>
                    <a:pt x="157" y="1519"/>
                  </a:lnTo>
                  <a:lnTo>
                    <a:pt x="249" y="1526"/>
                  </a:lnTo>
                  <a:lnTo>
                    <a:pt x="242" y="1619"/>
                  </a:lnTo>
                  <a:lnTo>
                    <a:pt x="182" y="1626"/>
                  </a:lnTo>
                  <a:lnTo>
                    <a:pt x="199" y="1689"/>
                  </a:lnTo>
                  <a:lnTo>
                    <a:pt x="261" y="1680"/>
                  </a:lnTo>
                  <a:lnTo>
                    <a:pt x="302" y="1696"/>
                  </a:lnTo>
                  <a:lnTo>
                    <a:pt x="339" y="1792"/>
                  </a:lnTo>
                  <a:lnTo>
                    <a:pt x="613" y="1897"/>
                  </a:lnTo>
                  <a:lnTo>
                    <a:pt x="694" y="1922"/>
                  </a:lnTo>
                  <a:lnTo>
                    <a:pt x="678" y="1978"/>
                  </a:lnTo>
                  <a:lnTo>
                    <a:pt x="759" y="2156"/>
                  </a:lnTo>
                  <a:lnTo>
                    <a:pt x="722" y="2163"/>
                  </a:lnTo>
                  <a:lnTo>
                    <a:pt x="733" y="2249"/>
                  </a:lnTo>
                  <a:lnTo>
                    <a:pt x="814" y="2233"/>
                  </a:lnTo>
                  <a:lnTo>
                    <a:pt x="938" y="2310"/>
                  </a:lnTo>
                  <a:lnTo>
                    <a:pt x="996" y="2321"/>
                  </a:lnTo>
                  <a:lnTo>
                    <a:pt x="1058" y="2342"/>
                  </a:lnTo>
                  <a:lnTo>
                    <a:pt x="1088" y="2373"/>
                  </a:lnTo>
                  <a:lnTo>
                    <a:pt x="1116" y="2431"/>
                  </a:lnTo>
                  <a:lnTo>
                    <a:pt x="1201" y="2484"/>
                  </a:lnTo>
                  <a:lnTo>
                    <a:pt x="1261" y="2496"/>
                  </a:lnTo>
                  <a:lnTo>
                    <a:pt x="1275" y="2578"/>
                  </a:lnTo>
                  <a:lnTo>
                    <a:pt x="1247" y="2608"/>
                  </a:lnTo>
                  <a:lnTo>
                    <a:pt x="1337" y="2631"/>
                  </a:lnTo>
                  <a:lnTo>
                    <a:pt x="1400" y="2522"/>
                  </a:lnTo>
                  <a:lnTo>
                    <a:pt x="1395" y="2487"/>
                  </a:lnTo>
                  <a:lnTo>
                    <a:pt x="1413" y="2463"/>
                  </a:lnTo>
                  <a:lnTo>
                    <a:pt x="1413" y="2384"/>
                  </a:lnTo>
                  <a:lnTo>
                    <a:pt x="1471" y="2368"/>
                  </a:lnTo>
                  <a:lnTo>
                    <a:pt x="1459" y="2202"/>
                  </a:lnTo>
                  <a:lnTo>
                    <a:pt x="1630" y="2230"/>
                  </a:lnTo>
                  <a:lnTo>
                    <a:pt x="1662" y="2223"/>
                  </a:lnTo>
                  <a:lnTo>
                    <a:pt x="1669" y="2195"/>
                  </a:lnTo>
                  <a:lnTo>
                    <a:pt x="1676" y="2163"/>
                  </a:lnTo>
                  <a:lnTo>
                    <a:pt x="1667" y="2144"/>
                  </a:lnTo>
                  <a:lnTo>
                    <a:pt x="1559" y="2149"/>
                  </a:lnTo>
                  <a:lnTo>
                    <a:pt x="1554" y="1901"/>
                  </a:lnTo>
                  <a:lnTo>
                    <a:pt x="1554" y="1901"/>
                  </a:lnTo>
                  <a:lnTo>
                    <a:pt x="1552" y="1787"/>
                  </a:lnTo>
                  <a:lnTo>
                    <a:pt x="1545" y="1750"/>
                  </a:lnTo>
                  <a:lnTo>
                    <a:pt x="1483" y="1796"/>
                  </a:lnTo>
                  <a:lnTo>
                    <a:pt x="1480" y="1593"/>
                  </a:lnTo>
                  <a:lnTo>
                    <a:pt x="1508" y="1586"/>
                  </a:lnTo>
                  <a:lnTo>
                    <a:pt x="1496" y="1278"/>
                  </a:lnTo>
                  <a:lnTo>
                    <a:pt x="1489" y="987"/>
                  </a:lnTo>
                  <a:lnTo>
                    <a:pt x="1512" y="963"/>
                  </a:lnTo>
                  <a:lnTo>
                    <a:pt x="1510" y="872"/>
                  </a:lnTo>
                  <a:lnTo>
                    <a:pt x="1390" y="877"/>
                  </a:lnTo>
                  <a:lnTo>
                    <a:pt x="1379" y="728"/>
                  </a:lnTo>
                  <a:lnTo>
                    <a:pt x="1492" y="627"/>
                  </a:lnTo>
                  <a:lnTo>
                    <a:pt x="1503" y="576"/>
                  </a:lnTo>
                  <a:lnTo>
                    <a:pt x="1485" y="497"/>
                  </a:lnTo>
                  <a:lnTo>
                    <a:pt x="1453" y="327"/>
                  </a:lnTo>
                  <a:lnTo>
                    <a:pt x="1485" y="320"/>
                  </a:lnTo>
                  <a:lnTo>
                    <a:pt x="1519" y="254"/>
                  </a:lnTo>
                  <a:lnTo>
                    <a:pt x="1496" y="68"/>
                  </a:lnTo>
                  <a:lnTo>
                    <a:pt x="1524" y="1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383071" y="2514575"/>
              <a:ext cx="1250952" cy="1031876"/>
            </a:xfrm>
            <a:custGeom>
              <a:avLst/>
              <a:gdLst/>
              <a:ahLst/>
              <a:cxnLst>
                <a:cxn ang="0">
                  <a:pos x="46" y="497"/>
                </a:cxn>
                <a:cxn ang="0">
                  <a:pos x="597" y="586"/>
                </a:cxn>
                <a:cxn ang="0">
                  <a:pos x="820" y="740"/>
                </a:cxn>
                <a:cxn ang="0">
                  <a:pos x="954" y="868"/>
                </a:cxn>
                <a:cxn ang="0">
                  <a:pos x="733" y="992"/>
                </a:cxn>
                <a:cxn ang="0">
                  <a:pos x="781" y="1097"/>
                </a:cxn>
                <a:cxn ang="0">
                  <a:pos x="733" y="1162"/>
                </a:cxn>
                <a:cxn ang="0">
                  <a:pos x="820" y="1337"/>
                </a:cxn>
                <a:cxn ang="0">
                  <a:pos x="776" y="1475"/>
                </a:cxn>
                <a:cxn ang="0">
                  <a:pos x="703" y="1559"/>
                </a:cxn>
                <a:cxn ang="0">
                  <a:pos x="873" y="1629"/>
                </a:cxn>
                <a:cxn ang="0">
                  <a:pos x="952" y="1498"/>
                </a:cxn>
                <a:cxn ang="0">
                  <a:pos x="933" y="1482"/>
                </a:cxn>
                <a:cxn ang="0">
                  <a:pos x="947" y="1423"/>
                </a:cxn>
                <a:cxn ang="0">
                  <a:pos x="1014" y="1332"/>
                </a:cxn>
                <a:cxn ang="0">
                  <a:pos x="991" y="1237"/>
                </a:cxn>
                <a:cxn ang="0">
                  <a:pos x="1042" y="1162"/>
                </a:cxn>
                <a:cxn ang="0">
                  <a:pos x="982" y="1174"/>
                </a:cxn>
                <a:cxn ang="0">
                  <a:pos x="979" y="1111"/>
                </a:cxn>
                <a:cxn ang="0">
                  <a:pos x="991" y="1038"/>
                </a:cxn>
                <a:cxn ang="0">
                  <a:pos x="1069" y="952"/>
                </a:cxn>
                <a:cxn ang="0">
                  <a:pos x="1145" y="924"/>
                </a:cxn>
                <a:cxn ang="0">
                  <a:pos x="1249" y="1122"/>
                </a:cxn>
                <a:cxn ang="0">
                  <a:pos x="1332" y="1211"/>
                </a:cxn>
                <a:cxn ang="0">
                  <a:pos x="1360" y="1251"/>
                </a:cxn>
                <a:cxn ang="0">
                  <a:pos x="1413" y="1388"/>
                </a:cxn>
                <a:cxn ang="0">
                  <a:pos x="1489" y="1435"/>
                </a:cxn>
                <a:cxn ang="0">
                  <a:pos x="1572" y="1461"/>
                </a:cxn>
                <a:cxn ang="0">
                  <a:pos x="1675" y="1505"/>
                </a:cxn>
                <a:cxn ang="0">
                  <a:pos x="1828" y="1388"/>
                </a:cxn>
                <a:cxn ang="0">
                  <a:pos x="1947" y="1274"/>
                </a:cxn>
                <a:cxn ang="0">
                  <a:pos x="1885" y="1178"/>
                </a:cxn>
                <a:cxn ang="0">
                  <a:pos x="1620" y="996"/>
                </a:cxn>
                <a:cxn ang="0">
                  <a:pos x="1569" y="996"/>
                </a:cxn>
                <a:cxn ang="0">
                  <a:pos x="1544" y="910"/>
                </a:cxn>
                <a:cxn ang="0">
                  <a:pos x="1655" y="852"/>
                </a:cxn>
                <a:cxn ang="0">
                  <a:pos x="1551" y="840"/>
                </a:cxn>
                <a:cxn ang="0">
                  <a:pos x="1519" y="700"/>
                </a:cxn>
                <a:cxn ang="0">
                  <a:pos x="1399" y="719"/>
                </a:cxn>
                <a:cxn ang="0">
                  <a:pos x="1385" y="586"/>
                </a:cxn>
                <a:cxn ang="0">
                  <a:pos x="1267" y="542"/>
                </a:cxn>
                <a:cxn ang="0">
                  <a:pos x="1219" y="474"/>
                </a:cxn>
                <a:cxn ang="0">
                  <a:pos x="1148" y="495"/>
                </a:cxn>
                <a:cxn ang="0">
                  <a:pos x="1136" y="374"/>
                </a:cxn>
                <a:cxn ang="0">
                  <a:pos x="1090" y="332"/>
                </a:cxn>
                <a:cxn ang="0">
                  <a:pos x="1074" y="224"/>
                </a:cxn>
                <a:cxn ang="0">
                  <a:pos x="864" y="129"/>
                </a:cxn>
                <a:cxn ang="0">
                  <a:pos x="873" y="215"/>
                </a:cxn>
                <a:cxn ang="0">
                  <a:pos x="728" y="96"/>
                </a:cxn>
                <a:cxn ang="0">
                  <a:pos x="673" y="150"/>
                </a:cxn>
                <a:cxn ang="0">
                  <a:pos x="562" y="126"/>
                </a:cxn>
                <a:cxn ang="0">
                  <a:pos x="544" y="54"/>
                </a:cxn>
                <a:cxn ang="0">
                  <a:pos x="479" y="42"/>
                </a:cxn>
                <a:cxn ang="0">
                  <a:pos x="488" y="94"/>
                </a:cxn>
                <a:cxn ang="0">
                  <a:pos x="415" y="110"/>
                </a:cxn>
                <a:cxn ang="0">
                  <a:pos x="364" y="0"/>
                </a:cxn>
                <a:cxn ang="0">
                  <a:pos x="281" y="112"/>
                </a:cxn>
                <a:cxn ang="0">
                  <a:pos x="283" y="147"/>
                </a:cxn>
                <a:cxn ang="0">
                  <a:pos x="239" y="271"/>
                </a:cxn>
                <a:cxn ang="0">
                  <a:pos x="9" y="199"/>
                </a:cxn>
              </a:cxnLst>
              <a:rect l="0" t="0" r="r" b="b"/>
              <a:pathLst>
                <a:path w="1954" h="1629">
                  <a:moveTo>
                    <a:pt x="2" y="301"/>
                  </a:moveTo>
                  <a:lnTo>
                    <a:pt x="0" y="518"/>
                  </a:lnTo>
                  <a:lnTo>
                    <a:pt x="46" y="497"/>
                  </a:lnTo>
                  <a:lnTo>
                    <a:pt x="281" y="600"/>
                  </a:lnTo>
                  <a:lnTo>
                    <a:pt x="539" y="598"/>
                  </a:lnTo>
                  <a:lnTo>
                    <a:pt x="597" y="586"/>
                  </a:lnTo>
                  <a:lnTo>
                    <a:pt x="652" y="616"/>
                  </a:lnTo>
                  <a:lnTo>
                    <a:pt x="816" y="656"/>
                  </a:lnTo>
                  <a:lnTo>
                    <a:pt x="820" y="740"/>
                  </a:lnTo>
                  <a:lnTo>
                    <a:pt x="880" y="786"/>
                  </a:lnTo>
                  <a:lnTo>
                    <a:pt x="938" y="791"/>
                  </a:lnTo>
                  <a:lnTo>
                    <a:pt x="954" y="868"/>
                  </a:lnTo>
                  <a:lnTo>
                    <a:pt x="793" y="966"/>
                  </a:lnTo>
                  <a:lnTo>
                    <a:pt x="742" y="938"/>
                  </a:lnTo>
                  <a:lnTo>
                    <a:pt x="733" y="992"/>
                  </a:lnTo>
                  <a:lnTo>
                    <a:pt x="760" y="1024"/>
                  </a:lnTo>
                  <a:lnTo>
                    <a:pt x="733" y="1078"/>
                  </a:lnTo>
                  <a:lnTo>
                    <a:pt x="781" y="1097"/>
                  </a:lnTo>
                  <a:lnTo>
                    <a:pt x="774" y="1125"/>
                  </a:lnTo>
                  <a:lnTo>
                    <a:pt x="742" y="1132"/>
                  </a:lnTo>
                  <a:lnTo>
                    <a:pt x="733" y="1162"/>
                  </a:lnTo>
                  <a:lnTo>
                    <a:pt x="790" y="1211"/>
                  </a:lnTo>
                  <a:lnTo>
                    <a:pt x="783" y="1281"/>
                  </a:lnTo>
                  <a:lnTo>
                    <a:pt x="820" y="1337"/>
                  </a:lnTo>
                  <a:lnTo>
                    <a:pt x="786" y="1398"/>
                  </a:lnTo>
                  <a:lnTo>
                    <a:pt x="800" y="1449"/>
                  </a:lnTo>
                  <a:lnTo>
                    <a:pt x="776" y="1475"/>
                  </a:lnTo>
                  <a:lnTo>
                    <a:pt x="737" y="1486"/>
                  </a:lnTo>
                  <a:lnTo>
                    <a:pt x="714" y="1512"/>
                  </a:lnTo>
                  <a:lnTo>
                    <a:pt x="703" y="1559"/>
                  </a:lnTo>
                  <a:lnTo>
                    <a:pt x="682" y="1584"/>
                  </a:lnTo>
                  <a:lnTo>
                    <a:pt x="703" y="1629"/>
                  </a:lnTo>
                  <a:lnTo>
                    <a:pt x="873" y="1629"/>
                  </a:lnTo>
                  <a:lnTo>
                    <a:pt x="880" y="1566"/>
                  </a:lnTo>
                  <a:lnTo>
                    <a:pt x="945" y="1547"/>
                  </a:lnTo>
                  <a:lnTo>
                    <a:pt x="952" y="1498"/>
                  </a:lnTo>
                  <a:lnTo>
                    <a:pt x="963" y="1470"/>
                  </a:lnTo>
                  <a:lnTo>
                    <a:pt x="954" y="1449"/>
                  </a:lnTo>
                  <a:lnTo>
                    <a:pt x="933" y="1482"/>
                  </a:lnTo>
                  <a:lnTo>
                    <a:pt x="901" y="1454"/>
                  </a:lnTo>
                  <a:lnTo>
                    <a:pt x="906" y="1430"/>
                  </a:lnTo>
                  <a:lnTo>
                    <a:pt x="947" y="1423"/>
                  </a:lnTo>
                  <a:lnTo>
                    <a:pt x="869" y="1363"/>
                  </a:lnTo>
                  <a:lnTo>
                    <a:pt x="1000" y="1339"/>
                  </a:lnTo>
                  <a:lnTo>
                    <a:pt x="1014" y="1332"/>
                  </a:lnTo>
                  <a:lnTo>
                    <a:pt x="986" y="1304"/>
                  </a:lnTo>
                  <a:lnTo>
                    <a:pt x="972" y="1248"/>
                  </a:lnTo>
                  <a:lnTo>
                    <a:pt x="991" y="1237"/>
                  </a:lnTo>
                  <a:lnTo>
                    <a:pt x="1032" y="1239"/>
                  </a:lnTo>
                  <a:lnTo>
                    <a:pt x="1048" y="1209"/>
                  </a:lnTo>
                  <a:lnTo>
                    <a:pt x="1042" y="1162"/>
                  </a:lnTo>
                  <a:lnTo>
                    <a:pt x="1032" y="1132"/>
                  </a:lnTo>
                  <a:lnTo>
                    <a:pt x="1005" y="1141"/>
                  </a:lnTo>
                  <a:lnTo>
                    <a:pt x="982" y="1174"/>
                  </a:lnTo>
                  <a:lnTo>
                    <a:pt x="965" y="1169"/>
                  </a:lnTo>
                  <a:lnTo>
                    <a:pt x="963" y="1136"/>
                  </a:lnTo>
                  <a:lnTo>
                    <a:pt x="979" y="1111"/>
                  </a:lnTo>
                  <a:lnTo>
                    <a:pt x="952" y="1073"/>
                  </a:lnTo>
                  <a:lnTo>
                    <a:pt x="954" y="1052"/>
                  </a:lnTo>
                  <a:lnTo>
                    <a:pt x="991" y="1038"/>
                  </a:lnTo>
                  <a:lnTo>
                    <a:pt x="1025" y="987"/>
                  </a:lnTo>
                  <a:lnTo>
                    <a:pt x="1076" y="971"/>
                  </a:lnTo>
                  <a:lnTo>
                    <a:pt x="1069" y="952"/>
                  </a:lnTo>
                  <a:lnTo>
                    <a:pt x="1095" y="926"/>
                  </a:lnTo>
                  <a:lnTo>
                    <a:pt x="1115" y="947"/>
                  </a:lnTo>
                  <a:lnTo>
                    <a:pt x="1145" y="924"/>
                  </a:lnTo>
                  <a:lnTo>
                    <a:pt x="1284" y="1024"/>
                  </a:lnTo>
                  <a:lnTo>
                    <a:pt x="1284" y="1099"/>
                  </a:lnTo>
                  <a:lnTo>
                    <a:pt x="1249" y="1122"/>
                  </a:lnTo>
                  <a:lnTo>
                    <a:pt x="1277" y="1157"/>
                  </a:lnTo>
                  <a:lnTo>
                    <a:pt x="1288" y="1150"/>
                  </a:lnTo>
                  <a:lnTo>
                    <a:pt x="1332" y="1211"/>
                  </a:lnTo>
                  <a:lnTo>
                    <a:pt x="1304" y="1230"/>
                  </a:lnTo>
                  <a:lnTo>
                    <a:pt x="1314" y="1251"/>
                  </a:lnTo>
                  <a:lnTo>
                    <a:pt x="1360" y="1251"/>
                  </a:lnTo>
                  <a:lnTo>
                    <a:pt x="1383" y="1295"/>
                  </a:lnTo>
                  <a:lnTo>
                    <a:pt x="1362" y="1365"/>
                  </a:lnTo>
                  <a:lnTo>
                    <a:pt x="1413" y="1388"/>
                  </a:lnTo>
                  <a:lnTo>
                    <a:pt x="1468" y="1295"/>
                  </a:lnTo>
                  <a:lnTo>
                    <a:pt x="1528" y="1328"/>
                  </a:lnTo>
                  <a:lnTo>
                    <a:pt x="1489" y="1435"/>
                  </a:lnTo>
                  <a:lnTo>
                    <a:pt x="1503" y="1463"/>
                  </a:lnTo>
                  <a:lnTo>
                    <a:pt x="1533" y="1468"/>
                  </a:lnTo>
                  <a:lnTo>
                    <a:pt x="1572" y="1461"/>
                  </a:lnTo>
                  <a:lnTo>
                    <a:pt x="1599" y="1500"/>
                  </a:lnTo>
                  <a:lnTo>
                    <a:pt x="1643" y="1479"/>
                  </a:lnTo>
                  <a:lnTo>
                    <a:pt x="1675" y="1505"/>
                  </a:lnTo>
                  <a:lnTo>
                    <a:pt x="1717" y="1461"/>
                  </a:lnTo>
                  <a:lnTo>
                    <a:pt x="1782" y="1472"/>
                  </a:lnTo>
                  <a:lnTo>
                    <a:pt x="1828" y="1388"/>
                  </a:lnTo>
                  <a:lnTo>
                    <a:pt x="1881" y="1328"/>
                  </a:lnTo>
                  <a:lnTo>
                    <a:pt x="1911" y="1325"/>
                  </a:lnTo>
                  <a:lnTo>
                    <a:pt x="1947" y="1274"/>
                  </a:lnTo>
                  <a:lnTo>
                    <a:pt x="1954" y="1239"/>
                  </a:lnTo>
                  <a:lnTo>
                    <a:pt x="1913" y="1232"/>
                  </a:lnTo>
                  <a:lnTo>
                    <a:pt x="1885" y="1178"/>
                  </a:lnTo>
                  <a:lnTo>
                    <a:pt x="1855" y="1083"/>
                  </a:lnTo>
                  <a:lnTo>
                    <a:pt x="1641" y="985"/>
                  </a:lnTo>
                  <a:lnTo>
                    <a:pt x="1620" y="996"/>
                  </a:lnTo>
                  <a:lnTo>
                    <a:pt x="1602" y="989"/>
                  </a:lnTo>
                  <a:lnTo>
                    <a:pt x="1590" y="1001"/>
                  </a:lnTo>
                  <a:lnTo>
                    <a:pt x="1569" y="996"/>
                  </a:lnTo>
                  <a:lnTo>
                    <a:pt x="1569" y="961"/>
                  </a:lnTo>
                  <a:lnTo>
                    <a:pt x="1590" y="933"/>
                  </a:lnTo>
                  <a:lnTo>
                    <a:pt x="1544" y="910"/>
                  </a:lnTo>
                  <a:lnTo>
                    <a:pt x="1627" y="875"/>
                  </a:lnTo>
                  <a:lnTo>
                    <a:pt x="1646" y="868"/>
                  </a:lnTo>
                  <a:lnTo>
                    <a:pt x="1655" y="852"/>
                  </a:lnTo>
                  <a:lnTo>
                    <a:pt x="1613" y="824"/>
                  </a:lnTo>
                  <a:lnTo>
                    <a:pt x="1574" y="826"/>
                  </a:lnTo>
                  <a:lnTo>
                    <a:pt x="1551" y="840"/>
                  </a:lnTo>
                  <a:lnTo>
                    <a:pt x="1528" y="814"/>
                  </a:lnTo>
                  <a:lnTo>
                    <a:pt x="1537" y="751"/>
                  </a:lnTo>
                  <a:lnTo>
                    <a:pt x="1519" y="700"/>
                  </a:lnTo>
                  <a:lnTo>
                    <a:pt x="1477" y="681"/>
                  </a:lnTo>
                  <a:lnTo>
                    <a:pt x="1452" y="700"/>
                  </a:lnTo>
                  <a:lnTo>
                    <a:pt x="1399" y="719"/>
                  </a:lnTo>
                  <a:lnTo>
                    <a:pt x="1380" y="677"/>
                  </a:lnTo>
                  <a:lnTo>
                    <a:pt x="1394" y="635"/>
                  </a:lnTo>
                  <a:lnTo>
                    <a:pt x="1385" y="586"/>
                  </a:lnTo>
                  <a:lnTo>
                    <a:pt x="1355" y="537"/>
                  </a:lnTo>
                  <a:lnTo>
                    <a:pt x="1325" y="532"/>
                  </a:lnTo>
                  <a:lnTo>
                    <a:pt x="1267" y="542"/>
                  </a:lnTo>
                  <a:lnTo>
                    <a:pt x="1219" y="537"/>
                  </a:lnTo>
                  <a:lnTo>
                    <a:pt x="1210" y="514"/>
                  </a:lnTo>
                  <a:lnTo>
                    <a:pt x="1219" y="474"/>
                  </a:lnTo>
                  <a:lnTo>
                    <a:pt x="1201" y="474"/>
                  </a:lnTo>
                  <a:lnTo>
                    <a:pt x="1173" y="500"/>
                  </a:lnTo>
                  <a:lnTo>
                    <a:pt x="1148" y="495"/>
                  </a:lnTo>
                  <a:lnTo>
                    <a:pt x="1148" y="444"/>
                  </a:lnTo>
                  <a:lnTo>
                    <a:pt x="1129" y="416"/>
                  </a:lnTo>
                  <a:lnTo>
                    <a:pt x="1136" y="374"/>
                  </a:lnTo>
                  <a:lnTo>
                    <a:pt x="1120" y="367"/>
                  </a:lnTo>
                  <a:lnTo>
                    <a:pt x="1090" y="367"/>
                  </a:lnTo>
                  <a:lnTo>
                    <a:pt x="1090" y="332"/>
                  </a:lnTo>
                  <a:lnTo>
                    <a:pt x="1090" y="292"/>
                  </a:lnTo>
                  <a:lnTo>
                    <a:pt x="1060" y="262"/>
                  </a:lnTo>
                  <a:lnTo>
                    <a:pt x="1074" y="224"/>
                  </a:lnTo>
                  <a:lnTo>
                    <a:pt x="1101" y="199"/>
                  </a:lnTo>
                  <a:lnTo>
                    <a:pt x="1101" y="166"/>
                  </a:lnTo>
                  <a:lnTo>
                    <a:pt x="864" y="129"/>
                  </a:lnTo>
                  <a:lnTo>
                    <a:pt x="850" y="157"/>
                  </a:lnTo>
                  <a:lnTo>
                    <a:pt x="887" y="199"/>
                  </a:lnTo>
                  <a:lnTo>
                    <a:pt x="873" y="215"/>
                  </a:lnTo>
                  <a:lnTo>
                    <a:pt x="749" y="150"/>
                  </a:lnTo>
                  <a:lnTo>
                    <a:pt x="746" y="98"/>
                  </a:lnTo>
                  <a:lnTo>
                    <a:pt x="728" y="96"/>
                  </a:lnTo>
                  <a:lnTo>
                    <a:pt x="730" y="126"/>
                  </a:lnTo>
                  <a:lnTo>
                    <a:pt x="670" y="101"/>
                  </a:lnTo>
                  <a:lnTo>
                    <a:pt x="673" y="150"/>
                  </a:lnTo>
                  <a:lnTo>
                    <a:pt x="627" y="171"/>
                  </a:lnTo>
                  <a:lnTo>
                    <a:pt x="574" y="145"/>
                  </a:lnTo>
                  <a:lnTo>
                    <a:pt x="562" y="126"/>
                  </a:lnTo>
                  <a:lnTo>
                    <a:pt x="608" y="94"/>
                  </a:lnTo>
                  <a:lnTo>
                    <a:pt x="597" y="52"/>
                  </a:lnTo>
                  <a:lnTo>
                    <a:pt x="544" y="54"/>
                  </a:lnTo>
                  <a:lnTo>
                    <a:pt x="541" y="24"/>
                  </a:lnTo>
                  <a:lnTo>
                    <a:pt x="498" y="28"/>
                  </a:lnTo>
                  <a:lnTo>
                    <a:pt x="479" y="42"/>
                  </a:lnTo>
                  <a:lnTo>
                    <a:pt x="479" y="56"/>
                  </a:lnTo>
                  <a:lnTo>
                    <a:pt x="498" y="75"/>
                  </a:lnTo>
                  <a:lnTo>
                    <a:pt x="488" y="94"/>
                  </a:lnTo>
                  <a:lnTo>
                    <a:pt x="456" y="94"/>
                  </a:lnTo>
                  <a:lnTo>
                    <a:pt x="465" y="117"/>
                  </a:lnTo>
                  <a:lnTo>
                    <a:pt x="415" y="110"/>
                  </a:lnTo>
                  <a:lnTo>
                    <a:pt x="410" y="56"/>
                  </a:lnTo>
                  <a:lnTo>
                    <a:pt x="380" y="73"/>
                  </a:lnTo>
                  <a:lnTo>
                    <a:pt x="364" y="0"/>
                  </a:lnTo>
                  <a:lnTo>
                    <a:pt x="332" y="0"/>
                  </a:lnTo>
                  <a:lnTo>
                    <a:pt x="283" y="73"/>
                  </a:lnTo>
                  <a:lnTo>
                    <a:pt x="281" y="112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83" y="147"/>
                  </a:lnTo>
                  <a:lnTo>
                    <a:pt x="279" y="185"/>
                  </a:lnTo>
                  <a:lnTo>
                    <a:pt x="239" y="185"/>
                  </a:lnTo>
                  <a:lnTo>
                    <a:pt x="239" y="271"/>
                  </a:lnTo>
                  <a:lnTo>
                    <a:pt x="124" y="271"/>
                  </a:lnTo>
                  <a:lnTo>
                    <a:pt x="124" y="199"/>
                  </a:lnTo>
                  <a:lnTo>
                    <a:pt x="9" y="199"/>
                  </a:lnTo>
                  <a:lnTo>
                    <a:pt x="2" y="30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765659" y="1365224"/>
              <a:ext cx="806451" cy="973138"/>
            </a:xfrm>
            <a:custGeom>
              <a:avLst/>
              <a:gdLst/>
              <a:ahLst/>
              <a:cxnLst>
                <a:cxn ang="0">
                  <a:pos x="277" y="1311"/>
                </a:cxn>
                <a:cxn ang="0">
                  <a:pos x="311" y="1255"/>
                </a:cxn>
                <a:cxn ang="0">
                  <a:pos x="438" y="1192"/>
                </a:cxn>
                <a:cxn ang="0">
                  <a:pos x="489" y="1061"/>
                </a:cxn>
                <a:cxn ang="0">
                  <a:pos x="436" y="1024"/>
                </a:cxn>
                <a:cxn ang="0">
                  <a:pos x="403" y="966"/>
                </a:cxn>
                <a:cxn ang="0">
                  <a:pos x="343" y="996"/>
                </a:cxn>
                <a:cxn ang="0">
                  <a:pos x="203" y="884"/>
                </a:cxn>
                <a:cxn ang="0">
                  <a:pos x="210" y="779"/>
                </a:cxn>
                <a:cxn ang="0">
                  <a:pos x="182" y="611"/>
                </a:cxn>
                <a:cxn ang="0">
                  <a:pos x="134" y="602"/>
                </a:cxn>
                <a:cxn ang="0">
                  <a:pos x="46" y="686"/>
                </a:cxn>
                <a:cxn ang="0">
                  <a:pos x="0" y="611"/>
                </a:cxn>
                <a:cxn ang="0">
                  <a:pos x="35" y="562"/>
                </a:cxn>
                <a:cxn ang="0">
                  <a:pos x="171" y="543"/>
                </a:cxn>
                <a:cxn ang="0">
                  <a:pos x="233" y="501"/>
                </a:cxn>
                <a:cxn ang="0">
                  <a:pos x="150" y="415"/>
                </a:cxn>
                <a:cxn ang="0">
                  <a:pos x="113" y="352"/>
                </a:cxn>
                <a:cxn ang="0">
                  <a:pos x="55" y="362"/>
                </a:cxn>
                <a:cxn ang="0">
                  <a:pos x="67" y="233"/>
                </a:cxn>
                <a:cxn ang="0">
                  <a:pos x="198" y="177"/>
                </a:cxn>
                <a:cxn ang="0">
                  <a:pos x="311" y="131"/>
                </a:cxn>
                <a:cxn ang="0">
                  <a:pos x="373" y="159"/>
                </a:cxn>
                <a:cxn ang="0">
                  <a:pos x="445" y="189"/>
                </a:cxn>
                <a:cxn ang="0">
                  <a:pos x="532" y="152"/>
                </a:cxn>
                <a:cxn ang="0">
                  <a:pos x="588" y="184"/>
                </a:cxn>
                <a:cxn ang="0">
                  <a:pos x="595" y="236"/>
                </a:cxn>
                <a:cxn ang="0">
                  <a:pos x="629" y="210"/>
                </a:cxn>
                <a:cxn ang="0">
                  <a:pos x="652" y="149"/>
                </a:cxn>
                <a:cxn ang="0">
                  <a:pos x="768" y="9"/>
                </a:cxn>
                <a:cxn ang="0">
                  <a:pos x="853" y="0"/>
                </a:cxn>
                <a:cxn ang="0">
                  <a:pos x="894" y="42"/>
                </a:cxn>
                <a:cxn ang="0">
                  <a:pos x="940" y="93"/>
                </a:cxn>
                <a:cxn ang="0">
                  <a:pos x="1079" y="145"/>
                </a:cxn>
                <a:cxn ang="0">
                  <a:pos x="1097" y="217"/>
                </a:cxn>
                <a:cxn ang="0">
                  <a:pos x="1229" y="212"/>
                </a:cxn>
                <a:cxn ang="0">
                  <a:pos x="1256" y="252"/>
                </a:cxn>
                <a:cxn ang="0">
                  <a:pos x="1146" y="303"/>
                </a:cxn>
                <a:cxn ang="0">
                  <a:pos x="993" y="422"/>
                </a:cxn>
                <a:cxn ang="0">
                  <a:pos x="913" y="464"/>
                </a:cxn>
                <a:cxn ang="0">
                  <a:pos x="851" y="611"/>
                </a:cxn>
                <a:cxn ang="0">
                  <a:pos x="821" y="693"/>
                </a:cxn>
                <a:cxn ang="0">
                  <a:pos x="763" y="786"/>
                </a:cxn>
                <a:cxn ang="0">
                  <a:pos x="721" y="872"/>
                </a:cxn>
                <a:cxn ang="0">
                  <a:pos x="726" y="947"/>
                </a:cxn>
                <a:cxn ang="0">
                  <a:pos x="798" y="970"/>
                </a:cxn>
                <a:cxn ang="0">
                  <a:pos x="816" y="1038"/>
                </a:cxn>
                <a:cxn ang="0">
                  <a:pos x="793" y="1164"/>
                </a:cxn>
                <a:cxn ang="0">
                  <a:pos x="841" y="1227"/>
                </a:cxn>
                <a:cxn ang="0">
                  <a:pos x="839" y="1332"/>
                </a:cxn>
                <a:cxn ang="0">
                  <a:pos x="832" y="1421"/>
                </a:cxn>
                <a:cxn ang="0">
                  <a:pos x="765" y="1435"/>
                </a:cxn>
                <a:cxn ang="0">
                  <a:pos x="645" y="1442"/>
                </a:cxn>
                <a:cxn ang="0">
                  <a:pos x="567" y="1465"/>
                </a:cxn>
                <a:cxn ang="0">
                  <a:pos x="496" y="1533"/>
                </a:cxn>
                <a:cxn ang="0">
                  <a:pos x="364" y="1460"/>
                </a:cxn>
              </a:cxnLst>
              <a:rect l="0" t="0" r="r" b="b"/>
              <a:pathLst>
                <a:path w="1259" h="1537">
                  <a:moveTo>
                    <a:pt x="350" y="1372"/>
                  </a:moveTo>
                  <a:lnTo>
                    <a:pt x="277" y="1311"/>
                  </a:lnTo>
                  <a:lnTo>
                    <a:pt x="311" y="1290"/>
                  </a:lnTo>
                  <a:lnTo>
                    <a:pt x="311" y="1255"/>
                  </a:lnTo>
                  <a:lnTo>
                    <a:pt x="429" y="1243"/>
                  </a:lnTo>
                  <a:lnTo>
                    <a:pt x="438" y="1192"/>
                  </a:lnTo>
                  <a:lnTo>
                    <a:pt x="489" y="1127"/>
                  </a:lnTo>
                  <a:lnTo>
                    <a:pt x="489" y="1061"/>
                  </a:lnTo>
                  <a:lnTo>
                    <a:pt x="440" y="1061"/>
                  </a:lnTo>
                  <a:lnTo>
                    <a:pt x="436" y="1024"/>
                  </a:lnTo>
                  <a:lnTo>
                    <a:pt x="410" y="998"/>
                  </a:lnTo>
                  <a:lnTo>
                    <a:pt x="403" y="966"/>
                  </a:lnTo>
                  <a:lnTo>
                    <a:pt x="343" y="973"/>
                  </a:lnTo>
                  <a:lnTo>
                    <a:pt x="343" y="996"/>
                  </a:lnTo>
                  <a:lnTo>
                    <a:pt x="210" y="1003"/>
                  </a:lnTo>
                  <a:lnTo>
                    <a:pt x="203" y="884"/>
                  </a:lnTo>
                  <a:lnTo>
                    <a:pt x="226" y="879"/>
                  </a:lnTo>
                  <a:lnTo>
                    <a:pt x="210" y="779"/>
                  </a:lnTo>
                  <a:lnTo>
                    <a:pt x="180" y="767"/>
                  </a:lnTo>
                  <a:lnTo>
                    <a:pt x="182" y="611"/>
                  </a:lnTo>
                  <a:lnTo>
                    <a:pt x="161" y="590"/>
                  </a:lnTo>
                  <a:lnTo>
                    <a:pt x="134" y="602"/>
                  </a:lnTo>
                  <a:lnTo>
                    <a:pt x="90" y="693"/>
                  </a:lnTo>
                  <a:lnTo>
                    <a:pt x="46" y="686"/>
                  </a:lnTo>
                  <a:lnTo>
                    <a:pt x="21" y="653"/>
                  </a:lnTo>
                  <a:lnTo>
                    <a:pt x="0" y="611"/>
                  </a:lnTo>
                  <a:lnTo>
                    <a:pt x="2" y="585"/>
                  </a:lnTo>
                  <a:lnTo>
                    <a:pt x="35" y="562"/>
                  </a:lnTo>
                  <a:lnTo>
                    <a:pt x="129" y="550"/>
                  </a:lnTo>
                  <a:lnTo>
                    <a:pt x="171" y="543"/>
                  </a:lnTo>
                  <a:lnTo>
                    <a:pt x="173" y="518"/>
                  </a:lnTo>
                  <a:lnTo>
                    <a:pt x="233" y="501"/>
                  </a:lnTo>
                  <a:lnTo>
                    <a:pt x="212" y="459"/>
                  </a:lnTo>
                  <a:lnTo>
                    <a:pt x="150" y="415"/>
                  </a:lnTo>
                  <a:lnTo>
                    <a:pt x="127" y="382"/>
                  </a:lnTo>
                  <a:lnTo>
                    <a:pt x="113" y="352"/>
                  </a:lnTo>
                  <a:lnTo>
                    <a:pt x="83" y="345"/>
                  </a:lnTo>
                  <a:lnTo>
                    <a:pt x="55" y="362"/>
                  </a:lnTo>
                  <a:lnTo>
                    <a:pt x="46" y="282"/>
                  </a:lnTo>
                  <a:lnTo>
                    <a:pt x="67" y="233"/>
                  </a:lnTo>
                  <a:lnTo>
                    <a:pt x="65" y="180"/>
                  </a:lnTo>
                  <a:lnTo>
                    <a:pt x="198" y="177"/>
                  </a:lnTo>
                  <a:lnTo>
                    <a:pt x="260" y="112"/>
                  </a:lnTo>
                  <a:lnTo>
                    <a:pt x="311" y="131"/>
                  </a:lnTo>
                  <a:lnTo>
                    <a:pt x="332" y="107"/>
                  </a:lnTo>
                  <a:lnTo>
                    <a:pt x="373" y="159"/>
                  </a:lnTo>
                  <a:lnTo>
                    <a:pt x="429" y="170"/>
                  </a:lnTo>
                  <a:lnTo>
                    <a:pt x="445" y="189"/>
                  </a:lnTo>
                  <a:lnTo>
                    <a:pt x="523" y="187"/>
                  </a:lnTo>
                  <a:lnTo>
                    <a:pt x="532" y="152"/>
                  </a:lnTo>
                  <a:lnTo>
                    <a:pt x="558" y="140"/>
                  </a:lnTo>
                  <a:lnTo>
                    <a:pt x="588" y="184"/>
                  </a:lnTo>
                  <a:lnTo>
                    <a:pt x="567" y="236"/>
                  </a:lnTo>
                  <a:lnTo>
                    <a:pt x="595" y="236"/>
                  </a:lnTo>
                  <a:lnTo>
                    <a:pt x="627" y="243"/>
                  </a:lnTo>
                  <a:lnTo>
                    <a:pt x="629" y="210"/>
                  </a:lnTo>
                  <a:lnTo>
                    <a:pt x="648" y="198"/>
                  </a:lnTo>
                  <a:lnTo>
                    <a:pt x="652" y="149"/>
                  </a:lnTo>
                  <a:lnTo>
                    <a:pt x="731" y="156"/>
                  </a:lnTo>
                  <a:lnTo>
                    <a:pt x="768" y="9"/>
                  </a:lnTo>
                  <a:lnTo>
                    <a:pt x="830" y="16"/>
                  </a:lnTo>
                  <a:lnTo>
                    <a:pt x="853" y="0"/>
                  </a:lnTo>
                  <a:lnTo>
                    <a:pt x="894" y="5"/>
                  </a:lnTo>
                  <a:lnTo>
                    <a:pt x="894" y="42"/>
                  </a:lnTo>
                  <a:lnTo>
                    <a:pt x="906" y="93"/>
                  </a:lnTo>
                  <a:lnTo>
                    <a:pt x="940" y="93"/>
                  </a:lnTo>
                  <a:lnTo>
                    <a:pt x="959" y="138"/>
                  </a:lnTo>
                  <a:lnTo>
                    <a:pt x="1079" y="145"/>
                  </a:lnTo>
                  <a:lnTo>
                    <a:pt x="1079" y="194"/>
                  </a:lnTo>
                  <a:lnTo>
                    <a:pt x="1097" y="217"/>
                  </a:lnTo>
                  <a:lnTo>
                    <a:pt x="1143" y="210"/>
                  </a:lnTo>
                  <a:lnTo>
                    <a:pt x="1229" y="212"/>
                  </a:lnTo>
                  <a:lnTo>
                    <a:pt x="1259" y="212"/>
                  </a:lnTo>
                  <a:lnTo>
                    <a:pt x="1256" y="252"/>
                  </a:lnTo>
                  <a:lnTo>
                    <a:pt x="1166" y="250"/>
                  </a:lnTo>
                  <a:lnTo>
                    <a:pt x="1146" y="303"/>
                  </a:lnTo>
                  <a:lnTo>
                    <a:pt x="1109" y="282"/>
                  </a:lnTo>
                  <a:lnTo>
                    <a:pt x="993" y="422"/>
                  </a:lnTo>
                  <a:lnTo>
                    <a:pt x="954" y="431"/>
                  </a:lnTo>
                  <a:lnTo>
                    <a:pt x="913" y="464"/>
                  </a:lnTo>
                  <a:lnTo>
                    <a:pt x="887" y="583"/>
                  </a:lnTo>
                  <a:lnTo>
                    <a:pt x="851" y="611"/>
                  </a:lnTo>
                  <a:lnTo>
                    <a:pt x="853" y="693"/>
                  </a:lnTo>
                  <a:lnTo>
                    <a:pt x="821" y="693"/>
                  </a:lnTo>
                  <a:lnTo>
                    <a:pt x="823" y="788"/>
                  </a:lnTo>
                  <a:lnTo>
                    <a:pt x="763" y="786"/>
                  </a:lnTo>
                  <a:lnTo>
                    <a:pt x="719" y="805"/>
                  </a:lnTo>
                  <a:lnTo>
                    <a:pt x="721" y="872"/>
                  </a:lnTo>
                  <a:lnTo>
                    <a:pt x="747" y="914"/>
                  </a:lnTo>
                  <a:lnTo>
                    <a:pt x="726" y="947"/>
                  </a:lnTo>
                  <a:lnTo>
                    <a:pt x="747" y="984"/>
                  </a:lnTo>
                  <a:lnTo>
                    <a:pt x="798" y="970"/>
                  </a:lnTo>
                  <a:lnTo>
                    <a:pt x="800" y="1029"/>
                  </a:lnTo>
                  <a:lnTo>
                    <a:pt x="816" y="1038"/>
                  </a:lnTo>
                  <a:lnTo>
                    <a:pt x="818" y="1120"/>
                  </a:lnTo>
                  <a:lnTo>
                    <a:pt x="793" y="1164"/>
                  </a:lnTo>
                  <a:lnTo>
                    <a:pt x="800" y="1222"/>
                  </a:lnTo>
                  <a:lnTo>
                    <a:pt x="841" y="1227"/>
                  </a:lnTo>
                  <a:lnTo>
                    <a:pt x="878" y="1313"/>
                  </a:lnTo>
                  <a:lnTo>
                    <a:pt x="839" y="1332"/>
                  </a:lnTo>
                  <a:lnTo>
                    <a:pt x="839" y="1395"/>
                  </a:lnTo>
                  <a:lnTo>
                    <a:pt x="832" y="1421"/>
                  </a:lnTo>
                  <a:lnTo>
                    <a:pt x="807" y="1435"/>
                  </a:lnTo>
                  <a:lnTo>
                    <a:pt x="765" y="1435"/>
                  </a:lnTo>
                  <a:lnTo>
                    <a:pt x="735" y="1460"/>
                  </a:lnTo>
                  <a:lnTo>
                    <a:pt x="645" y="1442"/>
                  </a:lnTo>
                  <a:lnTo>
                    <a:pt x="632" y="1463"/>
                  </a:lnTo>
                  <a:lnTo>
                    <a:pt x="567" y="1465"/>
                  </a:lnTo>
                  <a:lnTo>
                    <a:pt x="556" y="1537"/>
                  </a:lnTo>
                  <a:lnTo>
                    <a:pt x="496" y="1533"/>
                  </a:lnTo>
                  <a:lnTo>
                    <a:pt x="484" y="1463"/>
                  </a:lnTo>
                  <a:lnTo>
                    <a:pt x="364" y="1460"/>
                  </a:lnTo>
                  <a:lnTo>
                    <a:pt x="313" y="141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009755" y="1525561"/>
              <a:ext cx="823914" cy="852489"/>
            </a:xfrm>
            <a:custGeom>
              <a:avLst/>
              <a:gdLst/>
              <a:ahLst/>
              <a:cxnLst>
                <a:cxn ang="0">
                  <a:pos x="1083" y="1034"/>
                </a:cxn>
                <a:cxn ang="0">
                  <a:pos x="1035" y="1059"/>
                </a:cxn>
                <a:cxn ang="0">
                  <a:pos x="966" y="1059"/>
                </a:cxn>
                <a:cxn ang="0">
                  <a:pos x="970" y="964"/>
                </a:cxn>
                <a:cxn ang="0">
                  <a:pos x="878" y="917"/>
                </a:cxn>
                <a:cxn ang="0">
                  <a:pos x="825" y="961"/>
                </a:cxn>
                <a:cxn ang="0">
                  <a:pos x="871" y="1066"/>
                </a:cxn>
                <a:cxn ang="0">
                  <a:pos x="825" y="1111"/>
                </a:cxn>
                <a:cxn ang="0">
                  <a:pos x="717" y="1134"/>
                </a:cxn>
                <a:cxn ang="0">
                  <a:pos x="549" y="1227"/>
                </a:cxn>
                <a:cxn ang="0">
                  <a:pos x="387" y="1304"/>
                </a:cxn>
                <a:cxn ang="0">
                  <a:pos x="318" y="1288"/>
                </a:cxn>
                <a:cxn ang="0">
                  <a:pos x="230" y="1195"/>
                </a:cxn>
                <a:cxn ang="0">
                  <a:pos x="157" y="975"/>
                </a:cxn>
                <a:cxn ang="0">
                  <a:pos x="69" y="854"/>
                </a:cxn>
                <a:cxn ang="0">
                  <a:pos x="14" y="824"/>
                </a:cxn>
                <a:cxn ang="0">
                  <a:pos x="87" y="765"/>
                </a:cxn>
                <a:cxn ang="0">
                  <a:pos x="210" y="558"/>
                </a:cxn>
                <a:cxn ang="0">
                  <a:pos x="295" y="614"/>
                </a:cxn>
                <a:cxn ang="0">
                  <a:pos x="385" y="602"/>
                </a:cxn>
                <a:cxn ang="0">
                  <a:pos x="431" y="548"/>
                </a:cxn>
                <a:cxn ang="0">
                  <a:pos x="463" y="434"/>
                </a:cxn>
                <a:cxn ang="0">
                  <a:pos x="505" y="301"/>
                </a:cxn>
                <a:cxn ang="0">
                  <a:pos x="583" y="259"/>
                </a:cxn>
                <a:cxn ang="0">
                  <a:pos x="608" y="215"/>
                </a:cxn>
                <a:cxn ang="0">
                  <a:pos x="666" y="189"/>
                </a:cxn>
                <a:cxn ang="0">
                  <a:pos x="844" y="31"/>
                </a:cxn>
                <a:cxn ang="0">
                  <a:pos x="1040" y="14"/>
                </a:cxn>
                <a:cxn ang="0">
                  <a:pos x="996" y="163"/>
                </a:cxn>
                <a:cxn ang="0">
                  <a:pos x="1007" y="233"/>
                </a:cxn>
                <a:cxn ang="0">
                  <a:pos x="871" y="317"/>
                </a:cxn>
                <a:cxn ang="0">
                  <a:pos x="924" y="390"/>
                </a:cxn>
                <a:cxn ang="0">
                  <a:pos x="1021" y="397"/>
                </a:cxn>
                <a:cxn ang="0">
                  <a:pos x="1129" y="471"/>
                </a:cxn>
                <a:cxn ang="0">
                  <a:pos x="1169" y="597"/>
                </a:cxn>
                <a:cxn ang="0">
                  <a:pos x="1090" y="674"/>
                </a:cxn>
                <a:cxn ang="0">
                  <a:pos x="1150" y="728"/>
                </a:cxn>
                <a:cxn ang="0">
                  <a:pos x="1178" y="756"/>
                </a:cxn>
                <a:cxn ang="0">
                  <a:pos x="1254" y="789"/>
                </a:cxn>
                <a:cxn ang="0">
                  <a:pos x="1288" y="831"/>
                </a:cxn>
                <a:cxn ang="0">
                  <a:pos x="1252" y="861"/>
                </a:cxn>
                <a:cxn ang="0">
                  <a:pos x="1208" y="964"/>
                </a:cxn>
              </a:cxnLst>
              <a:rect l="0" t="0" r="r" b="b"/>
              <a:pathLst>
                <a:path w="1288" h="1346">
                  <a:moveTo>
                    <a:pt x="1150" y="1031"/>
                  </a:moveTo>
                  <a:lnTo>
                    <a:pt x="1093" y="1057"/>
                  </a:lnTo>
                  <a:lnTo>
                    <a:pt x="1083" y="1034"/>
                  </a:lnTo>
                  <a:lnTo>
                    <a:pt x="1067" y="1034"/>
                  </a:lnTo>
                  <a:lnTo>
                    <a:pt x="1060" y="1059"/>
                  </a:lnTo>
                  <a:lnTo>
                    <a:pt x="1035" y="1059"/>
                  </a:lnTo>
                  <a:lnTo>
                    <a:pt x="1010" y="994"/>
                  </a:lnTo>
                  <a:lnTo>
                    <a:pt x="975" y="996"/>
                  </a:lnTo>
                  <a:lnTo>
                    <a:pt x="966" y="1059"/>
                  </a:lnTo>
                  <a:lnTo>
                    <a:pt x="931" y="1024"/>
                  </a:lnTo>
                  <a:lnTo>
                    <a:pt x="885" y="975"/>
                  </a:lnTo>
                  <a:lnTo>
                    <a:pt x="970" y="964"/>
                  </a:lnTo>
                  <a:lnTo>
                    <a:pt x="975" y="919"/>
                  </a:lnTo>
                  <a:lnTo>
                    <a:pt x="878" y="903"/>
                  </a:lnTo>
                  <a:lnTo>
                    <a:pt x="878" y="917"/>
                  </a:lnTo>
                  <a:lnTo>
                    <a:pt x="837" y="917"/>
                  </a:lnTo>
                  <a:lnTo>
                    <a:pt x="844" y="957"/>
                  </a:lnTo>
                  <a:lnTo>
                    <a:pt x="825" y="961"/>
                  </a:lnTo>
                  <a:lnTo>
                    <a:pt x="827" y="1013"/>
                  </a:lnTo>
                  <a:lnTo>
                    <a:pt x="871" y="1017"/>
                  </a:lnTo>
                  <a:lnTo>
                    <a:pt x="871" y="1066"/>
                  </a:lnTo>
                  <a:lnTo>
                    <a:pt x="850" y="1073"/>
                  </a:lnTo>
                  <a:lnTo>
                    <a:pt x="850" y="1097"/>
                  </a:lnTo>
                  <a:lnTo>
                    <a:pt x="825" y="1111"/>
                  </a:lnTo>
                  <a:lnTo>
                    <a:pt x="791" y="1066"/>
                  </a:lnTo>
                  <a:lnTo>
                    <a:pt x="756" y="1071"/>
                  </a:lnTo>
                  <a:lnTo>
                    <a:pt x="717" y="1134"/>
                  </a:lnTo>
                  <a:lnTo>
                    <a:pt x="632" y="1134"/>
                  </a:lnTo>
                  <a:lnTo>
                    <a:pt x="629" y="1197"/>
                  </a:lnTo>
                  <a:lnTo>
                    <a:pt x="549" y="1227"/>
                  </a:lnTo>
                  <a:lnTo>
                    <a:pt x="537" y="1295"/>
                  </a:lnTo>
                  <a:lnTo>
                    <a:pt x="433" y="1346"/>
                  </a:lnTo>
                  <a:lnTo>
                    <a:pt x="387" y="1304"/>
                  </a:lnTo>
                  <a:lnTo>
                    <a:pt x="369" y="1232"/>
                  </a:lnTo>
                  <a:lnTo>
                    <a:pt x="323" y="1232"/>
                  </a:lnTo>
                  <a:lnTo>
                    <a:pt x="318" y="1288"/>
                  </a:lnTo>
                  <a:lnTo>
                    <a:pt x="237" y="1295"/>
                  </a:lnTo>
                  <a:lnTo>
                    <a:pt x="212" y="1216"/>
                  </a:lnTo>
                  <a:lnTo>
                    <a:pt x="230" y="1195"/>
                  </a:lnTo>
                  <a:lnTo>
                    <a:pt x="235" y="1136"/>
                  </a:lnTo>
                  <a:lnTo>
                    <a:pt x="152" y="1071"/>
                  </a:lnTo>
                  <a:lnTo>
                    <a:pt x="157" y="975"/>
                  </a:lnTo>
                  <a:lnTo>
                    <a:pt x="124" y="980"/>
                  </a:lnTo>
                  <a:lnTo>
                    <a:pt x="122" y="940"/>
                  </a:lnTo>
                  <a:lnTo>
                    <a:pt x="69" y="854"/>
                  </a:lnTo>
                  <a:lnTo>
                    <a:pt x="39" y="898"/>
                  </a:lnTo>
                  <a:lnTo>
                    <a:pt x="7" y="887"/>
                  </a:lnTo>
                  <a:lnTo>
                    <a:pt x="14" y="824"/>
                  </a:lnTo>
                  <a:lnTo>
                    <a:pt x="0" y="782"/>
                  </a:lnTo>
                  <a:lnTo>
                    <a:pt x="21" y="765"/>
                  </a:lnTo>
                  <a:lnTo>
                    <a:pt x="87" y="765"/>
                  </a:lnTo>
                  <a:lnTo>
                    <a:pt x="64" y="723"/>
                  </a:lnTo>
                  <a:lnTo>
                    <a:pt x="175" y="607"/>
                  </a:lnTo>
                  <a:lnTo>
                    <a:pt x="210" y="558"/>
                  </a:lnTo>
                  <a:lnTo>
                    <a:pt x="228" y="625"/>
                  </a:lnTo>
                  <a:lnTo>
                    <a:pt x="270" y="639"/>
                  </a:lnTo>
                  <a:lnTo>
                    <a:pt x="295" y="614"/>
                  </a:lnTo>
                  <a:lnTo>
                    <a:pt x="336" y="625"/>
                  </a:lnTo>
                  <a:lnTo>
                    <a:pt x="364" y="602"/>
                  </a:lnTo>
                  <a:lnTo>
                    <a:pt x="385" y="602"/>
                  </a:lnTo>
                  <a:lnTo>
                    <a:pt x="394" y="583"/>
                  </a:lnTo>
                  <a:lnTo>
                    <a:pt x="410" y="572"/>
                  </a:lnTo>
                  <a:lnTo>
                    <a:pt x="431" y="548"/>
                  </a:lnTo>
                  <a:lnTo>
                    <a:pt x="431" y="548"/>
                  </a:lnTo>
                  <a:lnTo>
                    <a:pt x="456" y="525"/>
                  </a:lnTo>
                  <a:lnTo>
                    <a:pt x="463" y="434"/>
                  </a:lnTo>
                  <a:lnTo>
                    <a:pt x="486" y="362"/>
                  </a:lnTo>
                  <a:lnTo>
                    <a:pt x="514" y="338"/>
                  </a:lnTo>
                  <a:lnTo>
                    <a:pt x="505" y="301"/>
                  </a:lnTo>
                  <a:lnTo>
                    <a:pt x="523" y="273"/>
                  </a:lnTo>
                  <a:lnTo>
                    <a:pt x="569" y="296"/>
                  </a:lnTo>
                  <a:lnTo>
                    <a:pt x="583" y="259"/>
                  </a:lnTo>
                  <a:lnTo>
                    <a:pt x="567" y="250"/>
                  </a:lnTo>
                  <a:lnTo>
                    <a:pt x="578" y="208"/>
                  </a:lnTo>
                  <a:lnTo>
                    <a:pt x="608" y="215"/>
                  </a:lnTo>
                  <a:lnTo>
                    <a:pt x="604" y="245"/>
                  </a:lnTo>
                  <a:lnTo>
                    <a:pt x="641" y="259"/>
                  </a:lnTo>
                  <a:lnTo>
                    <a:pt x="666" y="189"/>
                  </a:lnTo>
                  <a:lnTo>
                    <a:pt x="618" y="173"/>
                  </a:lnTo>
                  <a:lnTo>
                    <a:pt x="788" y="54"/>
                  </a:lnTo>
                  <a:lnTo>
                    <a:pt x="844" y="31"/>
                  </a:lnTo>
                  <a:lnTo>
                    <a:pt x="887" y="28"/>
                  </a:lnTo>
                  <a:lnTo>
                    <a:pt x="906" y="0"/>
                  </a:lnTo>
                  <a:lnTo>
                    <a:pt x="1040" y="14"/>
                  </a:lnTo>
                  <a:lnTo>
                    <a:pt x="1042" y="52"/>
                  </a:lnTo>
                  <a:lnTo>
                    <a:pt x="1000" y="84"/>
                  </a:lnTo>
                  <a:lnTo>
                    <a:pt x="996" y="163"/>
                  </a:lnTo>
                  <a:lnTo>
                    <a:pt x="1016" y="168"/>
                  </a:lnTo>
                  <a:lnTo>
                    <a:pt x="1030" y="196"/>
                  </a:lnTo>
                  <a:lnTo>
                    <a:pt x="1007" y="233"/>
                  </a:lnTo>
                  <a:lnTo>
                    <a:pt x="878" y="233"/>
                  </a:lnTo>
                  <a:lnTo>
                    <a:pt x="878" y="271"/>
                  </a:lnTo>
                  <a:lnTo>
                    <a:pt x="871" y="317"/>
                  </a:lnTo>
                  <a:lnTo>
                    <a:pt x="913" y="355"/>
                  </a:lnTo>
                  <a:lnTo>
                    <a:pt x="906" y="380"/>
                  </a:lnTo>
                  <a:lnTo>
                    <a:pt x="924" y="390"/>
                  </a:lnTo>
                  <a:lnTo>
                    <a:pt x="943" y="359"/>
                  </a:lnTo>
                  <a:lnTo>
                    <a:pt x="1010" y="404"/>
                  </a:lnTo>
                  <a:lnTo>
                    <a:pt x="1021" y="397"/>
                  </a:lnTo>
                  <a:lnTo>
                    <a:pt x="1021" y="427"/>
                  </a:lnTo>
                  <a:lnTo>
                    <a:pt x="1060" y="467"/>
                  </a:lnTo>
                  <a:lnTo>
                    <a:pt x="1129" y="471"/>
                  </a:lnTo>
                  <a:lnTo>
                    <a:pt x="1134" y="513"/>
                  </a:lnTo>
                  <a:lnTo>
                    <a:pt x="1150" y="513"/>
                  </a:lnTo>
                  <a:lnTo>
                    <a:pt x="1169" y="597"/>
                  </a:lnTo>
                  <a:lnTo>
                    <a:pt x="1150" y="635"/>
                  </a:lnTo>
                  <a:lnTo>
                    <a:pt x="1102" y="639"/>
                  </a:lnTo>
                  <a:lnTo>
                    <a:pt x="1090" y="674"/>
                  </a:lnTo>
                  <a:lnTo>
                    <a:pt x="1088" y="728"/>
                  </a:lnTo>
                  <a:lnTo>
                    <a:pt x="1132" y="714"/>
                  </a:lnTo>
                  <a:lnTo>
                    <a:pt x="1150" y="728"/>
                  </a:lnTo>
                  <a:lnTo>
                    <a:pt x="1127" y="756"/>
                  </a:lnTo>
                  <a:lnTo>
                    <a:pt x="1139" y="786"/>
                  </a:lnTo>
                  <a:lnTo>
                    <a:pt x="1178" y="756"/>
                  </a:lnTo>
                  <a:lnTo>
                    <a:pt x="1189" y="765"/>
                  </a:lnTo>
                  <a:lnTo>
                    <a:pt x="1203" y="796"/>
                  </a:lnTo>
                  <a:lnTo>
                    <a:pt x="1254" y="789"/>
                  </a:lnTo>
                  <a:lnTo>
                    <a:pt x="1252" y="768"/>
                  </a:lnTo>
                  <a:lnTo>
                    <a:pt x="1277" y="770"/>
                  </a:lnTo>
                  <a:lnTo>
                    <a:pt x="1288" y="831"/>
                  </a:lnTo>
                  <a:lnTo>
                    <a:pt x="1219" y="828"/>
                  </a:lnTo>
                  <a:lnTo>
                    <a:pt x="1217" y="845"/>
                  </a:lnTo>
                  <a:lnTo>
                    <a:pt x="1252" y="861"/>
                  </a:lnTo>
                  <a:lnTo>
                    <a:pt x="1247" y="908"/>
                  </a:lnTo>
                  <a:lnTo>
                    <a:pt x="1199" y="938"/>
                  </a:lnTo>
                  <a:lnTo>
                    <a:pt x="1208" y="964"/>
                  </a:lnTo>
                  <a:lnTo>
                    <a:pt x="1189" y="1031"/>
                  </a:lnTo>
                  <a:lnTo>
                    <a:pt x="1150" y="103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065444" y="7588231"/>
              <a:ext cx="1225552" cy="1406527"/>
            </a:xfrm>
            <a:custGeom>
              <a:avLst/>
              <a:gdLst/>
              <a:ahLst/>
              <a:cxnLst>
                <a:cxn ang="0">
                  <a:pos x="1821" y="1430"/>
                </a:cxn>
                <a:cxn ang="0">
                  <a:pos x="1755" y="1670"/>
                </a:cxn>
                <a:cxn ang="0">
                  <a:pos x="1838" y="1712"/>
                </a:cxn>
                <a:cxn ang="0">
                  <a:pos x="1914" y="1789"/>
                </a:cxn>
                <a:cxn ang="0">
                  <a:pos x="1810" y="2039"/>
                </a:cxn>
                <a:cxn ang="0">
                  <a:pos x="1584" y="2181"/>
                </a:cxn>
                <a:cxn ang="0">
                  <a:pos x="1455" y="2163"/>
                </a:cxn>
                <a:cxn ang="0">
                  <a:pos x="1381" y="2069"/>
                </a:cxn>
                <a:cxn ang="0">
                  <a:pos x="1266" y="2009"/>
                </a:cxn>
                <a:cxn ang="0">
                  <a:pos x="1201" y="1878"/>
                </a:cxn>
                <a:cxn ang="0">
                  <a:pos x="1139" y="1768"/>
                </a:cxn>
                <a:cxn ang="0">
                  <a:pos x="1022" y="1815"/>
                </a:cxn>
                <a:cxn ang="0">
                  <a:pos x="872" y="1803"/>
                </a:cxn>
                <a:cxn ang="0">
                  <a:pos x="994" y="1969"/>
                </a:cxn>
                <a:cxn ang="0">
                  <a:pos x="1035" y="2130"/>
                </a:cxn>
                <a:cxn ang="0">
                  <a:pos x="810" y="2184"/>
                </a:cxn>
                <a:cxn ang="0">
                  <a:pos x="780" y="1806"/>
                </a:cxn>
                <a:cxn ang="0">
                  <a:pos x="821" y="1724"/>
                </a:cxn>
                <a:cxn ang="0">
                  <a:pos x="710" y="1633"/>
                </a:cxn>
                <a:cxn ang="0">
                  <a:pos x="653" y="1428"/>
                </a:cxn>
                <a:cxn ang="0">
                  <a:pos x="780" y="1369"/>
                </a:cxn>
                <a:cxn ang="0">
                  <a:pos x="766" y="1248"/>
                </a:cxn>
                <a:cxn ang="0">
                  <a:pos x="683" y="1197"/>
                </a:cxn>
                <a:cxn ang="0">
                  <a:pos x="692" y="926"/>
                </a:cxn>
                <a:cxn ang="0">
                  <a:pos x="618" y="938"/>
                </a:cxn>
                <a:cxn ang="0">
                  <a:pos x="620" y="877"/>
                </a:cxn>
                <a:cxn ang="0">
                  <a:pos x="498" y="726"/>
                </a:cxn>
                <a:cxn ang="0">
                  <a:pos x="353" y="740"/>
                </a:cxn>
                <a:cxn ang="0">
                  <a:pos x="351" y="625"/>
                </a:cxn>
                <a:cxn ang="0">
                  <a:pos x="325" y="604"/>
                </a:cxn>
                <a:cxn ang="0">
                  <a:pos x="305" y="625"/>
                </a:cxn>
                <a:cxn ang="0">
                  <a:pos x="212" y="670"/>
                </a:cxn>
                <a:cxn ang="0">
                  <a:pos x="215" y="791"/>
                </a:cxn>
                <a:cxn ang="0">
                  <a:pos x="88" y="802"/>
                </a:cxn>
                <a:cxn ang="0">
                  <a:pos x="7" y="618"/>
                </a:cxn>
                <a:cxn ang="0">
                  <a:pos x="83" y="569"/>
                </a:cxn>
                <a:cxn ang="0">
                  <a:pos x="166" y="450"/>
                </a:cxn>
                <a:cxn ang="0">
                  <a:pos x="305" y="373"/>
                </a:cxn>
                <a:cxn ang="0">
                  <a:pos x="342" y="387"/>
                </a:cxn>
                <a:cxn ang="0">
                  <a:pos x="443" y="490"/>
                </a:cxn>
                <a:cxn ang="0">
                  <a:pos x="577" y="406"/>
                </a:cxn>
                <a:cxn ang="0">
                  <a:pos x="650" y="224"/>
                </a:cxn>
                <a:cxn ang="0">
                  <a:pos x="828" y="175"/>
                </a:cxn>
                <a:cxn ang="0">
                  <a:pos x="932" y="61"/>
                </a:cxn>
                <a:cxn ang="0">
                  <a:pos x="1125" y="0"/>
                </a:cxn>
                <a:cxn ang="0">
                  <a:pos x="1155" y="273"/>
                </a:cxn>
                <a:cxn ang="0">
                  <a:pos x="1296" y="422"/>
                </a:cxn>
                <a:cxn ang="0">
                  <a:pos x="1174" y="502"/>
                </a:cxn>
                <a:cxn ang="0">
                  <a:pos x="1167" y="593"/>
                </a:cxn>
                <a:cxn ang="0">
                  <a:pos x="1192" y="754"/>
                </a:cxn>
                <a:cxn ang="0">
                  <a:pos x="1229" y="795"/>
                </a:cxn>
                <a:cxn ang="0">
                  <a:pos x="1347" y="744"/>
                </a:cxn>
                <a:cxn ang="0">
                  <a:pos x="1395" y="851"/>
                </a:cxn>
                <a:cxn ang="0">
                  <a:pos x="1388" y="933"/>
                </a:cxn>
                <a:cxn ang="0">
                  <a:pos x="1453" y="1033"/>
                </a:cxn>
                <a:cxn ang="0">
                  <a:pos x="1469" y="1106"/>
                </a:cxn>
                <a:cxn ang="0">
                  <a:pos x="1796" y="1171"/>
                </a:cxn>
                <a:cxn ang="0">
                  <a:pos x="1796" y="1306"/>
                </a:cxn>
              </a:cxnLst>
              <a:rect l="0" t="0" r="r" b="b"/>
              <a:pathLst>
                <a:path w="1914" h="2221">
                  <a:moveTo>
                    <a:pt x="1861" y="1346"/>
                  </a:moveTo>
                  <a:lnTo>
                    <a:pt x="1821" y="1386"/>
                  </a:lnTo>
                  <a:lnTo>
                    <a:pt x="1821" y="1430"/>
                  </a:lnTo>
                  <a:lnTo>
                    <a:pt x="1775" y="1586"/>
                  </a:lnTo>
                  <a:lnTo>
                    <a:pt x="1748" y="1607"/>
                  </a:lnTo>
                  <a:lnTo>
                    <a:pt x="1755" y="1670"/>
                  </a:lnTo>
                  <a:lnTo>
                    <a:pt x="1780" y="1680"/>
                  </a:lnTo>
                  <a:lnTo>
                    <a:pt x="1828" y="1666"/>
                  </a:lnTo>
                  <a:lnTo>
                    <a:pt x="1838" y="1712"/>
                  </a:lnTo>
                  <a:lnTo>
                    <a:pt x="1886" y="1738"/>
                  </a:lnTo>
                  <a:lnTo>
                    <a:pt x="1914" y="1768"/>
                  </a:lnTo>
                  <a:lnTo>
                    <a:pt x="1914" y="1789"/>
                  </a:lnTo>
                  <a:lnTo>
                    <a:pt x="1904" y="1955"/>
                  </a:lnTo>
                  <a:lnTo>
                    <a:pt x="1856" y="2055"/>
                  </a:lnTo>
                  <a:lnTo>
                    <a:pt x="1810" y="2039"/>
                  </a:lnTo>
                  <a:lnTo>
                    <a:pt x="1718" y="2081"/>
                  </a:lnTo>
                  <a:lnTo>
                    <a:pt x="1734" y="2125"/>
                  </a:lnTo>
                  <a:lnTo>
                    <a:pt x="1584" y="2181"/>
                  </a:lnTo>
                  <a:lnTo>
                    <a:pt x="1579" y="2221"/>
                  </a:lnTo>
                  <a:lnTo>
                    <a:pt x="1473" y="2212"/>
                  </a:lnTo>
                  <a:lnTo>
                    <a:pt x="1455" y="2163"/>
                  </a:lnTo>
                  <a:lnTo>
                    <a:pt x="1418" y="2100"/>
                  </a:lnTo>
                  <a:lnTo>
                    <a:pt x="1395" y="2062"/>
                  </a:lnTo>
                  <a:lnTo>
                    <a:pt x="1381" y="2069"/>
                  </a:lnTo>
                  <a:lnTo>
                    <a:pt x="1328" y="1950"/>
                  </a:lnTo>
                  <a:lnTo>
                    <a:pt x="1298" y="1981"/>
                  </a:lnTo>
                  <a:lnTo>
                    <a:pt x="1266" y="2009"/>
                  </a:lnTo>
                  <a:lnTo>
                    <a:pt x="1234" y="1964"/>
                  </a:lnTo>
                  <a:lnTo>
                    <a:pt x="1208" y="1920"/>
                  </a:lnTo>
                  <a:lnTo>
                    <a:pt x="1201" y="1878"/>
                  </a:lnTo>
                  <a:lnTo>
                    <a:pt x="1206" y="1806"/>
                  </a:lnTo>
                  <a:lnTo>
                    <a:pt x="1162" y="1801"/>
                  </a:lnTo>
                  <a:lnTo>
                    <a:pt x="1139" y="1768"/>
                  </a:lnTo>
                  <a:lnTo>
                    <a:pt x="1107" y="1771"/>
                  </a:lnTo>
                  <a:lnTo>
                    <a:pt x="1107" y="1815"/>
                  </a:lnTo>
                  <a:lnTo>
                    <a:pt x="1022" y="1815"/>
                  </a:lnTo>
                  <a:lnTo>
                    <a:pt x="1003" y="1792"/>
                  </a:lnTo>
                  <a:lnTo>
                    <a:pt x="932" y="1757"/>
                  </a:lnTo>
                  <a:lnTo>
                    <a:pt x="872" y="1803"/>
                  </a:lnTo>
                  <a:lnTo>
                    <a:pt x="992" y="1859"/>
                  </a:lnTo>
                  <a:lnTo>
                    <a:pt x="985" y="1913"/>
                  </a:lnTo>
                  <a:lnTo>
                    <a:pt x="994" y="1969"/>
                  </a:lnTo>
                  <a:lnTo>
                    <a:pt x="1022" y="2011"/>
                  </a:lnTo>
                  <a:lnTo>
                    <a:pt x="1029" y="2072"/>
                  </a:lnTo>
                  <a:lnTo>
                    <a:pt x="1035" y="2130"/>
                  </a:lnTo>
                  <a:lnTo>
                    <a:pt x="906" y="2149"/>
                  </a:lnTo>
                  <a:lnTo>
                    <a:pt x="913" y="2184"/>
                  </a:lnTo>
                  <a:lnTo>
                    <a:pt x="810" y="2184"/>
                  </a:lnTo>
                  <a:lnTo>
                    <a:pt x="858" y="2016"/>
                  </a:lnTo>
                  <a:lnTo>
                    <a:pt x="867" y="1983"/>
                  </a:lnTo>
                  <a:lnTo>
                    <a:pt x="780" y="1806"/>
                  </a:lnTo>
                  <a:lnTo>
                    <a:pt x="828" y="1808"/>
                  </a:lnTo>
                  <a:lnTo>
                    <a:pt x="803" y="1750"/>
                  </a:lnTo>
                  <a:lnTo>
                    <a:pt x="821" y="1724"/>
                  </a:lnTo>
                  <a:lnTo>
                    <a:pt x="798" y="1682"/>
                  </a:lnTo>
                  <a:lnTo>
                    <a:pt x="745" y="1703"/>
                  </a:lnTo>
                  <a:lnTo>
                    <a:pt x="710" y="1633"/>
                  </a:lnTo>
                  <a:lnTo>
                    <a:pt x="623" y="1591"/>
                  </a:lnTo>
                  <a:lnTo>
                    <a:pt x="614" y="1430"/>
                  </a:lnTo>
                  <a:lnTo>
                    <a:pt x="653" y="1428"/>
                  </a:lnTo>
                  <a:lnTo>
                    <a:pt x="655" y="1381"/>
                  </a:lnTo>
                  <a:lnTo>
                    <a:pt x="724" y="1355"/>
                  </a:lnTo>
                  <a:lnTo>
                    <a:pt x="780" y="1369"/>
                  </a:lnTo>
                  <a:lnTo>
                    <a:pt x="798" y="1320"/>
                  </a:lnTo>
                  <a:lnTo>
                    <a:pt x="773" y="1302"/>
                  </a:lnTo>
                  <a:lnTo>
                    <a:pt x="766" y="1248"/>
                  </a:lnTo>
                  <a:lnTo>
                    <a:pt x="731" y="1246"/>
                  </a:lnTo>
                  <a:lnTo>
                    <a:pt x="727" y="1220"/>
                  </a:lnTo>
                  <a:lnTo>
                    <a:pt x="683" y="1197"/>
                  </a:lnTo>
                  <a:lnTo>
                    <a:pt x="747" y="1022"/>
                  </a:lnTo>
                  <a:lnTo>
                    <a:pt x="752" y="991"/>
                  </a:lnTo>
                  <a:lnTo>
                    <a:pt x="692" y="926"/>
                  </a:lnTo>
                  <a:lnTo>
                    <a:pt x="646" y="870"/>
                  </a:lnTo>
                  <a:lnTo>
                    <a:pt x="627" y="882"/>
                  </a:lnTo>
                  <a:lnTo>
                    <a:pt x="618" y="938"/>
                  </a:lnTo>
                  <a:lnTo>
                    <a:pt x="588" y="949"/>
                  </a:lnTo>
                  <a:lnTo>
                    <a:pt x="570" y="898"/>
                  </a:lnTo>
                  <a:lnTo>
                    <a:pt x="620" y="877"/>
                  </a:lnTo>
                  <a:lnTo>
                    <a:pt x="627" y="775"/>
                  </a:lnTo>
                  <a:lnTo>
                    <a:pt x="491" y="751"/>
                  </a:lnTo>
                  <a:lnTo>
                    <a:pt x="498" y="726"/>
                  </a:lnTo>
                  <a:lnTo>
                    <a:pt x="487" y="709"/>
                  </a:lnTo>
                  <a:lnTo>
                    <a:pt x="408" y="688"/>
                  </a:lnTo>
                  <a:lnTo>
                    <a:pt x="353" y="740"/>
                  </a:lnTo>
                  <a:lnTo>
                    <a:pt x="316" y="693"/>
                  </a:lnTo>
                  <a:lnTo>
                    <a:pt x="372" y="656"/>
                  </a:lnTo>
                  <a:lnTo>
                    <a:pt x="351" y="625"/>
                  </a:lnTo>
                  <a:lnTo>
                    <a:pt x="413" y="604"/>
                  </a:lnTo>
                  <a:lnTo>
                    <a:pt x="418" y="558"/>
                  </a:lnTo>
                  <a:lnTo>
                    <a:pt x="325" y="604"/>
                  </a:lnTo>
                  <a:lnTo>
                    <a:pt x="328" y="642"/>
                  </a:lnTo>
                  <a:lnTo>
                    <a:pt x="305" y="649"/>
                  </a:lnTo>
                  <a:lnTo>
                    <a:pt x="305" y="625"/>
                  </a:lnTo>
                  <a:lnTo>
                    <a:pt x="289" y="651"/>
                  </a:lnTo>
                  <a:lnTo>
                    <a:pt x="277" y="686"/>
                  </a:lnTo>
                  <a:lnTo>
                    <a:pt x="212" y="670"/>
                  </a:lnTo>
                  <a:lnTo>
                    <a:pt x="208" y="700"/>
                  </a:lnTo>
                  <a:lnTo>
                    <a:pt x="224" y="716"/>
                  </a:lnTo>
                  <a:lnTo>
                    <a:pt x="215" y="791"/>
                  </a:lnTo>
                  <a:lnTo>
                    <a:pt x="173" y="786"/>
                  </a:lnTo>
                  <a:lnTo>
                    <a:pt x="141" y="786"/>
                  </a:lnTo>
                  <a:lnTo>
                    <a:pt x="88" y="802"/>
                  </a:lnTo>
                  <a:lnTo>
                    <a:pt x="0" y="735"/>
                  </a:lnTo>
                  <a:lnTo>
                    <a:pt x="0" y="670"/>
                  </a:lnTo>
                  <a:lnTo>
                    <a:pt x="7" y="618"/>
                  </a:lnTo>
                  <a:lnTo>
                    <a:pt x="30" y="534"/>
                  </a:lnTo>
                  <a:lnTo>
                    <a:pt x="60" y="569"/>
                  </a:lnTo>
                  <a:lnTo>
                    <a:pt x="83" y="569"/>
                  </a:lnTo>
                  <a:lnTo>
                    <a:pt x="118" y="511"/>
                  </a:lnTo>
                  <a:lnTo>
                    <a:pt x="187" y="490"/>
                  </a:lnTo>
                  <a:lnTo>
                    <a:pt x="166" y="450"/>
                  </a:lnTo>
                  <a:lnTo>
                    <a:pt x="192" y="406"/>
                  </a:lnTo>
                  <a:lnTo>
                    <a:pt x="222" y="390"/>
                  </a:lnTo>
                  <a:lnTo>
                    <a:pt x="305" y="373"/>
                  </a:lnTo>
                  <a:lnTo>
                    <a:pt x="305" y="373"/>
                  </a:lnTo>
                  <a:lnTo>
                    <a:pt x="328" y="411"/>
                  </a:lnTo>
                  <a:lnTo>
                    <a:pt x="342" y="387"/>
                  </a:lnTo>
                  <a:lnTo>
                    <a:pt x="374" y="397"/>
                  </a:lnTo>
                  <a:lnTo>
                    <a:pt x="401" y="471"/>
                  </a:lnTo>
                  <a:lnTo>
                    <a:pt x="443" y="490"/>
                  </a:lnTo>
                  <a:lnTo>
                    <a:pt x="521" y="483"/>
                  </a:lnTo>
                  <a:lnTo>
                    <a:pt x="551" y="408"/>
                  </a:lnTo>
                  <a:lnTo>
                    <a:pt x="577" y="406"/>
                  </a:lnTo>
                  <a:lnTo>
                    <a:pt x="588" y="350"/>
                  </a:lnTo>
                  <a:lnTo>
                    <a:pt x="641" y="320"/>
                  </a:lnTo>
                  <a:lnTo>
                    <a:pt x="650" y="224"/>
                  </a:lnTo>
                  <a:lnTo>
                    <a:pt x="747" y="229"/>
                  </a:lnTo>
                  <a:lnTo>
                    <a:pt x="756" y="166"/>
                  </a:lnTo>
                  <a:lnTo>
                    <a:pt x="828" y="175"/>
                  </a:lnTo>
                  <a:lnTo>
                    <a:pt x="844" y="124"/>
                  </a:lnTo>
                  <a:lnTo>
                    <a:pt x="922" y="121"/>
                  </a:lnTo>
                  <a:lnTo>
                    <a:pt x="932" y="61"/>
                  </a:lnTo>
                  <a:lnTo>
                    <a:pt x="1010" y="63"/>
                  </a:lnTo>
                  <a:lnTo>
                    <a:pt x="1019" y="12"/>
                  </a:lnTo>
                  <a:lnTo>
                    <a:pt x="1125" y="0"/>
                  </a:lnTo>
                  <a:lnTo>
                    <a:pt x="1160" y="40"/>
                  </a:lnTo>
                  <a:lnTo>
                    <a:pt x="1178" y="147"/>
                  </a:lnTo>
                  <a:lnTo>
                    <a:pt x="1155" y="273"/>
                  </a:lnTo>
                  <a:lnTo>
                    <a:pt x="1301" y="271"/>
                  </a:lnTo>
                  <a:lnTo>
                    <a:pt x="1319" y="392"/>
                  </a:lnTo>
                  <a:lnTo>
                    <a:pt x="1296" y="422"/>
                  </a:lnTo>
                  <a:lnTo>
                    <a:pt x="1291" y="448"/>
                  </a:lnTo>
                  <a:lnTo>
                    <a:pt x="1204" y="504"/>
                  </a:lnTo>
                  <a:lnTo>
                    <a:pt x="1174" y="502"/>
                  </a:lnTo>
                  <a:lnTo>
                    <a:pt x="1135" y="534"/>
                  </a:lnTo>
                  <a:lnTo>
                    <a:pt x="1139" y="604"/>
                  </a:lnTo>
                  <a:lnTo>
                    <a:pt x="1167" y="593"/>
                  </a:lnTo>
                  <a:lnTo>
                    <a:pt x="1181" y="665"/>
                  </a:lnTo>
                  <a:lnTo>
                    <a:pt x="1218" y="702"/>
                  </a:lnTo>
                  <a:lnTo>
                    <a:pt x="1192" y="754"/>
                  </a:lnTo>
                  <a:lnTo>
                    <a:pt x="1190" y="781"/>
                  </a:lnTo>
                  <a:lnTo>
                    <a:pt x="1204" y="798"/>
                  </a:lnTo>
                  <a:lnTo>
                    <a:pt x="1229" y="795"/>
                  </a:lnTo>
                  <a:lnTo>
                    <a:pt x="1284" y="758"/>
                  </a:lnTo>
                  <a:lnTo>
                    <a:pt x="1305" y="777"/>
                  </a:lnTo>
                  <a:lnTo>
                    <a:pt x="1347" y="744"/>
                  </a:lnTo>
                  <a:lnTo>
                    <a:pt x="1365" y="763"/>
                  </a:lnTo>
                  <a:lnTo>
                    <a:pt x="1351" y="800"/>
                  </a:lnTo>
                  <a:lnTo>
                    <a:pt x="1395" y="851"/>
                  </a:lnTo>
                  <a:lnTo>
                    <a:pt x="1434" y="849"/>
                  </a:lnTo>
                  <a:lnTo>
                    <a:pt x="1425" y="900"/>
                  </a:lnTo>
                  <a:lnTo>
                    <a:pt x="1388" y="933"/>
                  </a:lnTo>
                  <a:lnTo>
                    <a:pt x="1402" y="987"/>
                  </a:lnTo>
                  <a:lnTo>
                    <a:pt x="1413" y="1017"/>
                  </a:lnTo>
                  <a:lnTo>
                    <a:pt x="1453" y="1033"/>
                  </a:lnTo>
                  <a:lnTo>
                    <a:pt x="1455" y="1052"/>
                  </a:lnTo>
                  <a:lnTo>
                    <a:pt x="1420" y="1080"/>
                  </a:lnTo>
                  <a:lnTo>
                    <a:pt x="1469" y="1106"/>
                  </a:lnTo>
                  <a:lnTo>
                    <a:pt x="1729" y="1162"/>
                  </a:lnTo>
                  <a:lnTo>
                    <a:pt x="1771" y="1197"/>
                  </a:lnTo>
                  <a:lnTo>
                    <a:pt x="1796" y="1171"/>
                  </a:lnTo>
                  <a:lnTo>
                    <a:pt x="1838" y="1206"/>
                  </a:lnTo>
                  <a:lnTo>
                    <a:pt x="1838" y="1206"/>
                  </a:lnTo>
                  <a:lnTo>
                    <a:pt x="1796" y="1306"/>
                  </a:lnTo>
                  <a:lnTo>
                    <a:pt x="1812" y="133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387581" y="4554515"/>
              <a:ext cx="857251" cy="846139"/>
            </a:xfrm>
            <a:custGeom>
              <a:avLst/>
              <a:gdLst/>
              <a:ahLst/>
              <a:cxnLst>
                <a:cxn ang="0">
                  <a:pos x="162" y="590"/>
                </a:cxn>
                <a:cxn ang="0">
                  <a:pos x="26" y="616"/>
                </a:cxn>
                <a:cxn ang="0">
                  <a:pos x="12" y="737"/>
                </a:cxn>
                <a:cxn ang="0">
                  <a:pos x="97" y="1022"/>
                </a:cxn>
                <a:cxn ang="0">
                  <a:pos x="146" y="1167"/>
                </a:cxn>
                <a:cxn ang="0">
                  <a:pos x="194" y="1314"/>
                </a:cxn>
                <a:cxn ang="0">
                  <a:pos x="231" y="1311"/>
                </a:cxn>
                <a:cxn ang="0">
                  <a:pos x="351" y="1290"/>
                </a:cxn>
                <a:cxn ang="0">
                  <a:pos x="378" y="1281"/>
                </a:cxn>
                <a:cxn ang="0">
                  <a:pos x="459" y="1300"/>
                </a:cxn>
                <a:cxn ang="0">
                  <a:pos x="512" y="1295"/>
                </a:cxn>
                <a:cxn ang="0">
                  <a:pos x="588" y="1155"/>
                </a:cxn>
                <a:cxn ang="0">
                  <a:pos x="662" y="1090"/>
                </a:cxn>
                <a:cxn ang="0">
                  <a:pos x="664" y="1178"/>
                </a:cxn>
                <a:cxn ang="0">
                  <a:pos x="717" y="1094"/>
                </a:cxn>
                <a:cxn ang="0">
                  <a:pos x="814" y="1069"/>
                </a:cxn>
                <a:cxn ang="0">
                  <a:pos x="890" y="1027"/>
                </a:cxn>
                <a:cxn ang="0">
                  <a:pos x="1022" y="1050"/>
                </a:cxn>
                <a:cxn ang="0">
                  <a:pos x="1081" y="1099"/>
                </a:cxn>
                <a:cxn ang="0">
                  <a:pos x="1153" y="1006"/>
                </a:cxn>
                <a:cxn ang="0">
                  <a:pos x="1010" y="915"/>
                </a:cxn>
                <a:cxn ang="0">
                  <a:pos x="1081" y="859"/>
                </a:cxn>
                <a:cxn ang="0">
                  <a:pos x="1105" y="789"/>
                </a:cxn>
                <a:cxn ang="0">
                  <a:pos x="1072" y="723"/>
                </a:cxn>
                <a:cxn ang="0">
                  <a:pos x="1194" y="644"/>
                </a:cxn>
                <a:cxn ang="0">
                  <a:pos x="1273" y="567"/>
                </a:cxn>
                <a:cxn ang="0">
                  <a:pos x="1337" y="427"/>
                </a:cxn>
                <a:cxn ang="0">
                  <a:pos x="1303" y="345"/>
                </a:cxn>
                <a:cxn ang="0">
                  <a:pos x="1178" y="350"/>
                </a:cxn>
                <a:cxn ang="0">
                  <a:pos x="1093" y="401"/>
                </a:cxn>
                <a:cxn ang="0">
                  <a:pos x="1038" y="327"/>
                </a:cxn>
                <a:cxn ang="0">
                  <a:pos x="941" y="369"/>
                </a:cxn>
                <a:cxn ang="0">
                  <a:pos x="957" y="257"/>
                </a:cxn>
                <a:cxn ang="0">
                  <a:pos x="915" y="138"/>
                </a:cxn>
                <a:cxn ang="0">
                  <a:pos x="851" y="21"/>
                </a:cxn>
                <a:cxn ang="0">
                  <a:pos x="685" y="40"/>
                </a:cxn>
                <a:cxn ang="0">
                  <a:pos x="655" y="114"/>
                </a:cxn>
                <a:cxn ang="0">
                  <a:pos x="572" y="142"/>
                </a:cxn>
                <a:cxn ang="0">
                  <a:pos x="438" y="177"/>
                </a:cxn>
                <a:cxn ang="0">
                  <a:pos x="355" y="189"/>
                </a:cxn>
                <a:cxn ang="0">
                  <a:pos x="265" y="159"/>
                </a:cxn>
                <a:cxn ang="0">
                  <a:pos x="192" y="257"/>
                </a:cxn>
                <a:cxn ang="0">
                  <a:pos x="233" y="460"/>
                </a:cxn>
              </a:cxnLst>
              <a:rect l="0" t="0" r="r" b="b"/>
              <a:pathLst>
                <a:path w="1337" h="1337">
                  <a:moveTo>
                    <a:pt x="212" y="558"/>
                  </a:moveTo>
                  <a:lnTo>
                    <a:pt x="189" y="579"/>
                  </a:lnTo>
                  <a:lnTo>
                    <a:pt x="162" y="590"/>
                  </a:lnTo>
                  <a:lnTo>
                    <a:pt x="132" y="586"/>
                  </a:lnTo>
                  <a:lnTo>
                    <a:pt x="58" y="569"/>
                  </a:lnTo>
                  <a:lnTo>
                    <a:pt x="26" y="616"/>
                  </a:lnTo>
                  <a:lnTo>
                    <a:pt x="81" y="649"/>
                  </a:lnTo>
                  <a:lnTo>
                    <a:pt x="83" y="712"/>
                  </a:lnTo>
                  <a:lnTo>
                    <a:pt x="12" y="737"/>
                  </a:lnTo>
                  <a:lnTo>
                    <a:pt x="0" y="992"/>
                  </a:lnTo>
                  <a:lnTo>
                    <a:pt x="42" y="1013"/>
                  </a:lnTo>
                  <a:lnTo>
                    <a:pt x="97" y="1022"/>
                  </a:lnTo>
                  <a:lnTo>
                    <a:pt x="95" y="1090"/>
                  </a:lnTo>
                  <a:lnTo>
                    <a:pt x="150" y="1099"/>
                  </a:lnTo>
                  <a:lnTo>
                    <a:pt x="146" y="1167"/>
                  </a:lnTo>
                  <a:lnTo>
                    <a:pt x="83" y="1188"/>
                  </a:lnTo>
                  <a:lnTo>
                    <a:pt x="72" y="1330"/>
                  </a:lnTo>
                  <a:lnTo>
                    <a:pt x="194" y="1314"/>
                  </a:lnTo>
                  <a:lnTo>
                    <a:pt x="208" y="1265"/>
                  </a:lnTo>
                  <a:lnTo>
                    <a:pt x="229" y="1265"/>
                  </a:lnTo>
                  <a:lnTo>
                    <a:pt x="231" y="1311"/>
                  </a:lnTo>
                  <a:lnTo>
                    <a:pt x="288" y="1337"/>
                  </a:lnTo>
                  <a:lnTo>
                    <a:pt x="309" y="1295"/>
                  </a:lnTo>
                  <a:lnTo>
                    <a:pt x="351" y="1290"/>
                  </a:lnTo>
                  <a:lnTo>
                    <a:pt x="365" y="1248"/>
                  </a:lnTo>
                  <a:lnTo>
                    <a:pt x="392" y="1258"/>
                  </a:lnTo>
                  <a:lnTo>
                    <a:pt x="378" y="1281"/>
                  </a:lnTo>
                  <a:lnTo>
                    <a:pt x="392" y="1295"/>
                  </a:lnTo>
                  <a:lnTo>
                    <a:pt x="438" y="1279"/>
                  </a:lnTo>
                  <a:lnTo>
                    <a:pt x="459" y="1300"/>
                  </a:lnTo>
                  <a:lnTo>
                    <a:pt x="466" y="1330"/>
                  </a:lnTo>
                  <a:lnTo>
                    <a:pt x="491" y="1293"/>
                  </a:lnTo>
                  <a:lnTo>
                    <a:pt x="512" y="1295"/>
                  </a:lnTo>
                  <a:lnTo>
                    <a:pt x="507" y="1253"/>
                  </a:lnTo>
                  <a:lnTo>
                    <a:pt x="540" y="1197"/>
                  </a:lnTo>
                  <a:lnTo>
                    <a:pt x="588" y="1155"/>
                  </a:lnTo>
                  <a:lnTo>
                    <a:pt x="639" y="1139"/>
                  </a:lnTo>
                  <a:lnTo>
                    <a:pt x="641" y="1090"/>
                  </a:lnTo>
                  <a:lnTo>
                    <a:pt x="662" y="1090"/>
                  </a:lnTo>
                  <a:lnTo>
                    <a:pt x="671" y="1127"/>
                  </a:lnTo>
                  <a:lnTo>
                    <a:pt x="655" y="1146"/>
                  </a:lnTo>
                  <a:lnTo>
                    <a:pt x="664" y="1178"/>
                  </a:lnTo>
                  <a:lnTo>
                    <a:pt x="703" y="1160"/>
                  </a:lnTo>
                  <a:lnTo>
                    <a:pt x="720" y="1136"/>
                  </a:lnTo>
                  <a:lnTo>
                    <a:pt x="717" y="1094"/>
                  </a:lnTo>
                  <a:lnTo>
                    <a:pt x="777" y="1094"/>
                  </a:lnTo>
                  <a:lnTo>
                    <a:pt x="784" y="1071"/>
                  </a:lnTo>
                  <a:lnTo>
                    <a:pt x="814" y="1069"/>
                  </a:lnTo>
                  <a:lnTo>
                    <a:pt x="814" y="1094"/>
                  </a:lnTo>
                  <a:lnTo>
                    <a:pt x="844" y="1104"/>
                  </a:lnTo>
                  <a:lnTo>
                    <a:pt x="890" y="1027"/>
                  </a:lnTo>
                  <a:lnTo>
                    <a:pt x="989" y="1050"/>
                  </a:lnTo>
                  <a:lnTo>
                    <a:pt x="994" y="1073"/>
                  </a:lnTo>
                  <a:lnTo>
                    <a:pt x="1022" y="1050"/>
                  </a:lnTo>
                  <a:lnTo>
                    <a:pt x="1045" y="1055"/>
                  </a:lnTo>
                  <a:lnTo>
                    <a:pt x="1040" y="1083"/>
                  </a:lnTo>
                  <a:lnTo>
                    <a:pt x="1081" y="1099"/>
                  </a:lnTo>
                  <a:lnTo>
                    <a:pt x="1118" y="1031"/>
                  </a:lnTo>
                  <a:lnTo>
                    <a:pt x="1153" y="1034"/>
                  </a:lnTo>
                  <a:lnTo>
                    <a:pt x="1153" y="1006"/>
                  </a:lnTo>
                  <a:lnTo>
                    <a:pt x="1128" y="992"/>
                  </a:lnTo>
                  <a:lnTo>
                    <a:pt x="1114" y="959"/>
                  </a:lnTo>
                  <a:lnTo>
                    <a:pt x="1010" y="915"/>
                  </a:lnTo>
                  <a:lnTo>
                    <a:pt x="1008" y="887"/>
                  </a:lnTo>
                  <a:lnTo>
                    <a:pt x="1045" y="877"/>
                  </a:lnTo>
                  <a:lnTo>
                    <a:pt x="1081" y="859"/>
                  </a:lnTo>
                  <a:lnTo>
                    <a:pt x="1045" y="840"/>
                  </a:lnTo>
                  <a:lnTo>
                    <a:pt x="1047" y="814"/>
                  </a:lnTo>
                  <a:lnTo>
                    <a:pt x="1105" y="789"/>
                  </a:lnTo>
                  <a:lnTo>
                    <a:pt x="1100" y="761"/>
                  </a:lnTo>
                  <a:lnTo>
                    <a:pt x="1075" y="740"/>
                  </a:lnTo>
                  <a:lnTo>
                    <a:pt x="1072" y="723"/>
                  </a:lnTo>
                  <a:lnTo>
                    <a:pt x="1111" y="672"/>
                  </a:lnTo>
                  <a:lnTo>
                    <a:pt x="1153" y="649"/>
                  </a:lnTo>
                  <a:lnTo>
                    <a:pt x="1194" y="644"/>
                  </a:lnTo>
                  <a:lnTo>
                    <a:pt x="1252" y="646"/>
                  </a:lnTo>
                  <a:lnTo>
                    <a:pt x="1261" y="611"/>
                  </a:lnTo>
                  <a:lnTo>
                    <a:pt x="1273" y="567"/>
                  </a:lnTo>
                  <a:lnTo>
                    <a:pt x="1289" y="527"/>
                  </a:lnTo>
                  <a:lnTo>
                    <a:pt x="1326" y="509"/>
                  </a:lnTo>
                  <a:lnTo>
                    <a:pt x="1337" y="427"/>
                  </a:lnTo>
                  <a:lnTo>
                    <a:pt x="1337" y="427"/>
                  </a:lnTo>
                  <a:lnTo>
                    <a:pt x="1287" y="401"/>
                  </a:lnTo>
                  <a:lnTo>
                    <a:pt x="1303" y="345"/>
                  </a:lnTo>
                  <a:lnTo>
                    <a:pt x="1250" y="315"/>
                  </a:lnTo>
                  <a:lnTo>
                    <a:pt x="1220" y="357"/>
                  </a:lnTo>
                  <a:lnTo>
                    <a:pt x="1178" y="350"/>
                  </a:lnTo>
                  <a:lnTo>
                    <a:pt x="1132" y="418"/>
                  </a:lnTo>
                  <a:lnTo>
                    <a:pt x="1100" y="448"/>
                  </a:lnTo>
                  <a:lnTo>
                    <a:pt x="1093" y="401"/>
                  </a:lnTo>
                  <a:lnTo>
                    <a:pt x="1056" y="385"/>
                  </a:lnTo>
                  <a:lnTo>
                    <a:pt x="1051" y="348"/>
                  </a:lnTo>
                  <a:lnTo>
                    <a:pt x="1038" y="327"/>
                  </a:lnTo>
                  <a:lnTo>
                    <a:pt x="1012" y="341"/>
                  </a:lnTo>
                  <a:lnTo>
                    <a:pt x="975" y="392"/>
                  </a:lnTo>
                  <a:lnTo>
                    <a:pt x="941" y="369"/>
                  </a:lnTo>
                  <a:lnTo>
                    <a:pt x="945" y="324"/>
                  </a:lnTo>
                  <a:lnTo>
                    <a:pt x="936" y="280"/>
                  </a:lnTo>
                  <a:lnTo>
                    <a:pt x="957" y="257"/>
                  </a:lnTo>
                  <a:lnTo>
                    <a:pt x="925" y="189"/>
                  </a:lnTo>
                  <a:lnTo>
                    <a:pt x="939" y="163"/>
                  </a:lnTo>
                  <a:lnTo>
                    <a:pt x="915" y="138"/>
                  </a:lnTo>
                  <a:lnTo>
                    <a:pt x="883" y="145"/>
                  </a:lnTo>
                  <a:lnTo>
                    <a:pt x="816" y="58"/>
                  </a:lnTo>
                  <a:lnTo>
                    <a:pt x="851" y="21"/>
                  </a:lnTo>
                  <a:lnTo>
                    <a:pt x="823" y="0"/>
                  </a:lnTo>
                  <a:lnTo>
                    <a:pt x="796" y="40"/>
                  </a:lnTo>
                  <a:lnTo>
                    <a:pt x="685" y="40"/>
                  </a:lnTo>
                  <a:lnTo>
                    <a:pt x="671" y="63"/>
                  </a:lnTo>
                  <a:lnTo>
                    <a:pt x="641" y="79"/>
                  </a:lnTo>
                  <a:lnTo>
                    <a:pt x="655" y="114"/>
                  </a:lnTo>
                  <a:lnTo>
                    <a:pt x="625" y="135"/>
                  </a:lnTo>
                  <a:lnTo>
                    <a:pt x="590" y="98"/>
                  </a:lnTo>
                  <a:lnTo>
                    <a:pt x="572" y="142"/>
                  </a:lnTo>
                  <a:lnTo>
                    <a:pt x="554" y="107"/>
                  </a:lnTo>
                  <a:lnTo>
                    <a:pt x="468" y="133"/>
                  </a:lnTo>
                  <a:lnTo>
                    <a:pt x="438" y="177"/>
                  </a:lnTo>
                  <a:lnTo>
                    <a:pt x="420" y="170"/>
                  </a:lnTo>
                  <a:lnTo>
                    <a:pt x="383" y="170"/>
                  </a:lnTo>
                  <a:lnTo>
                    <a:pt x="355" y="189"/>
                  </a:lnTo>
                  <a:lnTo>
                    <a:pt x="325" y="201"/>
                  </a:lnTo>
                  <a:lnTo>
                    <a:pt x="305" y="191"/>
                  </a:lnTo>
                  <a:lnTo>
                    <a:pt x="265" y="159"/>
                  </a:lnTo>
                  <a:lnTo>
                    <a:pt x="157" y="203"/>
                  </a:lnTo>
                  <a:lnTo>
                    <a:pt x="180" y="229"/>
                  </a:lnTo>
                  <a:lnTo>
                    <a:pt x="192" y="257"/>
                  </a:lnTo>
                  <a:lnTo>
                    <a:pt x="199" y="294"/>
                  </a:lnTo>
                  <a:lnTo>
                    <a:pt x="226" y="317"/>
                  </a:lnTo>
                  <a:lnTo>
                    <a:pt x="233" y="460"/>
                  </a:lnTo>
                  <a:lnTo>
                    <a:pt x="215" y="49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020994" y="4508478"/>
              <a:ext cx="982663" cy="1125538"/>
            </a:xfrm>
            <a:custGeom>
              <a:avLst/>
              <a:gdLst/>
              <a:ahLst/>
              <a:cxnLst>
                <a:cxn ang="0">
                  <a:pos x="263" y="718"/>
                </a:cxn>
                <a:cxn ang="0">
                  <a:pos x="122" y="744"/>
                </a:cxn>
                <a:cxn ang="0">
                  <a:pos x="111" y="833"/>
                </a:cxn>
                <a:cxn ang="0">
                  <a:pos x="56" y="912"/>
                </a:cxn>
                <a:cxn ang="0">
                  <a:pos x="19" y="959"/>
                </a:cxn>
                <a:cxn ang="0">
                  <a:pos x="139" y="1064"/>
                </a:cxn>
                <a:cxn ang="0">
                  <a:pos x="129" y="1103"/>
                </a:cxn>
                <a:cxn ang="0">
                  <a:pos x="51" y="1155"/>
                </a:cxn>
                <a:cxn ang="0">
                  <a:pos x="127" y="1241"/>
                </a:cxn>
                <a:cxn ang="0">
                  <a:pos x="97" y="1332"/>
                </a:cxn>
                <a:cxn ang="0">
                  <a:pos x="65" y="1348"/>
                </a:cxn>
                <a:cxn ang="0">
                  <a:pos x="0" y="1430"/>
                </a:cxn>
                <a:cxn ang="0">
                  <a:pos x="14" y="1500"/>
                </a:cxn>
                <a:cxn ang="0">
                  <a:pos x="76" y="1675"/>
                </a:cxn>
                <a:cxn ang="0">
                  <a:pos x="139" y="1775"/>
                </a:cxn>
                <a:cxn ang="0">
                  <a:pos x="175" y="1672"/>
                </a:cxn>
                <a:cxn ang="0">
                  <a:pos x="288" y="1540"/>
                </a:cxn>
                <a:cxn ang="0">
                  <a:pos x="404" y="1549"/>
                </a:cxn>
                <a:cxn ang="0">
                  <a:pos x="411" y="1640"/>
                </a:cxn>
                <a:cxn ang="0">
                  <a:pos x="512" y="1577"/>
                </a:cxn>
                <a:cxn ang="0">
                  <a:pos x="551" y="1472"/>
                </a:cxn>
                <a:cxn ang="0">
                  <a:pos x="581" y="1649"/>
                </a:cxn>
                <a:cxn ang="0">
                  <a:pos x="623" y="1619"/>
                </a:cxn>
                <a:cxn ang="0">
                  <a:pos x="706" y="1533"/>
                </a:cxn>
                <a:cxn ang="0">
                  <a:pos x="593" y="1484"/>
                </a:cxn>
                <a:cxn ang="0">
                  <a:pos x="627" y="1421"/>
                </a:cxn>
                <a:cxn ang="0">
                  <a:pos x="766" y="1395"/>
                </a:cxn>
                <a:cxn ang="0">
                  <a:pos x="1084" y="1313"/>
                </a:cxn>
                <a:cxn ang="0">
                  <a:pos x="1240" y="1295"/>
                </a:cxn>
                <a:cxn ang="0">
                  <a:pos x="1333" y="1306"/>
                </a:cxn>
                <a:cxn ang="0">
                  <a:pos x="1376" y="1278"/>
                </a:cxn>
                <a:cxn ang="0">
                  <a:pos x="1418" y="1309"/>
                </a:cxn>
                <a:cxn ang="0">
                  <a:pos x="1464" y="1297"/>
                </a:cxn>
                <a:cxn ang="0">
                  <a:pos x="1503" y="1285"/>
                </a:cxn>
                <a:cxn ang="0">
                  <a:pos x="1469" y="949"/>
                </a:cxn>
                <a:cxn ang="0">
                  <a:pos x="1533" y="823"/>
                </a:cxn>
                <a:cxn ang="0">
                  <a:pos x="1519" y="294"/>
                </a:cxn>
                <a:cxn ang="0">
                  <a:pos x="1275" y="333"/>
                </a:cxn>
                <a:cxn ang="0">
                  <a:pos x="1162" y="312"/>
                </a:cxn>
                <a:cxn ang="0">
                  <a:pos x="1001" y="296"/>
                </a:cxn>
                <a:cxn ang="0">
                  <a:pos x="980" y="217"/>
                </a:cxn>
                <a:cxn ang="0">
                  <a:pos x="920" y="270"/>
                </a:cxn>
                <a:cxn ang="0">
                  <a:pos x="699" y="247"/>
                </a:cxn>
                <a:cxn ang="0">
                  <a:pos x="708" y="170"/>
                </a:cxn>
                <a:cxn ang="0">
                  <a:pos x="676" y="88"/>
                </a:cxn>
                <a:cxn ang="0">
                  <a:pos x="517" y="21"/>
                </a:cxn>
                <a:cxn ang="0">
                  <a:pos x="533" y="151"/>
                </a:cxn>
                <a:cxn ang="0">
                  <a:pos x="477" y="191"/>
                </a:cxn>
                <a:cxn ang="0">
                  <a:pos x="438" y="303"/>
                </a:cxn>
                <a:cxn ang="0">
                  <a:pos x="427" y="350"/>
                </a:cxn>
                <a:cxn ang="0">
                  <a:pos x="374" y="459"/>
                </a:cxn>
                <a:cxn ang="0">
                  <a:pos x="337" y="581"/>
                </a:cxn>
              </a:cxnLst>
              <a:rect l="0" t="0" r="r" b="b"/>
              <a:pathLst>
                <a:path w="1533" h="1777">
                  <a:moveTo>
                    <a:pt x="284" y="639"/>
                  </a:moveTo>
                  <a:lnTo>
                    <a:pt x="272" y="683"/>
                  </a:lnTo>
                  <a:lnTo>
                    <a:pt x="263" y="718"/>
                  </a:lnTo>
                  <a:lnTo>
                    <a:pt x="205" y="716"/>
                  </a:lnTo>
                  <a:lnTo>
                    <a:pt x="164" y="721"/>
                  </a:lnTo>
                  <a:lnTo>
                    <a:pt x="122" y="744"/>
                  </a:lnTo>
                  <a:lnTo>
                    <a:pt x="83" y="795"/>
                  </a:lnTo>
                  <a:lnTo>
                    <a:pt x="86" y="812"/>
                  </a:lnTo>
                  <a:lnTo>
                    <a:pt x="111" y="833"/>
                  </a:lnTo>
                  <a:lnTo>
                    <a:pt x="116" y="861"/>
                  </a:lnTo>
                  <a:lnTo>
                    <a:pt x="58" y="886"/>
                  </a:lnTo>
                  <a:lnTo>
                    <a:pt x="56" y="912"/>
                  </a:lnTo>
                  <a:lnTo>
                    <a:pt x="92" y="931"/>
                  </a:lnTo>
                  <a:lnTo>
                    <a:pt x="56" y="949"/>
                  </a:lnTo>
                  <a:lnTo>
                    <a:pt x="19" y="959"/>
                  </a:lnTo>
                  <a:lnTo>
                    <a:pt x="21" y="987"/>
                  </a:lnTo>
                  <a:lnTo>
                    <a:pt x="125" y="1031"/>
                  </a:lnTo>
                  <a:lnTo>
                    <a:pt x="139" y="1064"/>
                  </a:lnTo>
                  <a:lnTo>
                    <a:pt x="164" y="1078"/>
                  </a:lnTo>
                  <a:lnTo>
                    <a:pt x="164" y="1106"/>
                  </a:lnTo>
                  <a:lnTo>
                    <a:pt x="129" y="1103"/>
                  </a:lnTo>
                  <a:lnTo>
                    <a:pt x="92" y="1171"/>
                  </a:lnTo>
                  <a:lnTo>
                    <a:pt x="51" y="1155"/>
                  </a:lnTo>
                  <a:lnTo>
                    <a:pt x="51" y="1155"/>
                  </a:lnTo>
                  <a:lnTo>
                    <a:pt x="51" y="1180"/>
                  </a:lnTo>
                  <a:lnTo>
                    <a:pt x="162" y="1227"/>
                  </a:lnTo>
                  <a:lnTo>
                    <a:pt x="127" y="1241"/>
                  </a:lnTo>
                  <a:lnTo>
                    <a:pt x="134" y="1295"/>
                  </a:lnTo>
                  <a:lnTo>
                    <a:pt x="127" y="1330"/>
                  </a:lnTo>
                  <a:lnTo>
                    <a:pt x="97" y="1332"/>
                  </a:lnTo>
                  <a:lnTo>
                    <a:pt x="72" y="1299"/>
                  </a:lnTo>
                  <a:lnTo>
                    <a:pt x="51" y="1313"/>
                  </a:lnTo>
                  <a:lnTo>
                    <a:pt x="65" y="1348"/>
                  </a:lnTo>
                  <a:lnTo>
                    <a:pt x="49" y="1355"/>
                  </a:lnTo>
                  <a:lnTo>
                    <a:pt x="23" y="1348"/>
                  </a:lnTo>
                  <a:lnTo>
                    <a:pt x="0" y="1430"/>
                  </a:lnTo>
                  <a:lnTo>
                    <a:pt x="14" y="1451"/>
                  </a:lnTo>
                  <a:lnTo>
                    <a:pt x="28" y="1479"/>
                  </a:lnTo>
                  <a:lnTo>
                    <a:pt x="14" y="1500"/>
                  </a:lnTo>
                  <a:lnTo>
                    <a:pt x="49" y="1558"/>
                  </a:lnTo>
                  <a:lnTo>
                    <a:pt x="81" y="1588"/>
                  </a:lnTo>
                  <a:lnTo>
                    <a:pt x="76" y="1675"/>
                  </a:lnTo>
                  <a:lnTo>
                    <a:pt x="106" y="1719"/>
                  </a:lnTo>
                  <a:lnTo>
                    <a:pt x="132" y="1752"/>
                  </a:lnTo>
                  <a:lnTo>
                    <a:pt x="139" y="1775"/>
                  </a:lnTo>
                  <a:lnTo>
                    <a:pt x="178" y="1777"/>
                  </a:lnTo>
                  <a:lnTo>
                    <a:pt x="171" y="1721"/>
                  </a:lnTo>
                  <a:lnTo>
                    <a:pt x="175" y="1672"/>
                  </a:lnTo>
                  <a:lnTo>
                    <a:pt x="226" y="1644"/>
                  </a:lnTo>
                  <a:lnTo>
                    <a:pt x="272" y="1584"/>
                  </a:lnTo>
                  <a:lnTo>
                    <a:pt x="288" y="1540"/>
                  </a:lnTo>
                  <a:lnTo>
                    <a:pt x="323" y="1528"/>
                  </a:lnTo>
                  <a:lnTo>
                    <a:pt x="369" y="1540"/>
                  </a:lnTo>
                  <a:lnTo>
                    <a:pt x="404" y="1549"/>
                  </a:lnTo>
                  <a:lnTo>
                    <a:pt x="404" y="1572"/>
                  </a:lnTo>
                  <a:lnTo>
                    <a:pt x="397" y="1640"/>
                  </a:lnTo>
                  <a:lnTo>
                    <a:pt x="411" y="1640"/>
                  </a:lnTo>
                  <a:lnTo>
                    <a:pt x="450" y="1633"/>
                  </a:lnTo>
                  <a:lnTo>
                    <a:pt x="482" y="1621"/>
                  </a:lnTo>
                  <a:lnTo>
                    <a:pt x="512" y="1577"/>
                  </a:lnTo>
                  <a:lnTo>
                    <a:pt x="521" y="1467"/>
                  </a:lnTo>
                  <a:lnTo>
                    <a:pt x="540" y="1463"/>
                  </a:lnTo>
                  <a:lnTo>
                    <a:pt x="551" y="1472"/>
                  </a:lnTo>
                  <a:lnTo>
                    <a:pt x="558" y="1560"/>
                  </a:lnTo>
                  <a:lnTo>
                    <a:pt x="579" y="1598"/>
                  </a:lnTo>
                  <a:lnTo>
                    <a:pt x="581" y="1649"/>
                  </a:lnTo>
                  <a:lnTo>
                    <a:pt x="609" y="1649"/>
                  </a:lnTo>
                  <a:lnTo>
                    <a:pt x="611" y="1619"/>
                  </a:lnTo>
                  <a:lnTo>
                    <a:pt x="623" y="1619"/>
                  </a:lnTo>
                  <a:lnTo>
                    <a:pt x="639" y="1572"/>
                  </a:lnTo>
                  <a:lnTo>
                    <a:pt x="680" y="1556"/>
                  </a:lnTo>
                  <a:lnTo>
                    <a:pt x="706" y="1533"/>
                  </a:lnTo>
                  <a:lnTo>
                    <a:pt x="689" y="1512"/>
                  </a:lnTo>
                  <a:lnTo>
                    <a:pt x="625" y="1493"/>
                  </a:lnTo>
                  <a:lnTo>
                    <a:pt x="593" y="1484"/>
                  </a:lnTo>
                  <a:lnTo>
                    <a:pt x="590" y="1460"/>
                  </a:lnTo>
                  <a:lnTo>
                    <a:pt x="613" y="1402"/>
                  </a:lnTo>
                  <a:lnTo>
                    <a:pt x="627" y="1421"/>
                  </a:lnTo>
                  <a:lnTo>
                    <a:pt x="657" y="1395"/>
                  </a:lnTo>
                  <a:lnTo>
                    <a:pt x="740" y="1435"/>
                  </a:lnTo>
                  <a:lnTo>
                    <a:pt x="766" y="1395"/>
                  </a:lnTo>
                  <a:lnTo>
                    <a:pt x="962" y="1332"/>
                  </a:lnTo>
                  <a:lnTo>
                    <a:pt x="1017" y="1348"/>
                  </a:lnTo>
                  <a:lnTo>
                    <a:pt x="1084" y="1313"/>
                  </a:lnTo>
                  <a:lnTo>
                    <a:pt x="1127" y="1271"/>
                  </a:lnTo>
                  <a:lnTo>
                    <a:pt x="1213" y="1269"/>
                  </a:lnTo>
                  <a:lnTo>
                    <a:pt x="1240" y="1295"/>
                  </a:lnTo>
                  <a:lnTo>
                    <a:pt x="1300" y="1290"/>
                  </a:lnTo>
                  <a:lnTo>
                    <a:pt x="1303" y="1309"/>
                  </a:lnTo>
                  <a:lnTo>
                    <a:pt x="1333" y="1306"/>
                  </a:lnTo>
                  <a:lnTo>
                    <a:pt x="1337" y="1295"/>
                  </a:lnTo>
                  <a:lnTo>
                    <a:pt x="1360" y="1297"/>
                  </a:lnTo>
                  <a:lnTo>
                    <a:pt x="1376" y="1278"/>
                  </a:lnTo>
                  <a:lnTo>
                    <a:pt x="1399" y="1274"/>
                  </a:lnTo>
                  <a:lnTo>
                    <a:pt x="1418" y="1288"/>
                  </a:lnTo>
                  <a:lnTo>
                    <a:pt x="1418" y="1309"/>
                  </a:lnTo>
                  <a:lnTo>
                    <a:pt x="1436" y="1318"/>
                  </a:lnTo>
                  <a:lnTo>
                    <a:pt x="1455" y="1313"/>
                  </a:lnTo>
                  <a:lnTo>
                    <a:pt x="1464" y="1297"/>
                  </a:lnTo>
                  <a:lnTo>
                    <a:pt x="1466" y="1253"/>
                  </a:lnTo>
                  <a:lnTo>
                    <a:pt x="1492" y="1250"/>
                  </a:lnTo>
                  <a:lnTo>
                    <a:pt x="1503" y="1285"/>
                  </a:lnTo>
                  <a:lnTo>
                    <a:pt x="1519" y="1292"/>
                  </a:lnTo>
                  <a:lnTo>
                    <a:pt x="1469" y="949"/>
                  </a:lnTo>
                  <a:lnTo>
                    <a:pt x="1469" y="949"/>
                  </a:lnTo>
                  <a:lnTo>
                    <a:pt x="1494" y="926"/>
                  </a:lnTo>
                  <a:lnTo>
                    <a:pt x="1522" y="889"/>
                  </a:lnTo>
                  <a:lnTo>
                    <a:pt x="1533" y="823"/>
                  </a:lnTo>
                  <a:lnTo>
                    <a:pt x="1508" y="735"/>
                  </a:lnTo>
                  <a:lnTo>
                    <a:pt x="1404" y="557"/>
                  </a:lnTo>
                  <a:lnTo>
                    <a:pt x="1519" y="294"/>
                  </a:lnTo>
                  <a:lnTo>
                    <a:pt x="1423" y="301"/>
                  </a:lnTo>
                  <a:lnTo>
                    <a:pt x="1351" y="301"/>
                  </a:lnTo>
                  <a:lnTo>
                    <a:pt x="1275" y="333"/>
                  </a:lnTo>
                  <a:lnTo>
                    <a:pt x="1234" y="310"/>
                  </a:lnTo>
                  <a:lnTo>
                    <a:pt x="1190" y="350"/>
                  </a:lnTo>
                  <a:lnTo>
                    <a:pt x="1162" y="312"/>
                  </a:lnTo>
                  <a:lnTo>
                    <a:pt x="1017" y="268"/>
                  </a:lnTo>
                  <a:lnTo>
                    <a:pt x="1015" y="291"/>
                  </a:lnTo>
                  <a:lnTo>
                    <a:pt x="1001" y="296"/>
                  </a:lnTo>
                  <a:lnTo>
                    <a:pt x="989" y="289"/>
                  </a:lnTo>
                  <a:lnTo>
                    <a:pt x="987" y="254"/>
                  </a:lnTo>
                  <a:lnTo>
                    <a:pt x="980" y="217"/>
                  </a:lnTo>
                  <a:lnTo>
                    <a:pt x="962" y="207"/>
                  </a:lnTo>
                  <a:lnTo>
                    <a:pt x="938" y="226"/>
                  </a:lnTo>
                  <a:lnTo>
                    <a:pt x="920" y="270"/>
                  </a:lnTo>
                  <a:lnTo>
                    <a:pt x="779" y="273"/>
                  </a:lnTo>
                  <a:lnTo>
                    <a:pt x="740" y="245"/>
                  </a:lnTo>
                  <a:lnTo>
                    <a:pt x="699" y="247"/>
                  </a:lnTo>
                  <a:lnTo>
                    <a:pt x="692" y="217"/>
                  </a:lnTo>
                  <a:lnTo>
                    <a:pt x="696" y="191"/>
                  </a:lnTo>
                  <a:lnTo>
                    <a:pt x="708" y="170"/>
                  </a:lnTo>
                  <a:lnTo>
                    <a:pt x="694" y="142"/>
                  </a:lnTo>
                  <a:lnTo>
                    <a:pt x="676" y="112"/>
                  </a:lnTo>
                  <a:lnTo>
                    <a:pt x="676" y="88"/>
                  </a:lnTo>
                  <a:lnTo>
                    <a:pt x="600" y="51"/>
                  </a:lnTo>
                  <a:lnTo>
                    <a:pt x="586" y="0"/>
                  </a:lnTo>
                  <a:lnTo>
                    <a:pt x="517" y="21"/>
                  </a:lnTo>
                  <a:lnTo>
                    <a:pt x="510" y="58"/>
                  </a:lnTo>
                  <a:lnTo>
                    <a:pt x="533" y="95"/>
                  </a:lnTo>
                  <a:lnTo>
                    <a:pt x="533" y="151"/>
                  </a:lnTo>
                  <a:lnTo>
                    <a:pt x="503" y="137"/>
                  </a:lnTo>
                  <a:lnTo>
                    <a:pt x="482" y="142"/>
                  </a:lnTo>
                  <a:lnTo>
                    <a:pt x="477" y="191"/>
                  </a:lnTo>
                  <a:lnTo>
                    <a:pt x="461" y="224"/>
                  </a:lnTo>
                  <a:lnTo>
                    <a:pt x="441" y="235"/>
                  </a:lnTo>
                  <a:lnTo>
                    <a:pt x="438" y="303"/>
                  </a:lnTo>
                  <a:lnTo>
                    <a:pt x="464" y="305"/>
                  </a:lnTo>
                  <a:lnTo>
                    <a:pt x="461" y="338"/>
                  </a:lnTo>
                  <a:lnTo>
                    <a:pt x="427" y="350"/>
                  </a:lnTo>
                  <a:lnTo>
                    <a:pt x="401" y="382"/>
                  </a:lnTo>
                  <a:lnTo>
                    <a:pt x="408" y="413"/>
                  </a:lnTo>
                  <a:lnTo>
                    <a:pt x="374" y="459"/>
                  </a:lnTo>
                  <a:lnTo>
                    <a:pt x="348" y="499"/>
                  </a:lnTo>
                  <a:lnTo>
                    <a:pt x="348" y="499"/>
                  </a:lnTo>
                  <a:lnTo>
                    <a:pt x="337" y="581"/>
                  </a:lnTo>
                  <a:lnTo>
                    <a:pt x="300" y="599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530329" y="5589566"/>
              <a:ext cx="1092201" cy="814389"/>
            </a:xfrm>
            <a:custGeom>
              <a:avLst/>
              <a:gdLst/>
              <a:ahLst/>
              <a:cxnLst>
                <a:cxn ang="0">
                  <a:pos x="1676" y="838"/>
                </a:cxn>
                <a:cxn ang="0">
                  <a:pos x="1471" y="906"/>
                </a:cxn>
                <a:cxn ang="0">
                  <a:pos x="1521" y="1032"/>
                </a:cxn>
                <a:cxn ang="0">
                  <a:pos x="1434" y="1167"/>
                </a:cxn>
                <a:cxn ang="0">
                  <a:pos x="1383" y="1286"/>
                </a:cxn>
                <a:cxn ang="0">
                  <a:pos x="1238" y="1207"/>
                </a:cxn>
                <a:cxn ang="0">
                  <a:pos x="1201" y="1095"/>
                </a:cxn>
                <a:cxn ang="0">
                  <a:pos x="970" y="1074"/>
                </a:cxn>
                <a:cxn ang="0">
                  <a:pos x="860" y="1057"/>
                </a:cxn>
                <a:cxn ang="0">
                  <a:pos x="970" y="920"/>
                </a:cxn>
                <a:cxn ang="0">
                  <a:pos x="904" y="838"/>
                </a:cxn>
                <a:cxn ang="0">
                  <a:pos x="858" y="798"/>
                </a:cxn>
                <a:cxn ang="0">
                  <a:pos x="811" y="782"/>
                </a:cxn>
                <a:cxn ang="0">
                  <a:pos x="715" y="770"/>
                </a:cxn>
                <a:cxn ang="0">
                  <a:pos x="669" y="843"/>
                </a:cxn>
                <a:cxn ang="0">
                  <a:pos x="486" y="1057"/>
                </a:cxn>
                <a:cxn ang="0">
                  <a:pos x="406" y="1025"/>
                </a:cxn>
                <a:cxn ang="0">
                  <a:pos x="371" y="1029"/>
                </a:cxn>
                <a:cxn ang="0">
                  <a:pos x="297" y="1088"/>
                </a:cxn>
                <a:cxn ang="0">
                  <a:pos x="198" y="1081"/>
                </a:cxn>
                <a:cxn ang="0">
                  <a:pos x="101" y="1109"/>
                </a:cxn>
                <a:cxn ang="0">
                  <a:pos x="118" y="1011"/>
                </a:cxn>
                <a:cxn ang="0">
                  <a:pos x="16" y="768"/>
                </a:cxn>
                <a:cxn ang="0">
                  <a:pos x="115" y="742"/>
                </a:cxn>
                <a:cxn ang="0">
                  <a:pos x="152" y="740"/>
                </a:cxn>
                <a:cxn ang="0">
                  <a:pos x="362" y="747"/>
                </a:cxn>
                <a:cxn ang="0">
                  <a:pos x="556" y="635"/>
                </a:cxn>
                <a:cxn ang="0">
                  <a:pos x="756" y="530"/>
                </a:cxn>
                <a:cxn ang="0">
                  <a:pos x="742" y="376"/>
                </a:cxn>
                <a:cxn ang="0">
                  <a:pos x="876" y="180"/>
                </a:cxn>
                <a:cxn ang="0">
                  <a:pos x="1017" y="49"/>
                </a:cxn>
                <a:cxn ang="0">
                  <a:pos x="1141" y="68"/>
                </a:cxn>
                <a:cxn ang="0">
                  <a:pos x="1215" y="0"/>
                </a:cxn>
                <a:cxn ang="0">
                  <a:pos x="1275" y="220"/>
                </a:cxn>
                <a:cxn ang="0">
                  <a:pos x="1307" y="318"/>
                </a:cxn>
                <a:cxn ang="0">
                  <a:pos x="1482" y="290"/>
                </a:cxn>
                <a:cxn ang="0">
                  <a:pos x="1475" y="376"/>
                </a:cxn>
                <a:cxn ang="0">
                  <a:pos x="1466" y="502"/>
                </a:cxn>
                <a:cxn ang="0">
                  <a:pos x="1422" y="570"/>
                </a:cxn>
                <a:cxn ang="0">
                  <a:pos x="1330" y="672"/>
                </a:cxn>
                <a:cxn ang="0">
                  <a:pos x="1459" y="749"/>
                </a:cxn>
                <a:cxn ang="0">
                  <a:pos x="1503" y="754"/>
                </a:cxn>
                <a:cxn ang="0">
                  <a:pos x="1512" y="707"/>
                </a:cxn>
                <a:cxn ang="0">
                  <a:pos x="1604" y="703"/>
                </a:cxn>
              </a:cxnLst>
              <a:rect l="0" t="0" r="r" b="b"/>
              <a:pathLst>
                <a:path w="1704" h="1286">
                  <a:moveTo>
                    <a:pt x="1704" y="733"/>
                  </a:moveTo>
                  <a:lnTo>
                    <a:pt x="1692" y="796"/>
                  </a:lnTo>
                  <a:lnTo>
                    <a:pt x="1676" y="838"/>
                  </a:lnTo>
                  <a:lnTo>
                    <a:pt x="1621" y="859"/>
                  </a:lnTo>
                  <a:lnTo>
                    <a:pt x="1538" y="831"/>
                  </a:lnTo>
                  <a:lnTo>
                    <a:pt x="1471" y="906"/>
                  </a:lnTo>
                  <a:lnTo>
                    <a:pt x="1491" y="934"/>
                  </a:lnTo>
                  <a:lnTo>
                    <a:pt x="1485" y="959"/>
                  </a:lnTo>
                  <a:lnTo>
                    <a:pt x="1521" y="1032"/>
                  </a:lnTo>
                  <a:lnTo>
                    <a:pt x="1494" y="1069"/>
                  </a:lnTo>
                  <a:lnTo>
                    <a:pt x="1489" y="1139"/>
                  </a:lnTo>
                  <a:lnTo>
                    <a:pt x="1434" y="1167"/>
                  </a:lnTo>
                  <a:lnTo>
                    <a:pt x="1422" y="1230"/>
                  </a:lnTo>
                  <a:lnTo>
                    <a:pt x="1392" y="1253"/>
                  </a:lnTo>
                  <a:lnTo>
                    <a:pt x="1383" y="1286"/>
                  </a:lnTo>
                  <a:lnTo>
                    <a:pt x="1337" y="1256"/>
                  </a:lnTo>
                  <a:lnTo>
                    <a:pt x="1302" y="1256"/>
                  </a:lnTo>
                  <a:lnTo>
                    <a:pt x="1238" y="1207"/>
                  </a:lnTo>
                  <a:lnTo>
                    <a:pt x="1176" y="1202"/>
                  </a:lnTo>
                  <a:lnTo>
                    <a:pt x="1226" y="1125"/>
                  </a:lnTo>
                  <a:lnTo>
                    <a:pt x="1201" y="1095"/>
                  </a:lnTo>
                  <a:lnTo>
                    <a:pt x="1169" y="1113"/>
                  </a:lnTo>
                  <a:lnTo>
                    <a:pt x="1019" y="1067"/>
                  </a:lnTo>
                  <a:lnTo>
                    <a:pt x="970" y="1074"/>
                  </a:lnTo>
                  <a:lnTo>
                    <a:pt x="945" y="1060"/>
                  </a:lnTo>
                  <a:lnTo>
                    <a:pt x="867" y="1076"/>
                  </a:lnTo>
                  <a:lnTo>
                    <a:pt x="860" y="1057"/>
                  </a:lnTo>
                  <a:lnTo>
                    <a:pt x="929" y="1011"/>
                  </a:lnTo>
                  <a:lnTo>
                    <a:pt x="945" y="941"/>
                  </a:lnTo>
                  <a:lnTo>
                    <a:pt x="970" y="920"/>
                  </a:lnTo>
                  <a:lnTo>
                    <a:pt x="994" y="866"/>
                  </a:lnTo>
                  <a:lnTo>
                    <a:pt x="922" y="824"/>
                  </a:lnTo>
                  <a:lnTo>
                    <a:pt x="904" y="838"/>
                  </a:lnTo>
                  <a:lnTo>
                    <a:pt x="869" y="826"/>
                  </a:lnTo>
                  <a:lnTo>
                    <a:pt x="869" y="808"/>
                  </a:lnTo>
                  <a:lnTo>
                    <a:pt x="858" y="798"/>
                  </a:lnTo>
                  <a:lnTo>
                    <a:pt x="855" y="761"/>
                  </a:lnTo>
                  <a:lnTo>
                    <a:pt x="830" y="754"/>
                  </a:lnTo>
                  <a:lnTo>
                    <a:pt x="811" y="782"/>
                  </a:lnTo>
                  <a:lnTo>
                    <a:pt x="747" y="787"/>
                  </a:lnTo>
                  <a:lnTo>
                    <a:pt x="731" y="773"/>
                  </a:lnTo>
                  <a:lnTo>
                    <a:pt x="715" y="770"/>
                  </a:lnTo>
                  <a:lnTo>
                    <a:pt x="685" y="784"/>
                  </a:lnTo>
                  <a:lnTo>
                    <a:pt x="694" y="810"/>
                  </a:lnTo>
                  <a:lnTo>
                    <a:pt x="669" y="843"/>
                  </a:lnTo>
                  <a:lnTo>
                    <a:pt x="680" y="882"/>
                  </a:lnTo>
                  <a:lnTo>
                    <a:pt x="590" y="948"/>
                  </a:lnTo>
                  <a:lnTo>
                    <a:pt x="486" y="1057"/>
                  </a:lnTo>
                  <a:lnTo>
                    <a:pt x="479" y="1109"/>
                  </a:lnTo>
                  <a:lnTo>
                    <a:pt x="422" y="1067"/>
                  </a:lnTo>
                  <a:lnTo>
                    <a:pt x="406" y="1025"/>
                  </a:lnTo>
                  <a:lnTo>
                    <a:pt x="413" y="978"/>
                  </a:lnTo>
                  <a:lnTo>
                    <a:pt x="392" y="966"/>
                  </a:lnTo>
                  <a:lnTo>
                    <a:pt x="371" y="1029"/>
                  </a:lnTo>
                  <a:lnTo>
                    <a:pt x="355" y="1060"/>
                  </a:lnTo>
                  <a:lnTo>
                    <a:pt x="334" y="1057"/>
                  </a:lnTo>
                  <a:lnTo>
                    <a:pt x="297" y="1088"/>
                  </a:lnTo>
                  <a:lnTo>
                    <a:pt x="267" y="1090"/>
                  </a:lnTo>
                  <a:lnTo>
                    <a:pt x="256" y="1076"/>
                  </a:lnTo>
                  <a:lnTo>
                    <a:pt x="198" y="1081"/>
                  </a:lnTo>
                  <a:lnTo>
                    <a:pt x="168" y="1095"/>
                  </a:lnTo>
                  <a:lnTo>
                    <a:pt x="159" y="1111"/>
                  </a:lnTo>
                  <a:lnTo>
                    <a:pt x="101" y="1109"/>
                  </a:lnTo>
                  <a:lnTo>
                    <a:pt x="78" y="1090"/>
                  </a:lnTo>
                  <a:lnTo>
                    <a:pt x="118" y="1074"/>
                  </a:lnTo>
                  <a:lnTo>
                    <a:pt x="118" y="1011"/>
                  </a:lnTo>
                  <a:lnTo>
                    <a:pt x="0" y="983"/>
                  </a:lnTo>
                  <a:lnTo>
                    <a:pt x="18" y="773"/>
                  </a:lnTo>
                  <a:lnTo>
                    <a:pt x="16" y="768"/>
                  </a:lnTo>
                  <a:lnTo>
                    <a:pt x="92" y="768"/>
                  </a:lnTo>
                  <a:lnTo>
                    <a:pt x="97" y="742"/>
                  </a:lnTo>
                  <a:lnTo>
                    <a:pt x="115" y="742"/>
                  </a:lnTo>
                  <a:lnTo>
                    <a:pt x="120" y="770"/>
                  </a:lnTo>
                  <a:lnTo>
                    <a:pt x="152" y="773"/>
                  </a:lnTo>
                  <a:lnTo>
                    <a:pt x="152" y="740"/>
                  </a:lnTo>
                  <a:lnTo>
                    <a:pt x="237" y="731"/>
                  </a:lnTo>
                  <a:lnTo>
                    <a:pt x="304" y="710"/>
                  </a:lnTo>
                  <a:lnTo>
                    <a:pt x="362" y="747"/>
                  </a:lnTo>
                  <a:lnTo>
                    <a:pt x="406" y="712"/>
                  </a:lnTo>
                  <a:lnTo>
                    <a:pt x="533" y="656"/>
                  </a:lnTo>
                  <a:lnTo>
                    <a:pt x="556" y="635"/>
                  </a:lnTo>
                  <a:lnTo>
                    <a:pt x="666" y="616"/>
                  </a:lnTo>
                  <a:lnTo>
                    <a:pt x="694" y="537"/>
                  </a:lnTo>
                  <a:lnTo>
                    <a:pt x="756" y="530"/>
                  </a:lnTo>
                  <a:lnTo>
                    <a:pt x="756" y="476"/>
                  </a:lnTo>
                  <a:lnTo>
                    <a:pt x="701" y="455"/>
                  </a:lnTo>
                  <a:lnTo>
                    <a:pt x="742" y="376"/>
                  </a:lnTo>
                  <a:lnTo>
                    <a:pt x="763" y="367"/>
                  </a:lnTo>
                  <a:lnTo>
                    <a:pt x="832" y="236"/>
                  </a:lnTo>
                  <a:lnTo>
                    <a:pt x="876" y="180"/>
                  </a:lnTo>
                  <a:lnTo>
                    <a:pt x="984" y="110"/>
                  </a:lnTo>
                  <a:lnTo>
                    <a:pt x="996" y="66"/>
                  </a:lnTo>
                  <a:lnTo>
                    <a:pt x="1017" y="49"/>
                  </a:lnTo>
                  <a:lnTo>
                    <a:pt x="1058" y="47"/>
                  </a:lnTo>
                  <a:lnTo>
                    <a:pt x="1086" y="94"/>
                  </a:lnTo>
                  <a:lnTo>
                    <a:pt x="1141" y="68"/>
                  </a:lnTo>
                  <a:lnTo>
                    <a:pt x="1150" y="28"/>
                  </a:lnTo>
                  <a:lnTo>
                    <a:pt x="1192" y="26"/>
                  </a:lnTo>
                  <a:lnTo>
                    <a:pt x="1215" y="0"/>
                  </a:lnTo>
                  <a:lnTo>
                    <a:pt x="1279" y="12"/>
                  </a:lnTo>
                  <a:lnTo>
                    <a:pt x="1247" y="180"/>
                  </a:lnTo>
                  <a:lnTo>
                    <a:pt x="1275" y="220"/>
                  </a:lnTo>
                  <a:lnTo>
                    <a:pt x="1233" y="238"/>
                  </a:lnTo>
                  <a:lnTo>
                    <a:pt x="1275" y="325"/>
                  </a:lnTo>
                  <a:lnTo>
                    <a:pt x="1307" y="318"/>
                  </a:lnTo>
                  <a:lnTo>
                    <a:pt x="1365" y="269"/>
                  </a:lnTo>
                  <a:lnTo>
                    <a:pt x="1448" y="332"/>
                  </a:lnTo>
                  <a:lnTo>
                    <a:pt x="1482" y="290"/>
                  </a:lnTo>
                  <a:lnTo>
                    <a:pt x="1526" y="353"/>
                  </a:lnTo>
                  <a:lnTo>
                    <a:pt x="1503" y="364"/>
                  </a:lnTo>
                  <a:lnTo>
                    <a:pt x="1475" y="376"/>
                  </a:lnTo>
                  <a:lnTo>
                    <a:pt x="1452" y="392"/>
                  </a:lnTo>
                  <a:lnTo>
                    <a:pt x="1487" y="434"/>
                  </a:lnTo>
                  <a:lnTo>
                    <a:pt x="1466" y="502"/>
                  </a:lnTo>
                  <a:lnTo>
                    <a:pt x="1457" y="532"/>
                  </a:lnTo>
                  <a:lnTo>
                    <a:pt x="1420" y="532"/>
                  </a:lnTo>
                  <a:lnTo>
                    <a:pt x="1422" y="570"/>
                  </a:lnTo>
                  <a:lnTo>
                    <a:pt x="1349" y="628"/>
                  </a:lnTo>
                  <a:lnTo>
                    <a:pt x="1360" y="651"/>
                  </a:lnTo>
                  <a:lnTo>
                    <a:pt x="1330" y="672"/>
                  </a:lnTo>
                  <a:lnTo>
                    <a:pt x="1342" y="714"/>
                  </a:lnTo>
                  <a:lnTo>
                    <a:pt x="1379" y="696"/>
                  </a:lnTo>
                  <a:lnTo>
                    <a:pt x="1459" y="749"/>
                  </a:lnTo>
                  <a:lnTo>
                    <a:pt x="1457" y="777"/>
                  </a:lnTo>
                  <a:lnTo>
                    <a:pt x="1489" y="777"/>
                  </a:lnTo>
                  <a:lnTo>
                    <a:pt x="1503" y="754"/>
                  </a:lnTo>
                  <a:lnTo>
                    <a:pt x="1521" y="747"/>
                  </a:lnTo>
                  <a:lnTo>
                    <a:pt x="1524" y="721"/>
                  </a:lnTo>
                  <a:lnTo>
                    <a:pt x="1512" y="707"/>
                  </a:lnTo>
                  <a:lnTo>
                    <a:pt x="1528" y="672"/>
                  </a:lnTo>
                  <a:lnTo>
                    <a:pt x="1574" y="663"/>
                  </a:lnTo>
                  <a:lnTo>
                    <a:pt x="1604" y="703"/>
                  </a:lnTo>
                  <a:lnTo>
                    <a:pt x="1616" y="663"/>
                  </a:lnTo>
                  <a:lnTo>
                    <a:pt x="1667" y="66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819381" y="6683355"/>
              <a:ext cx="1196977" cy="1216026"/>
            </a:xfrm>
            <a:custGeom>
              <a:avLst/>
              <a:gdLst/>
              <a:ahLst/>
              <a:cxnLst>
                <a:cxn ang="0">
                  <a:pos x="936" y="1838"/>
                </a:cxn>
                <a:cxn ang="0">
                  <a:pos x="786" y="1901"/>
                </a:cxn>
                <a:cxn ang="0">
                  <a:pos x="713" y="1841"/>
                </a:cxn>
                <a:cxn ang="0">
                  <a:pos x="745" y="1743"/>
                </a:cxn>
                <a:cxn ang="0">
                  <a:pos x="743" y="1687"/>
                </a:cxn>
                <a:cxn ang="0">
                  <a:pos x="747" y="1486"/>
                </a:cxn>
                <a:cxn ang="0">
                  <a:pos x="796" y="1411"/>
                </a:cxn>
                <a:cxn ang="0">
                  <a:pos x="780" y="1334"/>
                </a:cxn>
                <a:cxn ang="0">
                  <a:pos x="738" y="1299"/>
                </a:cxn>
                <a:cxn ang="0">
                  <a:pos x="717" y="1430"/>
                </a:cxn>
                <a:cxn ang="0">
                  <a:pos x="680" y="1197"/>
                </a:cxn>
                <a:cxn ang="0">
                  <a:pos x="704" y="1082"/>
                </a:cxn>
                <a:cxn ang="0">
                  <a:pos x="750" y="991"/>
                </a:cxn>
                <a:cxn ang="0">
                  <a:pos x="623" y="1033"/>
                </a:cxn>
                <a:cxn ang="0">
                  <a:pos x="399" y="1036"/>
                </a:cxn>
                <a:cxn ang="0">
                  <a:pos x="312" y="994"/>
                </a:cxn>
                <a:cxn ang="0">
                  <a:pos x="385" y="840"/>
                </a:cxn>
                <a:cxn ang="0">
                  <a:pos x="355" y="746"/>
                </a:cxn>
                <a:cxn ang="0">
                  <a:pos x="305" y="760"/>
                </a:cxn>
                <a:cxn ang="0">
                  <a:pos x="254" y="597"/>
                </a:cxn>
                <a:cxn ang="0">
                  <a:pos x="180" y="567"/>
                </a:cxn>
                <a:cxn ang="0">
                  <a:pos x="125" y="625"/>
                </a:cxn>
                <a:cxn ang="0">
                  <a:pos x="0" y="618"/>
                </a:cxn>
                <a:cxn ang="0">
                  <a:pos x="40" y="534"/>
                </a:cxn>
                <a:cxn ang="0">
                  <a:pos x="95" y="389"/>
                </a:cxn>
                <a:cxn ang="0">
                  <a:pos x="169" y="450"/>
                </a:cxn>
                <a:cxn ang="0">
                  <a:pos x="199" y="371"/>
                </a:cxn>
                <a:cxn ang="0">
                  <a:pos x="272" y="403"/>
                </a:cxn>
                <a:cxn ang="0">
                  <a:pos x="307" y="322"/>
                </a:cxn>
                <a:cxn ang="0">
                  <a:pos x="369" y="310"/>
                </a:cxn>
                <a:cxn ang="0">
                  <a:pos x="489" y="270"/>
                </a:cxn>
                <a:cxn ang="0">
                  <a:pos x="591" y="273"/>
                </a:cxn>
                <a:cxn ang="0">
                  <a:pos x="657" y="196"/>
                </a:cxn>
                <a:cxn ang="0">
                  <a:pos x="699" y="128"/>
                </a:cxn>
                <a:cxn ang="0">
                  <a:pos x="805" y="145"/>
                </a:cxn>
                <a:cxn ang="0">
                  <a:pos x="863" y="84"/>
                </a:cxn>
                <a:cxn ang="0">
                  <a:pos x="867" y="21"/>
                </a:cxn>
                <a:cxn ang="0">
                  <a:pos x="952" y="0"/>
                </a:cxn>
                <a:cxn ang="0">
                  <a:pos x="1001" y="70"/>
                </a:cxn>
                <a:cxn ang="0">
                  <a:pos x="1031" y="96"/>
                </a:cxn>
                <a:cxn ang="0">
                  <a:pos x="1063" y="126"/>
                </a:cxn>
                <a:cxn ang="0">
                  <a:pos x="1077" y="30"/>
                </a:cxn>
                <a:cxn ang="0">
                  <a:pos x="1171" y="93"/>
                </a:cxn>
                <a:cxn ang="0">
                  <a:pos x="1252" y="177"/>
                </a:cxn>
                <a:cxn ang="0">
                  <a:pos x="1282" y="228"/>
                </a:cxn>
                <a:cxn ang="0">
                  <a:pos x="1386" y="245"/>
                </a:cxn>
                <a:cxn ang="0">
                  <a:pos x="1552" y="354"/>
                </a:cxn>
                <a:cxn ang="0">
                  <a:pos x="1773" y="371"/>
                </a:cxn>
                <a:cxn ang="0">
                  <a:pos x="1759" y="648"/>
                </a:cxn>
                <a:cxn ang="0">
                  <a:pos x="1870" y="763"/>
                </a:cxn>
                <a:cxn ang="0">
                  <a:pos x="1582" y="830"/>
                </a:cxn>
                <a:cxn ang="0">
                  <a:pos x="1550" y="954"/>
                </a:cxn>
                <a:cxn ang="0">
                  <a:pos x="1547" y="1010"/>
                </a:cxn>
                <a:cxn ang="0">
                  <a:pos x="1478" y="1047"/>
                </a:cxn>
                <a:cxn ang="0">
                  <a:pos x="1533" y="1101"/>
                </a:cxn>
                <a:cxn ang="0">
                  <a:pos x="1395" y="1493"/>
                </a:cxn>
                <a:cxn ang="0">
                  <a:pos x="1229" y="1554"/>
                </a:cxn>
                <a:cxn ang="0">
                  <a:pos x="1132" y="1659"/>
                </a:cxn>
              </a:cxnLst>
              <a:rect l="0" t="0" r="r" b="b"/>
              <a:pathLst>
                <a:path w="1870" h="1920">
                  <a:moveTo>
                    <a:pt x="973" y="1780"/>
                  </a:moveTo>
                  <a:lnTo>
                    <a:pt x="962" y="1836"/>
                  </a:lnTo>
                  <a:lnTo>
                    <a:pt x="936" y="1838"/>
                  </a:lnTo>
                  <a:lnTo>
                    <a:pt x="906" y="1913"/>
                  </a:lnTo>
                  <a:lnTo>
                    <a:pt x="828" y="1920"/>
                  </a:lnTo>
                  <a:lnTo>
                    <a:pt x="786" y="1901"/>
                  </a:lnTo>
                  <a:lnTo>
                    <a:pt x="759" y="1827"/>
                  </a:lnTo>
                  <a:lnTo>
                    <a:pt x="727" y="1817"/>
                  </a:lnTo>
                  <a:lnTo>
                    <a:pt x="713" y="1841"/>
                  </a:lnTo>
                  <a:lnTo>
                    <a:pt x="690" y="1803"/>
                  </a:lnTo>
                  <a:lnTo>
                    <a:pt x="745" y="1794"/>
                  </a:lnTo>
                  <a:lnTo>
                    <a:pt x="745" y="1743"/>
                  </a:lnTo>
                  <a:lnTo>
                    <a:pt x="720" y="1712"/>
                  </a:lnTo>
                  <a:lnTo>
                    <a:pt x="720" y="1694"/>
                  </a:lnTo>
                  <a:lnTo>
                    <a:pt x="743" y="1687"/>
                  </a:lnTo>
                  <a:lnTo>
                    <a:pt x="745" y="1626"/>
                  </a:lnTo>
                  <a:lnTo>
                    <a:pt x="720" y="1607"/>
                  </a:lnTo>
                  <a:lnTo>
                    <a:pt x="747" y="1486"/>
                  </a:lnTo>
                  <a:lnTo>
                    <a:pt x="770" y="1474"/>
                  </a:lnTo>
                  <a:lnTo>
                    <a:pt x="780" y="1435"/>
                  </a:lnTo>
                  <a:lnTo>
                    <a:pt x="796" y="1411"/>
                  </a:lnTo>
                  <a:lnTo>
                    <a:pt x="803" y="1376"/>
                  </a:lnTo>
                  <a:lnTo>
                    <a:pt x="814" y="1351"/>
                  </a:lnTo>
                  <a:lnTo>
                    <a:pt x="780" y="1334"/>
                  </a:lnTo>
                  <a:lnTo>
                    <a:pt x="770" y="1318"/>
                  </a:lnTo>
                  <a:lnTo>
                    <a:pt x="763" y="1297"/>
                  </a:lnTo>
                  <a:lnTo>
                    <a:pt x="738" y="1299"/>
                  </a:lnTo>
                  <a:lnTo>
                    <a:pt x="743" y="1376"/>
                  </a:lnTo>
                  <a:lnTo>
                    <a:pt x="717" y="1381"/>
                  </a:lnTo>
                  <a:lnTo>
                    <a:pt x="717" y="1430"/>
                  </a:lnTo>
                  <a:lnTo>
                    <a:pt x="662" y="1437"/>
                  </a:lnTo>
                  <a:lnTo>
                    <a:pt x="604" y="1227"/>
                  </a:lnTo>
                  <a:lnTo>
                    <a:pt x="680" y="1197"/>
                  </a:lnTo>
                  <a:lnTo>
                    <a:pt x="662" y="1164"/>
                  </a:lnTo>
                  <a:lnTo>
                    <a:pt x="722" y="1134"/>
                  </a:lnTo>
                  <a:lnTo>
                    <a:pt x="704" y="1082"/>
                  </a:lnTo>
                  <a:lnTo>
                    <a:pt x="757" y="1052"/>
                  </a:lnTo>
                  <a:lnTo>
                    <a:pt x="761" y="1008"/>
                  </a:lnTo>
                  <a:lnTo>
                    <a:pt x="750" y="991"/>
                  </a:lnTo>
                  <a:lnTo>
                    <a:pt x="736" y="987"/>
                  </a:lnTo>
                  <a:lnTo>
                    <a:pt x="694" y="987"/>
                  </a:lnTo>
                  <a:lnTo>
                    <a:pt x="623" y="1033"/>
                  </a:lnTo>
                  <a:lnTo>
                    <a:pt x="570" y="1087"/>
                  </a:lnTo>
                  <a:lnTo>
                    <a:pt x="503" y="1150"/>
                  </a:lnTo>
                  <a:lnTo>
                    <a:pt x="399" y="1036"/>
                  </a:lnTo>
                  <a:lnTo>
                    <a:pt x="349" y="1033"/>
                  </a:lnTo>
                  <a:lnTo>
                    <a:pt x="344" y="1012"/>
                  </a:lnTo>
                  <a:lnTo>
                    <a:pt x="312" y="994"/>
                  </a:lnTo>
                  <a:lnTo>
                    <a:pt x="309" y="947"/>
                  </a:lnTo>
                  <a:lnTo>
                    <a:pt x="378" y="870"/>
                  </a:lnTo>
                  <a:lnTo>
                    <a:pt x="385" y="840"/>
                  </a:lnTo>
                  <a:lnTo>
                    <a:pt x="374" y="809"/>
                  </a:lnTo>
                  <a:lnTo>
                    <a:pt x="369" y="760"/>
                  </a:lnTo>
                  <a:lnTo>
                    <a:pt x="355" y="746"/>
                  </a:lnTo>
                  <a:lnTo>
                    <a:pt x="344" y="777"/>
                  </a:lnTo>
                  <a:lnTo>
                    <a:pt x="321" y="795"/>
                  </a:lnTo>
                  <a:lnTo>
                    <a:pt x="305" y="760"/>
                  </a:lnTo>
                  <a:lnTo>
                    <a:pt x="309" y="686"/>
                  </a:lnTo>
                  <a:lnTo>
                    <a:pt x="319" y="599"/>
                  </a:lnTo>
                  <a:lnTo>
                    <a:pt x="254" y="597"/>
                  </a:lnTo>
                  <a:lnTo>
                    <a:pt x="249" y="634"/>
                  </a:lnTo>
                  <a:lnTo>
                    <a:pt x="183" y="630"/>
                  </a:lnTo>
                  <a:lnTo>
                    <a:pt x="180" y="567"/>
                  </a:lnTo>
                  <a:lnTo>
                    <a:pt x="183" y="532"/>
                  </a:lnTo>
                  <a:lnTo>
                    <a:pt x="143" y="529"/>
                  </a:lnTo>
                  <a:lnTo>
                    <a:pt x="125" y="625"/>
                  </a:lnTo>
                  <a:lnTo>
                    <a:pt x="51" y="616"/>
                  </a:lnTo>
                  <a:lnTo>
                    <a:pt x="30" y="630"/>
                  </a:lnTo>
                  <a:lnTo>
                    <a:pt x="0" y="618"/>
                  </a:lnTo>
                  <a:lnTo>
                    <a:pt x="0" y="581"/>
                  </a:lnTo>
                  <a:lnTo>
                    <a:pt x="21" y="560"/>
                  </a:lnTo>
                  <a:lnTo>
                    <a:pt x="40" y="534"/>
                  </a:lnTo>
                  <a:lnTo>
                    <a:pt x="44" y="490"/>
                  </a:lnTo>
                  <a:lnTo>
                    <a:pt x="95" y="483"/>
                  </a:lnTo>
                  <a:lnTo>
                    <a:pt x="95" y="389"/>
                  </a:lnTo>
                  <a:lnTo>
                    <a:pt x="95" y="389"/>
                  </a:lnTo>
                  <a:lnTo>
                    <a:pt x="148" y="415"/>
                  </a:lnTo>
                  <a:lnTo>
                    <a:pt x="169" y="450"/>
                  </a:lnTo>
                  <a:lnTo>
                    <a:pt x="192" y="448"/>
                  </a:lnTo>
                  <a:lnTo>
                    <a:pt x="206" y="399"/>
                  </a:lnTo>
                  <a:lnTo>
                    <a:pt x="199" y="371"/>
                  </a:lnTo>
                  <a:lnTo>
                    <a:pt x="245" y="366"/>
                  </a:lnTo>
                  <a:lnTo>
                    <a:pt x="252" y="389"/>
                  </a:lnTo>
                  <a:lnTo>
                    <a:pt x="272" y="403"/>
                  </a:lnTo>
                  <a:lnTo>
                    <a:pt x="314" y="389"/>
                  </a:lnTo>
                  <a:lnTo>
                    <a:pt x="321" y="345"/>
                  </a:lnTo>
                  <a:lnTo>
                    <a:pt x="307" y="322"/>
                  </a:lnTo>
                  <a:lnTo>
                    <a:pt x="330" y="322"/>
                  </a:lnTo>
                  <a:lnTo>
                    <a:pt x="358" y="338"/>
                  </a:lnTo>
                  <a:lnTo>
                    <a:pt x="369" y="310"/>
                  </a:lnTo>
                  <a:lnTo>
                    <a:pt x="415" y="289"/>
                  </a:lnTo>
                  <a:lnTo>
                    <a:pt x="457" y="275"/>
                  </a:lnTo>
                  <a:lnTo>
                    <a:pt x="489" y="270"/>
                  </a:lnTo>
                  <a:lnTo>
                    <a:pt x="510" y="277"/>
                  </a:lnTo>
                  <a:lnTo>
                    <a:pt x="542" y="273"/>
                  </a:lnTo>
                  <a:lnTo>
                    <a:pt x="591" y="273"/>
                  </a:lnTo>
                  <a:lnTo>
                    <a:pt x="655" y="261"/>
                  </a:lnTo>
                  <a:lnTo>
                    <a:pt x="650" y="219"/>
                  </a:lnTo>
                  <a:lnTo>
                    <a:pt x="657" y="196"/>
                  </a:lnTo>
                  <a:lnTo>
                    <a:pt x="653" y="152"/>
                  </a:lnTo>
                  <a:lnTo>
                    <a:pt x="660" y="126"/>
                  </a:lnTo>
                  <a:lnTo>
                    <a:pt x="699" y="128"/>
                  </a:lnTo>
                  <a:lnTo>
                    <a:pt x="736" y="124"/>
                  </a:lnTo>
                  <a:lnTo>
                    <a:pt x="757" y="145"/>
                  </a:lnTo>
                  <a:lnTo>
                    <a:pt x="805" y="145"/>
                  </a:lnTo>
                  <a:lnTo>
                    <a:pt x="826" y="119"/>
                  </a:lnTo>
                  <a:lnTo>
                    <a:pt x="851" y="103"/>
                  </a:lnTo>
                  <a:lnTo>
                    <a:pt x="863" y="84"/>
                  </a:lnTo>
                  <a:lnTo>
                    <a:pt x="842" y="70"/>
                  </a:lnTo>
                  <a:lnTo>
                    <a:pt x="842" y="49"/>
                  </a:lnTo>
                  <a:lnTo>
                    <a:pt x="867" y="21"/>
                  </a:lnTo>
                  <a:lnTo>
                    <a:pt x="883" y="2"/>
                  </a:lnTo>
                  <a:lnTo>
                    <a:pt x="916" y="12"/>
                  </a:lnTo>
                  <a:lnTo>
                    <a:pt x="952" y="0"/>
                  </a:lnTo>
                  <a:lnTo>
                    <a:pt x="978" y="2"/>
                  </a:lnTo>
                  <a:lnTo>
                    <a:pt x="989" y="42"/>
                  </a:lnTo>
                  <a:lnTo>
                    <a:pt x="1001" y="70"/>
                  </a:lnTo>
                  <a:lnTo>
                    <a:pt x="1001" y="98"/>
                  </a:lnTo>
                  <a:lnTo>
                    <a:pt x="1019" y="105"/>
                  </a:lnTo>
                  <a:lnTo>
                    <a:pt x="1031" y="96"/>
                  </a:lnTo>
                  <a:lnTo>
                    <a:pt x="1045" y="107"/>
                  </a:lnTo>
                  <a:lnTo>
                    <a:pt x="1045" y="128"/>
                  </a:lnTo>
                  <a:lnTo>
                    <a:pt x="1063" y="126"/>
                  </a:lnTo>
                  <a:lnTo>
                    <a:pt x="1077" y="89"/>
                  </a:lnTo>
                  <a:lnTo>
                    <a:pt x="1065" y="40"/>
                  </a:lnTo>
                  <a:lnTo>
                    <a:pt x="1077" y="30"/>
                  </a:lnTo>
                  <a:lnTo>
                    <a:pt x="1123" y="49"/>
                  </a:lnTo>
                  <a:lnTo>
                    <a:pt x="1171" y="56"/>
                  </a:lnTo>
                  <a:lnTo>
                    <a:pt x="1171" y="93"/>
                  </a:lnTo>
                  <a:lnTo>
                    <a:pt x="1192" y="117"/>
                  </a:lnTo>
                  <a:lnTo>
                    <a:pt x="1243" y="142"/>
                  </a:lnTo>
                  <a:lnTo>
                    <a:pt x="1252" y="177"/>
                  </a:lnTo>
                  <a:lnTo>
                    <a:pt x="1284" y="182"/>
                  </a:lnTo>
                  <a:lnTo>
                    <a:pt x="1271" y="203"/>
                  </a:lnTo>
                  <a:lnTo>
                    <a:pt x="1282" y="228"/>
                  </a:lnTo>
                  <a:lnTo>
                    <a:pt x="1337" y="263"/>
                  </a:lnTo>
                  <a:lnTo>
                    <a:pt x="1367" y="268"/>
                  </a:lnTo>
                  <a:lnTo>
                    <a:pt x="1386" y="245"/>
                  </a:lnTo>
                  <a:lnTo>
                    <a:pt x="1517" y="322"/>
                  </a:lnTo>
                  <a:lnTo>
                    <a:pt x="1496" y="350"/>
                  </a:lnTo>
                  <a:lnTo>
                    <a:pt x="1552" y="354"/>
                  </a:lnTo>
                  <a:lnTo>
                    <a:pt x="1755" y="317"/>
                  </a:lnTo>
                  <a:lnTo>
                    <a:pt x="1757" y="364"/>
                  </a:lnTo>
                  <a:lnTo>
                    <a:pt x="1773" y="371"/>
                  </a:lnTo>
                  <a:lnTo>
                    <a:pt x="1773" y="543"/>
                  </a:lnTo>
                  <a:lnTo>
                    <a:pt x="1752" y="583"/>
                  </a:lnTo>
                  <a:lnTo>
                    <a:pt x="1759" y="648"/>
                  </a:lnTo>
                  <a:lnTo>
                    <a:pt x="1773" y="683"/>
                  </a:lnTo>
                  <a:lnTo>
                    <a:pt x="1863" y="676"/>
                  </a:lnTo>
                  <a:lnTo>
                    <a:pt x="1870" y="763"/>
                  </a:lnTo>
                  <a:lnTo>
                    <a:pt x="1782" y="777"/>
                  </a:lnTo>
                  <a:lnTo>
                    <a:pt x="1773" y="802"/>
                  </a:lnTo>
                  <a:lnTo>
                    <a:pt x="1582" y="830"/>
                  </a:lnTo>
                  <a:lnTo>
                    <a:pt x="1582" y="898"/>
                  </a:lnTo>
                  <a:lnTo>
                    <a:pt x="1568" y="938"/>
                  </a:lnTo>
                  <a:lnTo>
                    <a:pt x="1550" y="954"/>
                  </a:lnTo>
                  <a:lnTo>
                    <a:pt x="1471" y="956"/>
                  </a:lnTo>
                  <a:lnTo>
                    <a:pt x="1462" y="987"/>
                  </a:lnTo>
                  <a:lnTo>
                    <a:pt x="1547" y="1010"/>
                  </a:lnTo>
                  <a:lnTo>
                    <a:pt x="1538" y="1045"/>
                  </a:lnTo>
                  <a:lnTo>
                    <a:pt x="1506" y="1031"/>
                  </a:lnTo>
                  <a:lnTo>
                    <a:pt x="1478" y="1047"/>
                  </a:lnTo>
                  <a:lnTo>
                    <a:pt x="1450" y="1047"/>
                  </a:lnTo>
                  <a:lnTo>
                    <a:pt x="1443" y="1085"/>
                  </a:lnTo>
                  <a:lnTo>
                    <a:pt x="1533" y="1101"/>
                  </a:lnTo>
                  <a:lnTo>
                    <a:pt x="1510" y="1430"/>
                  </a:lnTo>
                  <a:lnTo>
                    <a:pt x="1404" y="1442"/>
                  </a:lnTo>
                  <a:lnTo>
                    <a:pt x="1395" y="1493"/>
                  </a:lnTo>
                  <a:lnTo>
                    <a:pt x="1317" y="1491"/>
                  </a:lnTo>
                  <a:lnTo>
                    <a:pt x="1307" y="1551"/>
                  </a:lnTo>
                  <a:lnTo>
                    <a:pt x="1229" y="1554"/>
                  </a:lnTo>
                  <a:lnTo>
                    <a:pt x="1213" y="1605"/>
                  </a:lnTo>
                  <a:lnTo>
                    <a:pt x="1141" y="1596"/>
                  </a:lnTo>
                  <a:lnTo>
                    <a:pt x="1132" y="1659"/>
                  </a:lnTo>
                  <a:lnTo>
                    <a:pt x="1035" y="1654"/>
                  </a:lnTo>
                  <a:lnTo>
                    <a:pt x="1026" y="1750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2017693" y="6713517"/>
              <a:ext cx="1047751" cy="1014414"/>
            </a:xfrm>
            <a:custGeom>
              <a:avLst/>
              <a:gdLst/>
              <a:ahLst/>
              <a:cxnLst>
                <a:cxn ang="0">
                  <a:pos x="1346" y="434"/>
                </a:cxn>
                <a:cxn ang="0">
                  <a:pos x="1272" y="511"/>
                </a:cxn>
                <a:cxn ang="0">
                  <a:pos x="1281" y="581"/>
                </a:cxn>
                <a:cxn ang="0">
                  <a:pos x="1394" y="480"/>
                </a:cxn>
                <a:cxn ang="0">
                  <a:pos x="1434" y="581"/>
                </a:cxn>
                <a:cxn ang="0">
                  <a:pos x="1570" y="550"/>
                </a:cxn>
                <a:cxn ang="0">
                  <a:pos x="1572" y="746"/>
                </a:cxn>
                <a:cxn ang="0">
                  <a:pos x="1620" y="711"/>
                </a:cxn>
                <a:cxn ang="0">
                  <a:pos x="1629" y="821"/>
                </a:cxn>
                <a:cxn ang="0">
                  <a:pos x="1510" y="914"/>
                </a:cxn>
                <a:cxn ang="0">
                  <a:pos x="1519" y="884"/>
                </a:cxn>
                <a:cxn ang="0">
                  <a:pos x="1417" y="828"/>
                </a:cxn>
                <a:cxn ang="0">
                  <a:pos x="1440" y="907"/>
                </a:cxn>
                <a:cxn ang="0">
                  <a:pos x="1390" y="1094"/>
                </a:cxn>
                <a:cxn ang="0">
                  <a:pos x="1293" y="1096"/>
                </a:cxn>
                <a:cxn ang="0">
                  <a:pos x="1228" y="1218"/>
                </a:cxn>
                <a:cxn ang="0">
                  <a:pos x="1210" y="1150"/>
                </a:cxn>
                <a:cxn ang="0">
                  <a:pos x="1187" y="1094"/>
                </a:cxn>
                <a:cxn ang="0">
                  <a:pos x="1168" y="1134"/>
                </a:cxn>
                <a:cxn ang="0">
                  <a:pos x="1148" y="1409"/>
                </a:cxn>
                <a:cxn ang="0">
                  <a:pos x="1166" y="1451"/>
                </a:cxn>
                <a:cxn ang="0">
                  <a:pos x="1074" y="1572"/>
                </a:cxn>
                <a:cxn ang="0">
                  <a:pos x="910" y="1579"/>
                </a:cxn>
                <a:cxn ang="0">
                  <a:pos x="873" y="1451"/>
                </a:cxn>
                <a:cxn ang="0">
                  <a:pos x="735" y="1537"/>
                </a:cxn>
                <a:cxn ang="0">
                  <a:pos x="689" y="1425"/>
                </a:cxn>
                <a:cxn ang="0">
                  <a:pos x="562" y="1418"/>
                </a:cxn>
                <a:cxn ang="0">
                  <a:pos x="636" y="1311"/>
                </a:cxn>
                <a:cxn ang="0">
                  <a:pos x="571" y="1295"/>
                </a:cxn>
                <a:cxn ang="0">
                  <a:pos x="618" y="1180"/>
                </a:cxn>
                <a:cxn ang="0">
                  <a:pos x="659" y="1122"/>
                </a:cxn>
                <a:cxn ang="0">
                  <a:pos x="592" y="1033"/>
                </a:cxn>
                <a:cxn ang="0">
                  <a:pos x="532" y="994"/>
                </a:cxn>
                <a:cxn ang="0">
                  <a:pos x="521" y="884"/>
                </a:cxn>
                <a:cxn ang="0">
                  <a:pos x="452" y="779"/>
                </a:cxn>
                <a:cxn ang="0">
                  <a:pos x="366" y="786"/>
                </a:cxn>
                <a:cxn ang="0">
                  <a:pos x="279" y="872"/>
                </a:cxn>
                <a:cxn ang="0">
                  <a:pos x="244" y="784"/>
                </a:cxn>
                <a:cxn ang="0">
                  <a:pos x="216" y="616"/>
                </a:cxn>
                <a:cxn ang="0">
                  <a:pos x="332" y="625"/>
                </a:cxn>
                <a:cxn ang="0">
                  <a:pos x="415" y="665"/>
                </a:cxn>
                <a:cxn ang="0">
                  <a:pos x="449" y="562"/>
                </a:cxn>
                <a:cxn ang="0">
                  <a:pos x="392" y="455"/>
                </a:cxn>
                <a:cxn ang="0">
                  <a:pos x="438" y="378"/>
                </a:cxn>
                <a:cxn ang="0">
                  <a:pos x="371" y="266"/>
                </a:cxn>
                <a:cxn ang="0">
                  <a:pos x="221" y="266"/>
                </a:cxn>
                <a:cxn ang="0">
                  <a:pos x="113" y="200"/>
                </a:cxn>
                <a:cxn ang="0">
                  <a:pos x="48" y="133"/>
                </a:cxn>
                <a:cxn ang="0">
                  <a:pos x="97" y="30"/>
                </a:cxn>
                <a:cxn ang="0">
                  <a:pos x="214" y="49"/>
                </a:cxn>
                <a:cxn ang="0">
                  <a:pos x="274" y="151"/>
                </a:cxn>
                <a:cxn ang="0">
                  <a:pos x="424" y="161"/>
                </a:cxn>
                <a:cxn ang="0">
                  <a:pos x="592" y="114"/>
                </a:cxn>
                <a:cxn ang="0">
                  <a:pos x="652" y="114"/>
                </a:cxn>
                <a:cxn ang="0">
                  <a:pos x="770" y="93"/>
                </a:cxn>
                <a:cxn ang="0">
                  <a:pos x="848" y="252"/>
                </a:cxn>
                <a:cxn ang="0">
                  <a:pos x="943" y="319"/>
                </a:cxn>
                <a:cxn ang="0">
                  <a:pos x="1000" y="182"/>
                </a:cxn>
                <a:cxn ang="0">
                  <a:pos x="1138" y="186"/>
                </a:cxn>
                <a:cxn ang="0">
                  <a:pos x="1099" y="228"/>
                </a:cxn>
                <a:cxn ang="0">
                  <a:pos x="1261" y="196"/>
                </a:cxn>
                <a:cxn ang="0">
                  <a:pos x="1330" y="326"/>
                </a:cxn>
              </a:cxnLst>
              <a:rect l="0" t="0" r="r" b="b"/>
              <a:pathLst>
                <a:path w="1636" h="1600">
                  <a:moveTo>
                    <a:pt x="1346" y="340"/>
                  </a:moveTo>
                  <a:lnTo>
                    <a:pt x="1346" y="340"/>
                  </a:lnTo>
                  <a:lnTo>
                    <a:pt x="1346" y="434"/>
                  </a:lnTo>
                  <a:lnTo>
                    <a:pt x="1295" y="441"/>
                  </a:lnTo>
                  <a:lnTo>
                    <a:pt x="1291" y="485"/>
                  </a:lnTo>
                  <a:lnTo>
                    <a:pt x="1272" y="511"/>
                  </a:lnTo>
                  <a:lnTo>
                    <a:pt x="1251" y="532"/>
                  </a:lnTo>
                  <a:lnTo>
                    <a:pt x="1251" y="569"/>
                  </a:lnTo>
                  <a:lnTo>
                    <a:pt x="1281" y="581"/>
                  </a:lnTo>
                  <a:lnTo>
                    <a:pt x="1302" y="567"/>
                  </a:lnTo>
                  <a:lnTo>
                    <a:pt x="1376" y="576"/>
                  </a:lnTo>
                  <a:lnTo>
                    <a:pt x="1394" y="480"/>
                  </a:lnTo>
                  <a:lnTo>
                    <a:pt x="1434" y="483"/>
                  </a:lnTo>
                  <a:lnTo>
                    <a:pt x="1431" y="518"/>
                  </a:lnTo>
                  <a:lnTo>
                    <a:pt x="1434" y="581"/>
                  </a:lnTo>
                  <a:lnTo>
                    <a:pt x="1500" y="585"/>
                  </a:lnTo>
                  <a:lnTo>
                    <a:pt x="1505" y="548"/>
                  </a:lnTo>
                  <a:lnTo>
                    <a:pt x="1570" y="550"/>
                  </a:lnTo>
                  <a:lnTo>
                    <a:pt x="1560" y="637"/>
                  </a:lnTo>
                  <a:lnTo>
                    <a:pt x="1556" y="711"/>
                  </a:lnTo>
                  <a:lnTo>
                    <a:pt x="1572" y="746"/>
                  </a:lnTo>
                  <a:lnTo>
                    <a:pt x="1595" y="728"/>
                  </a:lnTo>
                  <a:lnTo>
                    <a:pt x="1606" y="697"/>
                  </a:lnTo>
                  <a:lnTo>
                    <a:pt x="1620" y="711"/>
                  </a:lnTo>
                  <a:lnTo>
                    <a:pt x="1625" y="760"/>
                  </a:lnTo>
                  <a:lnTo>
                    <a:pt x="1636" y="791"/>
                  </a:lnTo>
                  <a:lnTo>
                    <a:pt x="1629" y="821"/>
                  </a:lnTo>
                  <a:lnTo>
                    <a:pt x="1560" y="898"/>
                  </a:lnTo>
                  <a:lnTo>
                    <a:pt x="1526" y="903"/>
                  </a:lnTo>
                  <a:lnTo>
                    <a:pt x="1510" y="914"/>
                  </a:lnTo>
                  <a:lnTo>
                    <a:pt x="1468" y="919"/>
                  </a:lnTo>
                  <a:lnTo>
                    <a:pt x="1477" y="877"/>
                  </a:lnTo>
                  <a:lnTo>
                    <a:pt x="1519" y="884"/>
                  </a:lnTo>
                  <a:lnTo>
                    <a:pt x="1535" y="851"/>
                  </a:lnTo>
                  <a:lnTo>
                    <a:pt x="1514" y="828"/>
                  </a:lnTo>
                  <a:lnTo>
                    <a:pt x="1417" y="828"/>
                  </a:lnTo>
                  <a:lnTo>
                    <a:pt x="1417" y="863"/>
                  </a:lnTo>
                  <a:lnTo>
                    <a:pt x="1434" y="870"/>
                  </a:lnTo>
                  <a:lnTo>
                    <a:pt x="1440" y="907"/>
                  </a:lnTo>
                  <a:lnTo>
                    <a:pt x="1420" y="1001"/>
                  </a:lnTo>
                  <a:lnTo>
                    <a:pt x="1383" y="1043"/>
                  </a:lnTo>
                  <a:lnTo>
                    <a:pt x="1390" y="1094"/>
                  </a:lnTo>
                  <a:lnTo>
                    <a:pt x="1344" y="1101"/>
                  </a:lnTo>
                  <a:lnTo>
                    <a:pt x="1321" y="1089"/>
                  </a:lnTo>
                  <a:lnTo>
                    <a:pt x="1293" y="1096"/>
                  </a:lnTo>
                  <a:lnTo>
                    <a:pt x="1309" y="1131"/>
                  </a:lnTo>
                  <a:lnTo>
                    <a:pt x="1249" y="1225"/>
                  </a:lnTo>
                  <a:lnTo>
                    <a:pt x="1228" y="1218"/>
                  </a:lnTo>
                  <a:lnTo>
                    <a:pt x="1235" y="1187"/>
                  </a:lnTo>
                  <a:lnTo>
                    <a:pt x="1233" y="1171"/>
                  </a:lnTo>
                  <a:lnTo>
                    <a:pt x="1210" y="1150"/>
                  </a:lnTo>
                  <a:lnTo>
                    <a:pt x="1228" y="1068"/>
                  </a:lnTo>
                  <a:lnTo>
                    <a:pt x="1201" y="1059"/>
                  </a:lnTo>
                  <a:lnTo>
                    <a:pt x="1187" y="1094"/>
                  </a:lnTo>
                  <a:lnTo>
                    <a:pt x="1157" y="1085"/>
                  </a:lnTo>
                  <a:lnTo>
                    <a:pt x="1145" y="1099"/>
                  </a:lnTo>
                  <a:lnTo>
                    <a:pt x="1168" y="1134"/>
                  </a:lnTo>
                  <a:lnTo>
                    <a:pt x="1157" y="1236"/>
                  </a:lnTo>
                  <a:lnTo>
                    <a:pt x="1118" y="1253"/>
                  </a:lnTo>
                  <a:lnTo>
                    <a:pt x="1148" y="1409"/>
                  </a:lnTo>
                  <a:lnTo>
                    <a:pt x="1148" y="1409"/>
                  </a:lnTo>
                  <a:lnTo>
                    <a:pt x="1145" y="1442"/>
                  </a:lnTo>
                  <a:lnTo>
                    <a:pt x="1166" y="1451"/>
                  </a:lnTo>
                  <a:lnTo>
                    <a:pt x="1145" y="1486"/>
                  </a:lnTo>
                  <a:lnTo>
                    <a:pt x="1099" y="1498"/>
                  </a:lnTo>
                  <a:lnTo>
                    <a:pt x="1074" y="1572"/>
                  </a:lnTo>
                  <a:lnTo>
                    <a:pt x="1016" y="1547"/>
                  </a:lnTo>
                  <a:lnTo>
                    <a:pt x="982" y="1600"/>
                  </a:lnTo>
                  <a:lnTo>
                    <a:pt x="910" y="1579"/>
                  </a:lnTo>
                  <a:lnTo>
                    <a:pt x="887" y="1575"/>
                  </a:lnTo>
                  <a:lnTo>
                    <a:pt x="887" y="1432"/>
                  </a:lnTo>
                  <a:lnTo>
                    <a:pt x="873" y="1451"/>
                  </a:lnTo>
                  <a:lnTo>
                    <a:pt x="834" y="1449"/>
                  </a:lnTo>
                  <a:lnTo>
                    <a:pt x="825" y="1554"/>
                  </a:lnTo>
                  <a:lnTo>
                    <a:pt x="735" y="1537"/>
                  </a:lnTo>
                  <a:lnTo>
                    <a:pt x="733" y="1498"/>
                  </a:lnTo>
                  <a:lnTo>
                    <a:pt x="707" y="1498"/>
                  </a:lnTo>
                  <a:lnTo>
                    <a:pt x="689" y="1425"/>
                  </a:lnTo>
                  <a:lnTo>
                    <a:pt x="638" y="1484"/>
                  </a:lnTo>
                  <a:lnTo>
                    <a:pt x="606" y="1470"/>
                  </a:lnTo>
                  <a:lnTo>
                    <a:pt x="562" y="1418"/>
                  </a:lnTo>
                  <a:lnTo>
                    <a:pt x="590" y="1388"/>
                  </a:lnTo>
                  <a:lnTo>
                    <a:pt x="629" y="1362"/>
                  </a:lnTo>
                  <a:lnTo>
                    <a:pt x="636" y="1311"/>
                  </a:lnTo>
                  <a:lnTo>
                    <a:pt x="618" y="1311"/>
                  </a:lnTo>
                  <a:lnTo>
                    <a:pt x="618" y="1290"/>
                  </a:lnTo>
                  <a:lnTo>
                    <a:pt x="571" y="1295"/>
                  </a:lnTo>
                  <a:lnTo>
                    <a:pt x="569" y="1227"/>
                  </a:lnTo>
                  <a:lnTo>
                    <a:pt x="606" y="1227"/>
                  </a:lnTo>
                  <a:lnTo>
                    <a:pt x="618" y="1180"/>
                  </a:lnTo>
                  <a:lnTo>
                    <a:pt x="564" y="1122"/>
                  </a:lnTo>
                  <a:lnTo>
                    <a:pt x="571" y="1110"/>
                  </a:lnTo>
                  <a:lnTo>
                    <a:pt x="659" y="1122"/>
                  </a:lnTo>
                  <a:lnTo>
                    <a:pt x="659" y="1082"/>
                  </a:lnTo>
                  <a:lnTo>
                    <a:pt x="592" y="1068"/>
                  </a:lnTo>
                  <a:lnTo>
                    <a:pt x="592" y="1033"/>
                  </a:lnTo>
                  <a:lnTo>
                    <a:pt x="638" y="1015"/>
                  </a:lnTo>
                  <a:lnTo>
                    <a:pt x="618" y="947"/>
                  </a:lnTo>
                  <a:lnTo>
                    <a:pt x="532" y="994"/>
                  </a:lnTo>
                  <a:lnTo>
                    <a:pt x="507" y="966"/>
                  </a:lnTo>
                  <a:lnTo>
                    <a:pt x="523" y="938"/>
                  </a:lnTo>
                  <a:lnTo>
                    <a:pt x="521" y="884"/>
                  </a:lnTo>
                  <a:lnTo>
                    <a:pt x="486" y="849"/>
                  </a:lnTo>
                  <a:lnTo>
                    <a:pt x="491" y="821"/>
                  </a:lnTo>
                  <a:lnTo>
                    <a:pt x="452" y="779"/>
                  </a:lnTo>
                  <a:lnTo>
                    <a:pt x="426" y="753"/>
                  </a:lnTo>
                  <a:lnTo>
                    <a:pt x="378" y="753"/>
                  </a:lnTo>
                  <a:lnTo>
                    <a:pt x="366" y="786"/>
                  </a:lnTo>
                  <a:lnTo>
                    <a:pt x="373" y="812"/>
                  </a:lnTo>
                  <a:lnTo>
                    <a:pt x="362" y="842"/>
                  </a:lnTo>
                  <a:lnTo>
                    <a:pt x="279" y="872"/>
                  </a:lnTo>
                  <a:lnTo>
                    <a:pt x="244" y="861"/>
                  </a:lnTo>
                  <a:lnTo>
                    <a:pt x="235" y="807"/>
                  </a:lnTo>
                  <a:lnTo>
                    <a:pt x="244" y="784"/>
                  </a:lnTo>
                  <a:lnTo>
                    <a:pt x="251" y="742"/>
                  </a:lnTo>
                  <a:lnTo>
                    <a:pt x="209" y="702"/>
                  </a:lnTo>
                  <a:lnTo>
                    <a:pt x="216" y="616"/>
                  </a:lnTo>
                  <a:lnTo>
                    <a:pt x="265" y="606"/>
                  </a:lnTo>
                  <a:lnTo>
                    <a:pt x="288" y="662"/>
                  </a:lnTo>
                  <a:lnTo>
                    <a:pt x="332" y="625"/>
                  </a:lnTo>
                  <a:lnTo>
                    <a:pt x="332" y="704"/>
                  </a:lnTo>
                  <a:lnTo>
                    <a:pt x="382" y="728"/>
                  </a:lnTo>
                  <a:lnTo>
                    <a:pt x="415" y="665"/>
                  </a:lnTo>
                  <a:lnTo>
                    <a:pt x="454" y="674"/>
                  </a:lnTo>
                  <a:lnTo>
                    <a:pt x="479" y="620"/>
                  </a:lnTo>
                  <a:lnTo>
                    <a:pt x="449" y="562"/>
                  </a:lnTo>
                  <a:lnTo>
                    <a:pt x="387" y="560"/>
                  </a:lnTo>
                  <a:lnTo>
                    <a:pt x="355" y="513"/>
                  </a:lnTo>
                  <a:lnTo>
                    <a:pt x="392" y="455"/>
                  </a:lnTo>
                  <a:lnTo>
                    <a:pt x="435" y="462"/>
                  </a:lnTo>
                  <a:lnTo>
                    <a:pt x="458" y="427"/>
                  </a:lnTo>
                  <a:lnTo>
                    <a:pt x="438" y="378"/>
                  </a:lnTo>
                  <a:lnTo>
                    <a:pt x="449" y="303"/>
                  </a:lnTo>
                  <a:lnTo>
                    <a:pt x="422" y="322"/>
                  </a:lnTo>
                  <a:lnTo>
                    <a:pt x="371" y="266"/>
                  </a:lnTo>
                  <a:lnTo>
                    <a:pt x="279" y="287"/>
                  </a:lnTo>
                  <a:lnTo>
                    <a:pt x="246" y="261"/>
                  </a:lnTo>
                  <a:lnTo>
                    <a:pt x="221" y="266"/>
                  </a:lnTo>
                  <a:lnTo>
                    <a:pt x="170" y="172"/>
                  </a:lnTo>
                  <a:lnTo>
                    <a:pt x="127" y="163"/>
                  </a:lnTo>
                  <a:lnTo>
                    <a:pt x="113" y="200"/>
                  </a:lnTo>
                  <a:lnTo>
                    <a:pt x="73" y="233"/>
                  </a:lnTo>
                  <a:lnTo>
                    <a:pt x="67" y="184"/>
                  </a:lnTo>
                  <a:lnTo>
                    <a:pt x="48" y="133"/>
                  </a:lnTo>
                  <a:lnTo>
                    <a:pt x="0" y="93"/>
                  </a:lnTo>
                  <a:lnTo>
                    <a:pt x="50" y="26"/>
                  </a:lnTo>
                  <a:lnTo>
                    <a:pt x="97" y="30"/>
                  </a:lnTo>
                  <a:lnTo>
                    <a:pt x="152" y="0"/>
                  </a:lnTo>
                  <a:lnTo>
                    <a:pt x="193" y="14"/>
                  </a:lnTo>
                  <a:lnTo>
                    <a:pt x="214" y="49"/>
                  </a:lnTo>
                  <a:lnTo>
                    <a:pt x="265" y="49"/>
                  </a:lnTo>
                  <a:lnTo>
                    <a:pt x="302" y="51"/>
                  </a:lnTo>
                  <a:lnTo>
                    <a:pt x="274" y="151"/>
                  </a:lnTo>
                  <a:lnTo>
                    <a:pt x="322" y="144"/>
                  </a:lnTo>
                  <a:lnTo>
                    <a:pt x="343" y="170"/>
                  </a:lnTo>
                  <a:lnTo>
                    <a:pt x="424" y="161"/>
                  </a:lnTo>
                  <a:lnTo>
                    <a:pt x="438" y="142"/>
                  </a:lnTo>
                  <a:lnTo>
                    <a:pt x="486" y="128"/>
                  </a:lnTo>
                  <a:lnTo>
                    <a:pt x="592" y="114"/>
                  </a:lnTo>
                  <a:lnTo>
                    <a:pt x="611" y="89"/>
                  </a:lnTo>
                  <a:lnTo>
                    <a:pt x="645" y="84"/>
                  </a:lnTo>
                  <a:lnTo>
                    <a:pt x="652" y="114"/>
                  </a:lnTo>
                  <a:lnTo>
                    <a:pt x="615" y="151"/>
                  </a:lnTo>
                  <a:lnTo>
                    <a:pt x="687" y="165"/>
                  </a:lnTo>
                  <a:lnTo>
                    <a:pt x="770" y="93"/>
                  </a:lnTo>
                  <a:lnTo>
                    <a:pt x="790" y="144"/>
                  </a:lnTo>
                  <a:lnTo>
                    <a:pt x="774" y="168"/>
                  </a:lnTo>
                  <a:lnTo>
                    <a:pt x="848" y="252"/>
                  </a:lnTo>
                  <a:lnTo>
                    <a:pt x="834" y="291"/>
                  </a:lnTo>
                  <a:lnTo>
                    <a:pt x="926" y="287"/>
                  </a:lnTo>
                  <a:lnTo>
                    <a:pt x="943" y="319"/>
                  </a:lnTo>
                  <a:lnTo>
                    <a:pt x="973" y="303"/>
                  </a:lnTo>
                  <a:lnTo>
                    <a:pt x="936" y="205"/>
                  </a:lnTo>
                  <a:lnTo>
                    <a:pt x="1000" y="182"/>
                  </a:lnTo>
                  <a:lnTo>
                    <a:pt x="1055" y="165"/>
                  </a:lnTo>
                  <a:lnTo>
                    <a:pt x="1085" y="128"/>
                  </a:lnTo>
                  <a:lnTo>
                    <a:pt x="1138" y="186"/>
                  </a:lnTo>
                  <a:lnTo>
                    <a:pt x="1099" y="200"/>
                  </a:lnTo>
                  <a:lnTo>
                    <a:pt x="1088" y="214"/>
                  </a:lnTo>
                  <a:lnTo>
                    <a:pt x="1099" y="228"/>
                  </a:lnTo>
                  <a:lnTo>
                    <a:pt x="1189" y="203"/>
                  </a:lnTo>
                  <a:lnTo>
                    <a:pt x="1203" y="219"/>
                  </a:lnTo>
                  <a:lnTo>
                    <a:pt x="1261" y="196"/>
                  </a:lnTo>
                  <a:lnTo>
                    <a:pt x="1298" y="266"/>
                  </a:lnTo>
                  <a:lnTo>
                    <a:pt x="1298" y="301"/>
                  </a:lnTo>
                  <a:lnTo>
                    <a:pt x="1330" y="326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059094" y="3163863"/>
              <a:ext cx="1128713" cy="1136651"/>
            </a:xfrm>
            <a:custGeom>
              <a:avLst/>
              <a:gdLst/>
              <a:ahLst/>
              <a:cxnLst>
                <a:cxn ang="0">
                  <a:pos x="537" y="483"/>
                </a:cxn>
                <a:cxn ang="0">
                  <a:pos x="765" y="500"/>
                </a:cxn>
                <a:cxn ang="0">
                  <a:pos x="945" y="479"/>
                </a:cxn>
                <a:cxn ang="0">
                  <a:pos x="1035" y="388"/>
                </a:cxn>
                <a:cxn ang="0">
                  <a:pos x="1102" y="360"/>
                </a:cxn>
                <a:cxn ang="0">
                  <a:pos x="1268" y="287"/>
                </a:cxn>
                <a:cxn ang="0">
                  <a:pos x="1261" y="150"/>
                </a:cxn>
                <a:cxn ang="0">
                  <a:pos x="1344" y="89"/>
                </a:cxn>
                <a:cxn ang="0">
                  <a:pos x="1434" y="94"/>
                </a:cxn>
                <a:cxn ang="0">
                  <a:pos x="1484" y="0"/>
                </a:cxn>
                <a:cxn ang="0">
                  <a:pos x="1572" y="75"/>
                </a:cxn>
                <a:cxn ang="0">
                  <a:pos x="1570" y="208"/>
                </a:cxn>
                <a:cxn ang="0">
                  <a:pos x="1623" y="364"/>
                </a:cxn>
                <a:cxn ang="0">
                  <a:pos x="1763" y="516"/>
                </a:cxn>
                <a:cxn ang="0">
                  <a:pos x="1461" y="719"/>
                </a:cxn>
                <a:cxn ang="0">
                  <a:pos x="1420" y="798"/>
                </a:cxn>
                <a:cxn ang="0">
                  <a:pos x="1551" y="899"/>
                </a:cxn>
                <a:cxn ang="0">
                  <a:pos x="1503" y="999"/>
                </a:cxn>
                <a:cxn ang="0">
                  <a:pos x="1441" y="1120"/>
                </a:cxn>
                <a:cxn ang="0">
                  <a:pos x="1503" y="1132"/>
                </a:cxn>
                <a:cxn ang="0">
                  <a:pos x="1418" y="1216"/>
                </a:cxn>
                <a:cxn ang="0">
                  <a:pos x="1288" y="1253"/>
                </a:cxn>
                <a:cxn ang="0">
                  <a:pos x="1155" y="1228"/>
                </a:cxn>
                <a:cxn ang="0">
                  <a:pos x="1122" y="1118"/>
                </a:cxn>
                <a:cxn ang="0">
                  <a:pos x="1005" y="1001"/>
                </a:cxn>
                <a:cxn ang="0">
                  <a:pos x="945" y="1092"/>
                </a:cxn>
                <a:cxn ang="0">
                  <a:pos x="890" y="1209"/>
                </a:cxn>
                <a:cxn ang="0">
                  <a:pos x="867" y="1160"/>
                </a:cxn>
                <a:cxn ang="0">
                  <a:pos x="894" y="1253"/>
                </a:cxn>
                <a:cxn ang="0">
                  <a:pos x="867" y="1321"/>
                </a:cxn>
                <a:cxn ang="0">
                  <a:pos x="726" y="1298"/>
                </a:cxn>
                <a:cxn ang="0">
                  <a:pos x="694" y="1372"/>
                </a:cxn>
                <a:cxn ang="0">
                  <a:pos x="689" y="1475"/>
                </a:cxn>
                <a:cxn ang="0">
                  <a:pos x="650" y="1624"/>
                </a:cxn>
                <a:cxn ang="0">
                  <a:pos x="604" y="1592"/>
                </a:cxn>
                <a:cxn ang="0">
                  <a:pos x="546" y="1694"/>
                </a:cxn>
                <a:cxn ang="0">
                  <a:pos x="442" y="1755"/>
                </a:cxn>
                <a:cxn ang="0">
                  <a:pos x="327" y="1792"/>
                </a:cxn>
                <a:cxn ang="0">
                  <a:pos x="249" y="1727"/>
                </a:cxn>
                <a:cxn ang="0">
                  <a:pos x="274" y="1659"/>
                </a:cxn>
                <a:cxn ang="0">
                  <a:pos x="164" y="1585"/>
                </a:cxn>
                <a:cxn ang="0">
                  <a:pos x="87" y="1531"/>
                </a:cxn>
                <a:cxn ang="0">
                  <a:pos x="39" y="1484"/>
                </a:cxn>
                <a:cxn ang="0">
                  <a:pos x="41" y="1412"/>
                </a:cxn>
                <a:cxn ang="0">
                  <a:pos x="150" y="1251"/>
                </a:cxn>
                <a:cxn ang="0">
                  <a:pos x="166" y="1123"/>
                </a:cxn>
                <a:cxn ang="0">
                  <a:pos x="221" y="1074"/>
                </a:cxn>
                <a:cxn ang="0">
                  <a:pos x="295" y="999"/>
                </a:cxn>
                <a:cxn ang="0">
                  <a:pos x="300" y="924"/>
                </a:cxn>
                <a:cxn ang="0">
                  <a:pos x="253" y="868"/>
                </a:cxn>
                <a:cxn ang="0">
                  <a:pos x="242" y="747"/>
                </a:cxn>
                <a:cxn ang="0">
                  <a:pos x="318" y="710"/>
                </a:cxn>
                <a:cxn ang="0">
                  <a:pos x="286" y="635"/>
                </a:cxn>
                <a:cxn ang="0">
                  <a:pos x="339" y="572"/>
                </a:cxn>
                <a:cxn ang="0">
                  <a:pos x="350" y="537"/>
                </a:cxn>
              </a:cxnLst>
              <a:rect l="0" t="0" r="r" b="b"/>
              <a:pathLst>
                <a:path w="1763" h="1797">
                  <a:moveTo>
                    <a:pt x="396" y="500"/>
                  </a:moveTo>
                  <a:lnTo>
                    <a:pt x="519" y="423"/>
                  </a:lnTo>
                  <a:lnTo>
                    <a:pt x="537" y="483"/>
                  </a:lnTo>
                  <a:lnTo>
                    <a:pt x="708" y="595"/>
                  </a:lnTo>
                  <a:lnTo>
                    <a:pt x="779" y="546"/>
                  </a:lnTo>
                  <a:lnTo>
                    <a:pt x="765" y="500"/>
                  </a:lnTo>
                  <a:lnTo>
                    <a:pt x="839" y="495"/>
                  </a:lnTo>
                  <a:lnTo>
                    <a:pt x="853" y="465"/>
                  </a:lnTo>
                  <a:lnTo>
                    <a:pt x="945" y="479"/>
                  </a:lnTo>
                  <a:lnTo>
                    <a:pt x="984" y="476"/>
                  </a:lnTo>
                  <a:lnTo>
                    <a:pt x="1012" y="451"/>
                  </a:lnTo>
                  <a:lnTo>
                    <a:pt x="1035" y="388"/>
                  </a:lnTo>
                  <a:lnTo>
                    <a:pt x="1065" y="399"/>
                  </a:lnTo>
                  <a:lnTo>
                    <a:pt x="1072" y="367"/>
                  </a:lnTo>
                  <a:lnTo>
                    <a:pt x="1102" y="360"/>
                  </a:lnTo>
                  <a:lnTo>
                    <a:pt x="1120" y="378"/>
                  </a:lnTo>
                  <a:lnTo>
                    <a:pt x="1189" y="353"/>
                  </a:lnTo>
                  <a:lnTo>
                    <a:pt x="1268" y="287"/>
                  </a:lnTo>
                  <a:lnTo>
                    <a:pt x="1318" y="210"/>
                  </a:lnTo>
                  <a:lnTo>
                    <a:pt x="1314" y="173"/>
                  </a:lnTo>
                  <a:lnTo>
                    <a:pt x="1261" y="150"/>
                  </a:lnTo>
                  <a:lnTo>
                    <a:pt x="1254" y="119"/>
                  </a:lnTo>
                  <a:lnTo>
                    <a:pt x="1279" y="89"/>
                  </a:lnTo>
                  <a:lnTo>
                    <a:pt x="1344" y="89"/>
                  </a:lnTo>
                  <a:lnTo>
                    <a:pt x="1411" y="122"/>
                  </a:lnTo>
                  <a:lnTo>
                    <a:pt x="1429" y="129"/>
                  </a:lnTo>
                  <a:lnTo>
                    <a:pt x="1434" y="94"/>
                  </a:lnTo>
                  <a:lnTo>
                    <a:pt x="1443" y="56"/>
                  </a:lnTo>
                  <a:lnTo>
                    <a:pt x="1464" y="52"/>
                  </a:lnTo>
                  <a:lnTo>
                    <a:pt x="1484" y="0"/>
                  </a:lnTo>
                  <a:lnTo>
                    <a:pt x="1528" y="3"/>
                  </a:lnTo>
                  <a:lnTo>
                    <a:pt x="1528" y="68"/>
                  </a:lnTo>
                  <a:lnTo>
                    <a:pt x="1572" y="75"/>
                  </a:lnTo>
                  <a:lnTo>
                    <a:pt x="1521" y="131"/>
                  </a:lnTo>
                  <a:lnTo>
                    <a:pt x="1519" y="159"/>
                  </a:lnTo>
                  <a:lnTo>
                    <a:pt x="1570" y="208"/>
                  </a:lnTo>
                  <a:lnTo>
                    <a:pt x="1607" y="290"/>
                  </a:lnTo>
                  <a:lnTo>
                    <a:pt x="1604" y="339"/>
                  </a:lnTo>
                  <a:lnTo>
                    <a:pt x="1623" y="364"/>
                  </a:lnTo>
                  <a:lnTo>
                    <a:pt x="1616" y="404"/>
                  </a:lnTo>
                  <a:lnTo>
                    <a:pt x="1618" y="460"/>
                  </a:lnTo>
                  <a:lnTo>
                    <a:pt x="1763" y="516"/>
                  </a:lnTo>
                  <a:lnTo>
                    <a:pt x="1563" y="635"/>
                  </a:lnTo>
                  <a:lnTo>
                    <a:pt x="1563" y="635"/>
                  </a:lnTo>
                  <a:lnTo>
                    <a:pt x="1461" y="719"/>
                  </a:lnTo>
                  <a:lnTo>
                    <a:pt x="1385" y="759"/>
                  </a:lnTo>
                  <a:lnTo>
                    <a:pt x="1383" y="798"/>
                  </a:lnTo>
                  <a:lnTo>
                    <a:pt x="1420" y="798"/>
                  </a:lnTo>
                  <a:lnTo>
                    <a:pt x="1519" y="901"/>
                  </a:lnTo>
                  <a:lnTo>
                    <a:pt x="1540" y="887"/>
                  </a:lnTo>
                  <a:lnTo>
                    <a:pt x="1551" y="899"/>
                  </a:lnTo>
                  <a:lnTo>
                    <a:pt x="1537" y="920"/>
                  </a:lnTo>
                  <a:lnTo>
                    <a:pt x="1593" y="1006"/>
                  </a:lnTo>
                  <a:lnTo>
                    <a:pt x="1503" y="999"/>
                  </a:lnTo>
                  <a:lnTo>
                    <a:pt x="1390" y="971"/>
                  </a:lnTo>
                  <a:lnTo>
                    <a:pt x="1385" y="1088"/>
                  </a:lnTo>
                  <a:lnTo>
                    <a:pt x="1441" y="1120"/>
                  </a:lnTo>
                  <a:lnTo>
                    <a:pt x="1445" y="1085"/>
                  </a:lnTo>
                  <a:lnTo>
                    <a:pt x="1480" y="1081"/>
                  </a:lnTo>
                  <a:lnTo>
                    <a:pt x="1503" y="1132"/>
                  </a:lnTo>
                  <a:lnTo>
                    <a:pt x="1464" y="1155"/>
                  </a:lnTo>
                  <a:lnTo>
                    <a:pt x="1480" y="1176"/>
                  </a:lnTo>
                  <a:lnTo>
                    <a:pt x="1418" y="1216"/>
                  </a:lnTo>
                  <a:lnTo>
                    <a:pt x="1332" y="1209"/>
                  </a:lnTo>
                  <a:lnTo>
                    <a:pt x="1316" y="1249"/>
                  </a:lnTo>
                  <a:lnTo>
                    <a:pt x="1288" y="1253"/>
                  </a:lnTo>
                  <a:lnTo>
                    <a:pt x="1284" y="1235"/>
                  </a:lnTo>
                  <a:lnTo>
                    <a:pt x="1215" y="1300"/>
                  </a:lnTo>
                  <a:lnTo>
                    <a:pt x="1155" y="1228"/>
                  </a:lnTo>
                  <a:lnTo>
                    <a:pt x="1219" y="1155"/>
                  </a:lnTo>
                  <a:lnTo>
                    <a:pt x="1176" y="1113"/>
                  </a:lnTo>
                  <a:lnTo>
                    <a:pt x="1122" y="1118"/>
                  </a:lnTo>
                  <a:lnTo>
                    <a:pt x="1116" y="1022"/>
                  </a:lnTo>
                  <a:lnTo>
                    <a:pt x="1030" y="962"/>
                  </a:lnTo>
                  <a:lnTo>
                    <a:pt x="1005" y="1001"/>
                  </a:lnTo>
                  <a:lnTo>
                    <a:pt x="1005" y="1043"/>
                  </a:lnTo>
                  <a:lnTo>
                    <a:pt x="970" y="1064"/>
                  </a:lnTo>
                  <a:lnTo>
                    <a:pt x="945" y="1092"/>
                  </a:lnTo>
                  <a:lnTo>
                    <a:pt x="970" y="1144"/>
                  </a:lnTo>
                  <a:lnTo>
                    <a:pt x="922" y="1209"/>
                  </a:lnTo>
                  <a:lnTo>
                    <a:pt x="890" y="1209"/>
                  </a:lnTo>
                  <a:lnTo>
                    <a:pt x="897" y="1160"/>
                  </a:lnTo>
                  <a:lnTo>
                    <a:pt x="878" y="1146"/>
                  </a:lnTo>
                  <a:lnTo>
                    <a:pt x="867" y="1160"/>
                  </a:lnTo>
                  <a:lnTo>
                    <a:pt x="832" y="1160"/>
                  </a:lnTo>
                  <a:lnTo>
                    <a:pt x="839" y="1232"/>
                  </a:lnTo>
                  <a:lnTo>
                    <a:pt x="894" y="1253"/>
                  </a:lnTo>
                  <a:lnTo>
                    <a:pt x="864" y="1277"/>
                  </a:lnTo>
                  <a:lnTo>
                    <a:pt x="897" y="1300"/>
                  </a:lnTo>
                  <a:lnTo>
                    <a:pt x="867" y="1321"/>
                  </a:lnTo>
                  <a:lnTo>
                    <a:pt x="839" y="1288"/>
                  </a:lnTo>
                  <a:lnTo>
                    <a:pt x="772" y="1300"/>
                  </a:lnTo>
                  <a:lnTo>
                    <a:pt x="726" y="1298"/>
                  </a:lnTo>
                  <a:lnTo>
                    <a:pt x="717" y="1279"/>
                  </a:lnTo>
                  <a:lnTo>
                    <a:pt x="696" y="1281"/>
                  </a:lnTo>
                  <a:lnTo>
                    <a:pt x="694" y="1372"/>
                  </a:lnTo>
                  <a:lnTo>
                    <a:pt x="724" y="1405"/>
                  </a:lnTo>
                  <a:lnTo>
                    <a:pt x="710" y="1435"/>
                  </a:lnTo>
                  <a:lnTo>
                    <a:pt x="689" y="1475"/>
                  </a:lnTo>
                  <a:lnTo>
                    <a:pt x="650" y="1526"/>
                  </a:lnTo>
                  <a:lnTo>
                    <a:pt x="645" y="1550"/>
                  </a:lnTo>
                  <a:lnTo>
                    <a:pt x="650" y="1624"/>
                  </a:lnTo>
                  <a:lnTo>
                    <a:pt x="627" y="1636"/>
                  </a:lnTo>
                  <a:lnTo>
                    <a:pt x="606" y="1627"/>
                  </a:lnTo>
                  <a:lnTo>
                    <a:pt x="604" y="1592"/>
                  </a:lnTo>
                  <a:lnTo>
                    <a:pt x="590" y="1606"/>
                  </a:lnTo>
                  <a:lnTo>
                    <a:pt x="597" y="1661"/>
                  </a:lnTo>
                  <a:lnTo>
                    <a:pt x="546" y="1694"/>
                  </a:lnTo>
                  <a:lnTo>
                    <a:pt x="535" y="1736"/>
                  </a:lnTo>
                  <a:lnTo>
                    <a:pt x="454" y="1792"/>
                  </a:lnTo>
                  <a:lnTo>
                    <a:pt x="442" y="1755"/>
                  </a:lnTo>
                  <a:lnTo>
                    <a:pt x="396" y="1750"/>
                  </a:lnTo>
                  <a:lnTo>
                    <a:pt x="343" y="1762"/>
                  </a:lnTo>
                  <a:lnTo>
                    <a:pt x="327" y="1792"/>
                  </a:lnTo>
                  <a:lnTo>
                    <a:pt x="288" y="1797"/>
                  </a:lnTo>
                  <a:lnTo>
                    <a:pt x="270" y="1755"/>
                  </a:lnTo>
                  <a:lnTo>
                    <a:pt x="249" y="1727"/>
                  </a:lnTo>
                  <a:lnTo>
                    <a:pt x="256" y="1701"/>
                  </a:lnTo>
                  <a:lnTo>
                    <a:pt x="286" y="1696"/>
                  </a:lnTo>
                  <a:lnTo>
                    <a:pt x="274" y="1659"/>
                  </a:lnTo>
                  <a:lnTo>
                    <a:pt x="210" y="1645"/>
                  </a:lnTo>
                  <a:lnTo>
                    <a:pt x="180" y="1624"/>
                  </a:lnTo>
                  <a:lnTo>
                    <a:pt x="164" y="1585"/>
                  </a:lnTo>
                  <a:lnTo>
                    <a:pt x="143" y="1568"/>
                  </a:lnTo>
                  <a:lnTo>
                    <a:pt x="129" y="1550"/>
                  </a:lnTo>
                  <a:lnTo>
                    <a:pt x="87" y="1531"/>
                  </a:lnTo>
                  <a:lnTo>
                    <a:pt x="60" y="1526"/>
                  </a:lnTo>
                  <a:lnTo>
                    <a:pt x="46" y="1505"/>
                  </a:lnTo>
                  <a:lnTo>
                    <a:pt x="39" y="1484"/>
                  </a:lnTo>
                  <a:lnTo>
                    <a:pt x="0" y="1468"/>
                  </a:lnTo>
                  <a:lnTo>
                    <a:pt x="9" y="1445"/>
                  </a:lnTo>
                  <a:lnTo>
                    <a:pt x="41" y="1412"/>
                  </a:lnTo>
                  <a:lnTo>
                    <a:pt x="53" y="1365"/>
                  </a:lnTo>
                  <a:lnTo>
                    <a:pt x="147" y="1330"/>
                  </a:lnTo>
                  <a:lnTo>
                    <a:pt x="150" y="1251"/>
                  </a:lnTo>
                  <a:lnTo>
                    <a:pt x="253" y="1228"/>
                  </a:lnTo>
                  <a:lnTo>
                    <a:pt x="256" y="1179"/>
                  </a:lnTo>
                  <a:lnTo>
                    <a:pt x="166" y="1123"/>
                  </a:lnTo>
                  <a:lnTo>
                    <a:pt x="157" y="1095"/>
                  </a:lnTo>
                  <a:lnTo>
                    <a:pt x="196" y="1060"/>
                  </a:lnTo>
                  <a:lnTo>
                    <a:pt x="221" y="1074"/>
                  </a:lnTo>
                  <a:lnTo>
                    <a:pt x="242" y="1029"/>
                  </a:lnTo>
                  <a:lnTo>
                    <a:pt x="267" y="1008"/>
                  </a:lnTo>
                  <a:lnTo>
                    <a:pt x="295" y="999"/>
                  </a:lnTo>
                  <a:lnTo>
                    <a:pt x="316" y="1001"/>
                  </a:lnTo>
                  <a:lnTo>
                    <a:pt x="306" y="957"/>
                  </a:lnTo>
                  <a:lnTo>
                    <a:pt x="300" y="924"/>
                  </a:lnTo>
                  <a:lnTo>
                    <a:pt x="288" y="899"/>
                  </a:lnTo>
                  <a:lnTo>
                    <a:pt x="283" y="868"/>
                  </a:lnTo>
                  <a:lnTo>
                    <a:pt x="253" y="868"/>
                  </a:lnTo>
                  <a:lnTo>
                    <a:pt x="219" y="789"/>
                  </a:lnTo>
                  <a:lnTo>
                    <a:pt x="207" y="740"/>
                  </a:lnTo>
                  <a:lnTo>
                    <a:pt x="242" y="747"/>
                  </a:lnTo>
                  <a:lnTo>
                    <a:pt x="267" y="745"/>
                  </a:lnTo>
                  <a:lnTo>
                    <a:pt x="293" y="719"/>
                  </a:lnTo>
                  <a:lnTo>
                    <a:pt x="318" y="710"/>
                  </a:lnTo>
                  <a:lnTo>
                    <a:pt x="327" y="677"/>
                  </a:lnTo>
                  <a:lnTo>
                    <a:pt x="300" y="656"/>
                  </a:lnTo>
                  <a:lnTo>
                    <a:pt x="286" y="635"/>
                  </a:lnTo>
                  <a:lnTo>
                    <a:pt x="295" y="619"/>
                  </a:lnTo>
                  <a:lnTo>
                    <a:pt x="309" y="584"/>
                  </a:lnTo>
                  <a:lnTo>
                    <a:pt x="339" y="572"/>
                  </a:lnTo>
                  <a:lnTo>
                    <a:pt x="371" y="591"/>
                  </a:lnTo>
                  <a:lnTo>
                    <a:pt x="385" y="572"/>
                  </a:lnTo>
                  <a:lnTo>
                    <a:pt x="350" y="537"/>
                  </a:lnTo>
                  <a:lnTo>
                    <a:pt x="357" y="50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42052" y="3773464"/>
              <a:ext cx="960437" cy="958850"/>
            </a:xfrm>
            <a:custGeom>
              <a:avLst/>
              <a:gdLst/>
              <a:ahLst/>
              <a:cxnLst>
                <a:cxn ang="0">
                  <a:pos x="19" y="1136"/>
                </a:cxn>
                <a:cxn ang="0">
                  <a:pos x="0" y="1068"/>
                </a:cxn>
                <a:cxn ang="0">
                  <a:pos x="42" y="1005"/>
                </a:cxn>
                <a:cxn ang="0">
                  <a:pos x="12" y="942"/>
                </a:cxn>
                <a:cxn ang="0">
                  <a:pos x="44" y="879"/>
                </a:cxn>
                <a:cxn ang="0">
                  <a:pos x="93" y="774"/>
                </a:cxn>
                <a:cxn ang="0">
                  <a:pos x="155" y="699"/>
                </a:cxn>
                <a:cxn ang="0">
                  <a:pos x="162" y="630"/>
                </a:cxn>
                <a:cxn ang="0">
                  <a:pos x="185" y="674"/>
                </a:cxn>
                <a:cxn ang="0">
                  <a:pos x="203" y="588"/>
                </a:cxn>
                <a:cxn ang="0">
                  <a:pos x="247" y="513"/>
                </a:cxn>
                <a:cxn ang="0">
                  <a:pos x="282" y="443"/>
                </a:cxn>
                <a:cxn ang="0">
                  <a:pos x="254" y="319"/>
                </a:cxn>
                <a:cxn ang="0">
                  <a:pos x="284" y="336"/>
                </a:cxn>
                <a:cxn ang="0">
                  <a:pos x="397" y="326"/>
                </a:cxn>
                <a:cxn ang="0">
                  <a:pos x="455" y="338"/>
                </a:cxn>
                <a:cxn ang="0">
                  <a:pos x="452" y="291"/>
                </a:cxn>
                <a:cxn ang="0">
                  <a:pos x="390" y="198"/>
                </a:cxn>
                <a:cxn ang="0">
                  <a:pos x="436" y="184"/>
                </a:cxn>
                <a:cxn ang="0">
                  <a:pos x="448" y="247"/>
                </a:cxn>
                <a:cxn ang="0">
                  <a:pos x="528" y="182"/>
                </a:cxn>
                <a:cxn ang="0">
                  <a:pos x="528" y="102"/>
                </a:cxn>
                <a:cxn ang="0">
                  <a:pos x="563" y="39"/>
                </a:cxn>
                <a:cxn ang="0">
                  <a:pos x="674" y="60"/>
                </a:cxn>
                <a:cxn ang="0">
                  <a:pos x="734" y="151"/>
                </a:cxn>
                <a:cxn ang="0">
                  <a:pos x="713" y="266"/>
                </a:cxn>
                <a:cxn ang="0">
                  <a:pos x="842" y="273"/>
                </a:cxn>
                <a:cxn ang="0">
                  <a:pos x="874" y="287"/>
                </a:cxn>
                <a:cxn ang="0">
                  <a:pos x="976" y="254"/>
                </a:cxn>
                <a:cxn ang="0">
                  <a:pos x="1022" y="193"/>
                </a:cxn>
                <a:cxn ang="0">
                  <a:pos x="1038" y="119"/>
                </a:cxn>
                <a:cxn ang="0">
                  <a:pos x="999" y="158"/>
                </a:cxn>
                <a:cxn ang="0">
                  <a:pos x="948" y="9"/>
                </a:cxn>
                <a:cxn ang="0">
                  <a:pos x="1151" y="44"/>
                </a:cxn>
                <a:cxn ang="0">
                  <a:pos x="1393" y="184"/>
                </a:cxn>
                <a:cxn ang="0">
                  <a:pos x="1409" y="394"/>
                </a:cxn>
                <a:cxn ang="0">
                  <a:pos x="1116" y="644"/>
                </a:cxn>
                <a:cxn ang="0">
                  <a:pos x="1148" y="807"/>
                </a:cxn>
                <a:cxn ang="0">
                  <a:pos x="1123" y="886"/>
                </a:cxn>
                <a:cxn ang="0">
                  <a:pos x="1098" y="1126"/>
                </a:cxn>
                <a:cxn ang="0">
                  <a:pos x="1056" y="1199"/>
                </a:cxn>
                <a:cxn ang="0">
                  <a:pos x="1033" y="1297"/>
                </a:cxn>
                <a:cxn ang="0">
                  <a:pos x="1082" y="1301"/>
                </a:cxn>
                <a:cxn ang="0">
                  <a:pos x="1098" y="1369"/>
                </a:cxn>
                <a:cxn ang="0">
                  <a:pos x="1019" y="1458"/>
                </a:cxn>
                <a:cxn ang="0">
                  <a:pos x="851" y="1465"/>
                </a:cxn>
                <a:cxn ang="0">
                  <a:pos x="734" y="1474"/>
                </a:cxn>
                <a:cxn ang="0">
                  <a:pos x="662" y="1476"/>
                </a:cxn>
                <a:cxn ang="0">
                  <a:pos x="515" y="1455"/>
                </a:cxn>
                <a:cxn ang="0">
                  <a:pos x="489" y="1453"/>
                </a:cxn>
                <a:cxn ang="0">
                  <a:pos x="480" y="1381"/>
                </a:cxn>
                <a:cxn ang="0">
                  <a:pos x="438" y="1390"/>
                </a:cxn>
                <a:cxn ang="0">
                  <a:pos x="279" y="1437"/>
                </a:cxn>
                <a:cxn ang="0">
                  <a:pos x="199" y="1411"/>
                </a:cxn>
                <a:cxn ang="0">
                  <a:pos x="196" y="1355"/>
                </a:cxn>
                <a:cxn ang="0">
                  <a:pos x="194" y="1306"/>
                </a:cxn>
                <a:cxn ang="0">
                  <a:pos x="176" y="1252"/>
                </a:cxn>
                <a:cxn ang="0">
                  <a:pos x="86" y="1164"/>
                </a:cxn>
              </a:cxnLst>
              <a:rect l="0" t="0" r="r" b="b"/>
              <a:pathLst>
                <a:path w="1501" h="1514">
                  <a:moveTo>
                    <a:pt x="17" y="1185"/>
                  </a:moveTo>
                  <a:lnTo>
                    <a:pt x="19" y="1136"/>
                  </a:lnTo>
                  <a:lnTo>
                    <a:pt x="7" y="1089"/>
                  </a:lnTo>
                  <a:lnTo>
                    <a:pt x="0" y="1068"/>
                  </a:lnTo>
                  <a:lnTo>
                    <a:pt x="35" y="1035"/>
                  </a:lnTo>
                  <a:lnTo>
                    <a:pt x="42" y="1005"/>
                  </a:lnTo>
                  <a:lnTo>
                    <a:pt x="17" y="963"/>
                  </a:lnTo>
                  <a:lnTo>
                    <a:pt x="12" y="942"/>
                  </a:lnTo>
                  <a:lnTo>
                    <a:pt x="37" y="916"/>
                  </a:lnTo>
                  <a:lnTo>
                    <a:pt x="44" y="879"/>
                  </a:lnTo>
                  <a:lnTo>
                    <a:pt x="12" y="830"/>
                  </a:lnTo>
                  <a:lnTo>
                    <a:pt x="93" y="774"/>
                  </a:lnTo>
                  <a:lnTo>
                    <a:pt x="104" y="732"/>
                  </a:lnTo>
                  <a:lnTo>
                    <a:pt x="155" y="699"/>
                  </a:lnTo>
                  <a:lnTo>
                    <a:pt x="148" y="644"/>
                  </a:lnTo>
                  <a:lnTo>
                    <a:pt x="162" y="630"/>
                  </a:lnTo>
                  <a:lnTo>
                    <a:pt x="164" y="665"/>
                  </a:lnTo>
                  <a:lnTo>
                    <a:pt x="185" y="674"/>
                  </a:lnTo>
                  <a:lnTo>
                    <a:pt x="208" y="662"/>
                  </a:lnTo>
                  <a:lnTo>
                    <a:pt x="203" y="588"/>
                  </a:lnTo>
                  <a:lnTo>
                    <a:pt x="208" y="564"/>
                  </a:lnTo>
                  <a:lnTo>
                    <a:pt x="247" y="513"/>
                  </a:lnTo>
                  <a:lnTo>
                    <a:pt x="268" y="473"/>
                  </a:lnTo>
                  <a:lnTo>
                    <a:pt x="282" y="443"/>
                  </a:lnTo>
                  <a:lnTo>
                    <a:pt x="252" y="410"/>
                  </a:lnTo>
                  <a:lnTo>
                    <a:pt x="254" y="319"/>
                  </a:lnTo>
                  <a:lnTo>
                    <a:pt x="275" y="317"/>
                  </a:lnTo>
                  <a:lnTo>
                    <a:pt x="284" y="336"/>
                  </a:lnTo>
                  <a:lnTo>
                    <a:pt x="330" y="338"/>
                  </a:lnTo>
                  <a:lnTo>
                    <a:pt x="397" y="326"/>
                  </a:lnTo>
                  <a:lnTo>
                    <a:pt x="425" y="359"/>
                  </a:lnTo>
                  <a:lnTo>
                    <a:pt x="455" y="338"/>
                  </a:lnTo>
                  <a:lnTo>
                    <a:pt x="422" y="315"/>
                  </a:lnTo>
                  <a:lnTo>
                    <a:pt x="452" y="291"/>
                  </a:lnTo>
                  <a:lnTo>
                    <a:pt x="397" y="270"/>
                  </a:lnTo>
                  <a:lnTo>
                    <a:pt x="390" y="198"/>
                  </a:lnTo>
                  <a:lnTo>
                    <a:pt x="425" y="198"/>
                  </a:lnTo>
                  <a:lnTo>
                    <a:pt x="436" y="184"/>
                  </a:lnTo>
                  <a:lnTo>
                    <a:pt x="455" y="198"/>
                  </a:lnTo>
                  <a:lnTo>
                    <a:pt x="448" y="247"/>
                  </a:lnTo>
                  <a:lnTo>
                    <a:pt x="480" y="247"/>
                  </a:lnTo>
                  <a:lnTo>
                    <a:pt x="528" y="182"/>
                  </a:lnTo>
                  <a:lnTo>
                    <a:pt x="503" y="130"/>
                  </a:lnTo>
                  <a:lnTo>
                    <a:pt x="528" y="102"/>
                  </a:lnTo>
                  <a:lnTo>
                    <a:pt x="563" y="81"/>
                  </a:lnTo>
                  <a:lnTo>
                    <a:pt x="563" y="39"/>
                  </a:lnTo>
                  <a:lnTo>
                    <a:pt x="588" y="0"/>
                  </a:lnTo>
                  <a:lnTo>
                    <a:pt x="674" y="60"/>
                  </a:lnTo>
                  <a:lnTo>
                    <a:pt x="680" y="156"/>
                  </a:lnTo>
                  <a:lnTo>
                    <a:pt x="734" y="151"/>
                  </a:lnTo>
                  <a:lnTo>
                    <a:pt x="777" y="193"/>
                  </a:lnTo>
                  <a:lnTo>
                    <a:pt x="713" y="266"/>
                  </a:lnTo>
                  <a:lnTo>
                    <a:pt x="773" y="338"/>
                  </a:lnTo>
                  <a:lnTo>
                    <a:pt x="842" y="273"/>
                  </a:lnTo>
                  <a:lnTo>
                    <a:pt x="846" y="291"/>
                  </a:lnTo>
                  <a:lnTo>
                    <a:pt x="874" y="287"/>
                  </a:lnTo>
                  <a:lnTo>
                    <a:pt x="890" y="247"/>
                  </a:lnTo>
                  <a:lnTo>
                    <a:pt x="976" y="254"/>
                  </a:lnTo>
                  <a:lnTo>
                    <a:pt x="1038" y="214"/>
                  </a:lnTo>
                  <a:lnTo>
                    <a:pt x="1022" y="193"/>
                  </a:lnTo>
                  <a:lnTo>
                    <a:pt x="1061" y="170"/>
                  </a:lnTo>
                  <a:lnTo>
                    <a:pt x="1038" y="119"/>
                  </a:lnTo>
                  <a:lnTo>
                    <a:pt x="1003" y="123"/>
                  </a:lnTo>
                  <a:lnTo>
                    <a:pt x="999" y="158"/>
                  </a:lnTo>
                  <a:lnTo>
                    <a:pt x="943" y="126"/>
                  </a:lnTo>
                  <a:lnTo>
                    <a:pt x="948" y="9"/>
                  </a:lnTo>
                  <a:lnTo>
                    <a:pt x="1061" y="37"/>
                  </a:lnTo>
                  <a:lnTo>
                    <a:pt x="1151" y="44"/>
                  </a:lnTo>
                  <a:lnTo>
                    <a:pt x="1393" y="142"/>
                  </a:lnTo>
                  <a:lnTo>
                    <a:pt x="1393" y="184"/>
                  </a:lnTo>
                  <a:lnTo>
                    <a:pt x="1501" y="182"/>
                  </a:lnTo>
                  <a:lnTo>
                    <a:pt x="1409" y="394"/>
                  </a:lnTo>
                  <a:lnTo>
                    <a:pt x="1241" y="459"/>
                  </a:lnTo>
                  <a:lnTo>
                    <a:pt x="1116" y="644"/>
                  </a:lnTo>
                  <a:lnTo>
                    <a:pt x="1181" y="634"/>
                  </a:lnTo>
                  <a:lnTo>
                    <a:pt x="1148" y="807"/>
                  </a:lnTo>
                  <a:lnTo>
                    <a:pt x="1146" y="867"/>
                  </a:lnTo>
                  <a:lnTo>
                    <a:pt x="1123" y="886"/>
                  </a:lnTo>
                  <a:lnTo>
                    <a:pt x="1185" y="933"/>
                  </a:lnTo>
                  <a:lnTo>
                    <a:pt x="1098" y="1126"/>
                  </a:lnTo>
                  <a:lnTo>
                    <a:pt x="1038" y="1147"/>
                  </a:lnTo>
                  <a:lnTo>
                    <a:pt x="1056" y="1199"/>
                  </a:lnTo>
                  <a:lnTo>
                    <a:pt x="1003" y="1234"/>
                  </a:lnTo>
                  <a:lnTo>
                    <a:pt x="1033" y="1297"/>
                  </a:lnTo>
                  <a:lnTo>
                    <a:pt x="1049" y="1290"/>
                  </a:lnTo>
                  <a:lnTo>
                    <a:pt x="1082" y="1301"/>
                  </a:lnTo>
                  <a:lnTo>
                    <a:pt x="1086" y="1339"/>
                  </a:lnTo>
                  <a:lnTo>
                    <a:pt x="1098" y="1369"/>
                  </a:lnTo>
                  <a:lnTo>
                    <a:pt x="1059" y="1479"/>
                  </a:lnTo>
                  <a:lnTo>
                    <a:pt x="1019" y="1458"/>
                  </a:lnTo>
                  <a:lnTo>
                    <a:pt x="923" y="1465"/>
                  </a:lnTo>
                  <a:lnTo>
                    <a:pt x="851" y="1465"/>
                  </a:lnTo>
                  <a:lnTo>
                    <a:pt x="775" y="1497"/>
                  </a:lnTo>
                  <a:lnTo>
                    <a:pt x="734" y="1474"/>
                  </a:lnTo>
                  <a:lnTo>
                    <a:pt x="690" y="1514"/>
                  </a:lnTo>
                  <a:lnTo>
                    <a:pt x="662" y="1476"/>
                  </a:lnTo>
                  <a:lnTo>
                    <a:pt x="517" y="1432"/>
                  </a:lnTo>
                  <a:lnTo>
                    <a:pt x="515" y="1455"/>
                  </a:lnTo>
                  <a:lnTo>
                    <a:pt x="501" y="1460"/>
                  </a:lnTo>
                  <a:lnTo>
                    <a:pt x="489" y="1453"/>
                  </a:lnTo>
                  <a:lnTo>
                    <a:pt x="487" y="1418"/>
                  </a:lnTo>
                  <a:lnTo>
                    <a:pt x="480" y="1381"/>
                  </a:lnTo>
                  <a:lnTo>
                    <a:pt x="462" y="1371"/>
                  </a:lnTo>
                  <a:lnTo>
                    <a:pt x="438" y="1390"/>
                  </a:lnTo>
                  <a:lnTo>
                    <a:pt x="420" y="1434"/>
                  </a:lnTo>
                  <a:lnTo>
                    <a:pt x="279" y="1437"/>
                  </a:lnTo>
                  <a:lnTo>
                    <a:pt x="240" y="1409"/>
                  </a:lnTo>
                  <a:lnTo>
                    <a:pt x="199" y="1411"/>
                  </a:lnTo>
                  <a:lnTo>
                    <a:pt x="192" y="1381"/>
                  </a:lnTo>
                  <a:lnTo>
                    <a:pt x="196" y="1355"/>
                  </a:lnTo>
                  <a:lnTo>
                    <a:pt x="208" y="1334"/>
                  </a:lnTo>
                  <a:lnTo>
                    <a:pt x="194" y="1306"/>
                  </a:lnTo>
                  <a:lnTo>
                    <a:pt x="176" y="1276"/>
                  </a:lnTo>
                  <a:lnTo>
                    <a:pt x="176" y="1252"/>
                  </a:lnTo>
                  <a:lnTo>
                    <a:pt x="100" y="1215"/>
                  </a:lnTo>
                  <a:lnTo>
                    <a:pt x="86" y="116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2308205" y="3451201"/>
              <a:ext cx="960440" cy="882650"/>
            </a:xfrm>
            <a:custGeom>
              <a:avLst/>
              <a:gdLst/>
              <a:ahLst/>
              <a:cxnLst>
                <a:cxn ang="0">
                  <a:pos x="816" y="26"/>
                </a:cxn>
                <a:cxn ang="0">
                  <a:pos x="726" y="154"/>
                </a:cxn>
                <a:cxn ang="0">
                  <a:pos x="643" y="231"/>
                </a:cxn>
                <a:cxn ang="0">
                  <a:pos x="509" y="96"/>
                </a:cxn>
                <a:cxn ang="0">
                  <a:pos x="338" y="101"/>
                </a:cxn>
                <a:cxn ang="0">
                  <a:pos x="163" y="49"/>
                </a:cxn>
                <a:cxn ang="0">
                  <a:pos x="71" y="140"/>
                </a:cxn>
                <a:cxn ang="0">
                  <a:pos x="25" y="213"/>
                </a:cxn>
                <a:cxn ang="0">
                  <a:pos x="198" y="243"/>
                </a:cxn>
                <a:cxn ang="0">
                  <a:pos x="237" y="175"/>
                </a:cxn>
                <a:cxn ang="0">
                  <a:pos x="230" y="82"/>
                </a:cxn>
                <a:cxn ang="0">
                  <a:pos x="313" y="150"/>
                </a:cxn>
                <a:cxn ang="0">
                  <a:pos x="207" y="374"/>
                </a:cxn>
                <a:cxn ang="0">
                  <a:pos x="182" y="425"/>
                </a:cxn>
                <a:cxn ang="0">
                  <a:pos x="161" y="549"/>
                </a:cxn>
                <a:cxn ang="0">
                  <a:pos x="133" y="619"/>
                </a:cxn>
                <a:cxn ang="0">
                  <a:pos x="202" y="642"/>
                </a:cxn>
                <a:cxn ang="0">
                  <a:pos x="373" y="612"/>
                </a:cxn>
                <a:cxn ang="0">
                  <a:pos x="417" y="700"/>
                </a:cxn>
                <a:cxn ang="0">
                  <a:pos x="359" y="782"/>
                </a:cxn>
                <a:cxn ang="0">
                  <a:pos x="421" y="812"/>
                </a:cxn>
                <a:cxn ang="0">
                  <a:pos x="424" y="843"/>
                </a:cxn>
                <a:cxn ang="0">
                  <a:pos x="417" y="913"/>
                </a:cxn>
                <a:cxn ang="0">
                  <a:pos x="500" y="992"/>
                </a:cxn>
                <a:cxn ang="0">
                  <a:pos x="530" y="1057"/>
                </a:cxn>
                <a:cxn ang="0">
                  <a:pos x="484" y="1183"/>
                </a:cxn>
                <a:cxn ang="0">
                  <a:pos x="553" y="1197"/>
                </a:cxn>
                <a:cxn ang="0">
                  <a:pos x="677" y="1318"/>
                </a:cxn>
                <a:cxn ang="0">
                  <a:pos x="772" y="1344"/>
                </a:cxn>
                <a:cxn ang="0">
                  <a:pos x="836" y="1395"/>
                </a:cxn>
                <a:cxn ang="0">
                  <a:pos x="866" y="1290"/>
                </a:cxn>
                <a:cxn ang="0">
                  <a:pos x="965" y="1137"/>
                </a:cxn>
                <a:cxn ang="0">
                  <a:pos x="1018" y="1106"/>
                </a:cxn>
                <a:cxn ang="0">
                  <a:pos x="1065" y="1085"/>
                </a:cxn>
                <a:cxn ang="0">
                  <a:pos x="1085" y="1018"/>
                </a:cxn>
                <a:cxn ang="0">
                  <a:pos x="1120" y="1048"/>
                </a:cxn>
                <a:cxn ang="0">
                  <a:pos x="1212" y="1029"/>
                </a:cxn>
                <a:cxn ang="0">
                  <a:pos x="1214" y="957"/>
                </a:cxn>
                <a:cxn ang="0">
                  <a:pos x="1323" y="796"/>
                </a:cxn>
                <a:cxn ang="0">
                  <a:pos x="1339" y="668"/>
                </a:cxn>
                <a:cxn ang="0">
                  <a:pos x="1394" y="619"/>
                </a:cxn>
                <a:cxn ang="0">
                  <a:pos x="1468" y="544"/>
                </a:cxn>
                <a:cxn ang="0">
                  <a:pos x="1473" y="469"/>
                </a:cxn>
                <a:cxn ang="0">
                  <a:pos x="1426" y="413"/>
                </a:cxn>
                <a:cxn ang="0">
                  <a:pos x="1415" y="292"/>
                </a:cxn>
                <a:cxn ang="0">
                  <a:pos x="1491" y="255"/>
                </a:cxn>
                <a:cxn ang="0">
                  <a:pos x="1459" y="180"/>
                </a:cxn>
                <a:cxn ang="0">
                  <a:pos x="1477" y="108"/>
                </a:cxn>
                <a:cxn ang="0">
                  <a:pos x="1449" y="54"/>
                </a:cxn>
                <a:cxn ang="0">
                  <a:pos x="1413" y="19"/>
                </a:cxn>
                <a:cxn ang="0">
                  <a:pos x="1277" y="31"/>
                </a:cxn>
                <a:cxn ang="0">
                  <a:pos x="1214" y="122"/>
                </a:cxn>
                <a:cxn ang="0">
                  <a:pos x="1085" y="150"/>
                </a:cxn>
                <a:cxn ang="0">
                  <a:pos x="938" y="159"/>
                </a:cxn>
                <a:cxn ang="0">
                  <a:pos x="905" y="12"/>
                </a:cxn>
              </a:cxnLst>
              <a:rect l="0" t="0" r="r" b="b"/>
              <a:pathLst>
                <a:path w="1500" h="1395">
                  <a:moveTo>
                    <a:pt x="836" y="19"/>
                  </a:moveTo>
                  <a:lnTo>
                    <a:pt x="836" y="19"/>
                  </a:lnTo>
                  <a:lnTo>
                    <a:pt x="816" y="26"/>
                  </a:lnTo>
                  <a:lnTo>
                    <a:pt x="712" y="26"/>
                  </a:lnTo>
                  <a:lnTo>
                    <a:pt x="682" y="126"/>
                  </a:lnTo>
                  <a:lnTo>
                    <a:pt x="726" y="154"/>
                  </a:lnTo>
                  <a:lnTo>
                    <a:pt x="691" y="206"/>
                  </a:lnTo>
                  <a:lnTo>
                    <a:pt x="680" y="175"/>
                  </a:lnTo>
                  <a:lnTo>
                    <a:pt x="643" y="231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509" y="96"/>
                  </a:lnTo>
                  <a:lnTo>
                    <a:pt x="435" y="80"/>
                  </a:lnTo>
                  <a:lnTo>
                    <a:pt x="384" y="82"/>
                  </a:lnTo>
                  <a:lnTo>
                    <a:pt x="338" y="101"/>
                  </a:lnTo>
                  <a:lnTo>
                    <a:pt x="228" y="54"/>
                  </a:lnTo>
                  <a:lnTo>
                    <a:pt x="195" y="70"/>
                  </a:lnTo>
                  <a:lnTo>
                    <a:pt x="163" y="49"/>
                  </a:lnTo>
                  <a:lnTo>
                    <a:pt x="103" y="63"/>
                  </a:lnTo>
                  <a:lnTo>
                    <a:pt x="115" y="110"/>
                  </a:lnTo>
                  <a:lnTo>
                    <a:pt x="71" y="140"/>
                  </a:lnTo>
                  <a:lnTo>
                    <a:pt x="34" y="138"/>
                  </a:lnTo>
                  <a:lnTo>
                    <a:pt x="0" y="159"/>
                  </a:lnTo>
                  <a:lnTo>
                    <a:pt x="25" y="213"/>
                  </a:lnTo>
                  <a:lnTo>
                    <a:pt x="115" y="283"/>
                  </a:lnTo>
                  <a:lnTo>
                    <a:pt x="186" y="238"/>
                  </a:lnTo>
                  <a:lnTo>
                    <a:pt x="198" y="243"/>
                  </a:lnTo>
                  <a:lnTo>
                    <a:pt x="209" y="222"/>
                  </a:lnTo>
                  <a:lnTo>
                    <a:pt x="200" y="196"/>
                  </a:lnTo>
                  <a:lnTo>
                    <a:pt x="237" y="175"/>
                  </a:lnTo>
                  <a:lnTo>
                    <a:pt x="214" y="124"/>
                  </a:lnTo>
                  <a:lnTo>
                    <a:pt x="207" y="89"/>
                  </a:lnTo>
                  <a:lnTo>
                    <a:pt x="230" y="82"/>
                  </a:lnTo>
                  <a:lnTo>
                    <a:pt x="244" y="115"/>
                  </a:lnTo>
                  <a:lnTo>
                    <a:pt x="278" y="119"/>
                  </a:lnTo>
                  <a:lnTo>
                    <a:pt x="313" y="150"/>
                  </a:lnTo>
                  <a:lnTo>
                    <a:pt x="322" y="182"/>
                  </a:lnTo>
                  <a:lnTo>
                    <a:pt x="274" y="374"/>
                  </a:lnTo>
                  <a:lnTo>
                    <a:pt x="207" y="374"/>
                  </a:lnTo>
                  <a:lnTo>
                    <a:pt x="189" y="285"/>
                  </a:lnTo>
                  <a:lnTo>
                    <a:pt x="170" y="301"/>
                  </a:lnTo>
                  <a:lnTo>
                    <a:pt x="182" y="425"/>
                  </a:lnTo>
                  <a:lnTo>
                    <a:pt x="195" y="483"/>
                  </a:lnTo>
                  <a:lnTo>
                    <a:pt x="149" y="509"/>
                  </a:lnTo>
                  <a:lnTo>
                    <a:pt x="161" y="549"/>
                  </a:lnTo>
                  <a:lnTo>
                    <a:pt x="142" y="579"/>
                  </a:lnTo>
                  <a:lnTo>
                    <a:pt x="133" y="595"/>
                  </a:lnTo>
                  <a:lnTo>
                    <a:pt x="133" y="619"/>
                  </a:lnTo>
                  <a:lnTo>
                    <a:pt x="147" y="628"/>
                  </a:lnTo>
                  <a:lnTo>
                    <a:pt x="182" y="628"/>
                  </a:lnTo>
                  <a:lnTo>
                    <a:pt x="202" y="642"/>
                  </a:lnTo>
                  <a:lnTo>
                    <a:pt x="276" y="633"/>
                  </a:lnTo>
                  <a:lnTo>
                    <a:pt x="345" y="628"/>
                  </a:lnTo>
                  <a:lnTo>
                    <a:pt x="373" y="612"/>
                  </a:lnTo>
                  <a:lnTo>
                    <a:pt x="394" y="567"/>
                  </a:lnTo>
                  <a:lnTo>
                    <a:pt x="426" y="588"/>
                  </a:lnTo>
                  <a:lnTo>
                    <a:pt x="417" y="700"/>
                  </a:lnTo>
                  <a:lnTo>
                    <a:pt x="361" y="724"/>
                  </a:lnTo>
                  <a:lnTo>
                    <a:pt x="366" y="761"/>
                  </a:lnTo>
                  <a:lnTo>
                    <a:pt x="359" y="782"/>
                  </a:lnTo>
                  <a:lnTo>
                    <a:pt x="378" y="801"/>
                  </a:lnTo>
                  <a:lnTo>
                    <a:pt x="410" y="794"/>
                  </a:lnTo>
                  <a:lnTo>
                    <a:pt x="421" y="812"/>
                  </a:lnTo>
                  <a:lnTo>
                    <a:pt x="461" y="796"/>
                  </a:lnTo>
                  <a:lnTo>
                    <a:pt x="461" y="854"/>
                  </a:lnTo>
                  <a:lnTo>
                    <a:pt x="424" y="843"/>
                  </a:lnTo>
                  <a:lnTo>
                    <a:pt x="408" y="871"/>
                  </a:lnTo>
                  <a:lnTo>
                    <a:pt x="419" y="894"/>
                  </a:lnTo>
                  <a:lnTo>
                    <a:pt x="417" y="913"/>
                  </a:lnTo>
                  <a:lnTo>
                    <a:pt x="454" y="966"/>
                  </a:lnTo>
                  <a:lnTo>
                    <a:pt x="474" y="978"/>
                  </a:lnTo>
                  <a:lnTo>
                    <a:pt x="500" y="992"/>
                  </a:lnTo>
                  <a:lnTo>
                    <a:pt x="530" y="992"/>
                  </a:lnTo>
                  <a:lnTo>
                    <a:pt x="539" y="1011"/>
                  </a:lnTo>
                  <a:lnTo>
                    <a:pt x="530" y="1057"/>
                  </a:lnTo>
                  <a:lnTo>
                    <a:pt x="585" y="1125"/>
                  </a:lnTo>
                  <a:lnTo>
                    <a:pt x="523" y="1153"/>
                  </a:lnTo>
                  <a:lnTo>
                    <a:pt x="484" y="1183"/>
                  </a:lnTo>
                  <a:lnTo>
                    <a:pt x="523" y="1244"/>
                  </a:lnTo>
                  <a:lnTo>
                    <a:pt x="555" y="1237"/>
                  </a:lnTo>
                  <a:lnTo>
                    <a:pt x="553" y="1197"/>
                  </a:lnTo>
                  <a:lnTo>
                    <a:pt x="613" y="1148"/>
                  </a:lnTo>
                  <a:lnTo>
                    <a:pt x="659" y="1172"/>
                  </a:lnTo>
                  <a:lnTo>
                    <a:pt x="677" y="1318"/>
                  </a:lnTo>
                  <a:lnTo>
                    <a:pt x="721" y="1316"/>
                  </a:lnTo>
                  <a:lnTo>
                    <a:pt x="765" y="1314"/>
                  </a:lnTo>
                  <a:lnTo>
                    <a:pt x="772" y="1344"/>
                  </a:lnTo>
                  <a:lnTo>
                    <a:pt x="795" y="1346"/>
                  </a:lnTo>
                  <a:lnTo>
                    <a:pt x="816" y="1393"/>
                  </a:lnTo>
                  <a:lnTo>
                    <a:pt x="836" y="1395"/>
                  </a:lnTo>
                  <a:lnTo>
                    <a:pt x="855" y="1339"/>
                  </a:lnTo>
                  <a:lnTo>
                    <a:pt x="864" y="1325"/>
                  </a:lnTo>
                  <a:lnTo>
                    <a:pt x="866" y="1290"/>
                  </a:lnTo>
                  <a:lnTo>
                    <a:pt x="972" y="1197"/>
                  </a:lnTo>
                  <a:lnTo>
                    <a:pt x="965" y="1162"/>
                  </a:lnTo>
                  <a:lnTo>
                    <a:pt x="965" y="1137"/>
                  </a:lnTo>
                  <a:lnTo>
                    <a:pt x="993" y="1134"/>
                  </a:lnTo>
                  <a:lnTo>
                    <a:pt x="1018" y="1141"/>
                  </a:lnTo>
                  <a:lnTo>
                    <a:pt x="1018" y="1106"/>
                  </a:lnTo>
                  <a:lnTo>
                    <a:pt x="1005" y="1078"/>
                  </a:lnTo>
                  <a:lnTo>
                    <a:pt x="1023" y="1067"/>
                  </a:lnTo>
                  <a:lnTo>
                    <a:pt x="1065" y="1085"/>
                  </a:lnTo>
                  <a:lnTo>
                    <a:pt x="1094" y="1074"/>
                  </a:lnTo>
                  <a:lnTo>
                    <a:pt x="1097" y="1039"/>
                  </a:lnTo>
                  <a:lnTo>
                    <a:pt x="1085" y="1018"/>
                  </a:lnTo>
                  <a:lnTo>
                    <a:pt x="1101" y="997"/>
                  </a:lnTo>
                  <a:lnTo>
                    <a:pt x="1127" y="1013"/>
                  </a:lnTo>
                  <a:lnTo>
                    <a:pt x="1120" y="1048"/>
                  </a:lnTo>
                  <a:lnTo>
                    <a:pt x="1122" y="1064"/>
                  </a:lnTo>
                  <a:lnTo>
                    <a:pt x="1219" y="1050"/>
                  </a:lnTo>
                  <a:lnTo>
                    <a:pt x="1212" y="1029"/>
                  </a:lnTo>
                  <a:lnTo>
                    <a:pt x="1173" y="1013"/>
                  </a:lnTo>
                  <a:lnTo>
                    <a:pt x="1182" y="990"/>
                  </a:lnTo>
                  <a:lnTo>
                    <a:pt x="1214" y="957"/>
                  </a:lnTo>
                  <a:lnTo>
                    <a:pt x="1226" y="910"/>
                  </a:lnTo>
                  <a:lnTo>
                    <a:pt x="1320" y="875"/>
                  </a:lnTo>
                  <a:lnTo>
                    <a:pt x="1323" y="796"/>
                  </a:lnTo>
                  <a:lnTo>
                    <a:pt x="1426" y="773"/>
                  </a:lnTo>
                  <a:lnTo>
                    <a:pt x="1429" y="724"/>
                  </a:lnTo>
                  <a:lnTo>
                    <a:pt x="1339" y="668"/>
                  </a:lnTo>
                  <a:lnTo>
                    <a:pt x="1330" y="640"/>
                  </a:lnTo>
                  <a:lnTo>
                    <a:pt x="1369" y="605"/>
                  </a:lnTo>
                  <a:lnTo>
                    <a:pt x="1394" y="619"/>
                  </a:lnTo>
                  <a:lnTo>
                    <a:pt x="1415" y="574"/>
                  </a:lnTo>
                  <a:lnTo>
                    <a:pt x="1440" y="553"/>
                  </a:lnTo>
                  <a:lnTo>
                    <a:pt x="1468" y="544"/>
                  </a:lnTo>
                  <a:lnTo>
                    <a:pt x="1489" y="546"/>
                  </a:lnTo>
                  <a:lnTo>
                    <a:pt x="1479" y="502"/>
                  </a:lnTo>
                  <a:lnTo>
                    <a:pt x="1473" y="469"/>
                  </a:lnTo>
                  <a:lnTo>
                    <a:pt x="1461" y="444"/>
                  </a:lnTo>
                  <a:lnTo>
                    <a:pt x="1456" y="413"/>
                  </a:lnTo>
                  <a:lnTo>
                    <a:pt x="1426" y="413"/>
                  </a:lnTo>
                  <a:lnTo>
                    <a:pt x="1392" y="334"/>
                  </a:lnTo>
                  <a:lnTo>
                    <a:pt x="1380" y="285"/>
                  </a:lnTo>
                  <a:lnTo>
                    <a:pt x="1415" y="292"/>
                  </a:lnTo>
                  <a:lnTo>
                    <a:pt x="1440" y="290"/>
                  </a:lnTo>
                  <a:lnTo>
                    <a:pt x="1466" y="264"/>
                  </a:lnTo>
                  <a:lnTo>
                    <a:pt x="1491" y="255"/>
                  </a:lnTo>
                  <a:lnTo>
                    <a:pt x="1500" y="222"/>
                  </a:lnTo>
                  <a:lnTo>
                    <a:pt x="1473" y="201"/>
                  </a:lnTo>
                  <a:lnTo>
                    <a:pt x="1459" y="180"/>
                  </a:lnTo>
                  <a:lnTo>
                    <a:pt x="1468" y="164"/>
                  </a:lnTo>
                  <a:lnTo>
                    <a:pt x="1482" y="129"/>
                  </a:lnTo>
                  <a:lnTo>
                    <a:pt x="1477" y="108"/>
                  </a:lnTo>
                  <a:lnTo>
                    <a:pt x="1452" y="96"/>
                  </a:lnTo>
                  <a:lnTo>
                    <a:pt x="1438" y="68"/>
                  </a:lnTo>
                  <a:lnTo>
                    <a:pt x="1449" y="54"/>
                  </a:lnTo>
                  <a:lnTo>
                    <a:pt x="1468" y="40"/>
                  </a:lnTo>
                  <a:lnTo>
                    <a:pt x="1449" y="14"/>
                  </a:lnTo>
                  <a:lnTo>
                    <a:pt x="1413" y="19"/>
                  </a:lnTo>
                  <a:lnTo>
                    <a:pt x="1369" y="42"/>
                  </a:lnTo>
                  <a:lnTo>
                    <a:pt x="1325" y="33"/>
                  </a:lnTo>
                  <a:lnTo>
                    <a:pt x="1277" y="31"/>
                  </a:lnTo>
                  <a:lnTo>
                    <a:pt x="1244" y="47"/>
                  </a:lnTo>
                  <a:lnTo>
                    <a:pt x="1226" y="80"/>
                  </a:lnTo>
                  <a:lnTo>
                    <a:pt x="1214" y="122"/>
                  </a:lnTo>
                  <a:lnTo>
                    <a:pt x="1184" y="124"/>
                  </a:lnTo>
                  <a:lnTo>
                    <a:pt x="1166" y="154"/>
                  </a:lnTo>
                  <a:lnTo>
                    <a:pt x="1085" y="150"/>
                  </a:lnTo>
                  <a:lnTo>
                    <a:pt x="1053" y="201"/>
                  </a:lnTo>
                  <a:lnTo>
                    <a:pt x="963" y="143"/>
                  </a:lnTo>
                  <a:lnTo>
                    <a:pt x="938" y="159"/>
                  </a:lnTo>
                  <a:lnTo>
                    <a:pt x="887" y="115"/>
                  </a:lnTo>
                  <a:lnTo>
                    <a:pt x="945" y="0"/>
                  </a:lnTo>
                  <a:lnTo>
                    <a:pt x="905" y="12"/>
                  </a:lnTo>
                  <a:lnTo>
                    <a:pt x="876" y="33"/>
                  </a:lnTo>
                  <a:lnTo>
                    <a:pt x="836" y="19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466956" y="4083027"/>
              <a:ext cx="903289" cy="755651"/>
            </a:xfrm>
            <a:custGeom>
              <a:avLst/>
              <a:gdLst/>
              <a:ahLst/>
              <a:cxnLst>
                <a:cxn ang="0">
                  <a:pos x="872" y="51"/>
                </a:cxn>
                <a:cxn ang="0">
                  <a:pos x="837" y="21"/>
                </a:cxn>
                <a:cxn ang="0">
                  <a:pos x="817" y="88"/>
                </a:cxn>
                <a:cxn ang="0">
                  <a:pos x="770" y="109"/>
                </a:cxn>
                <a:cxn ang="0">
                  <a:pos x="717" y="140"/>
                </a:cxn>
                <a:cxn ang="0">
                  <a:pos x="618" y="293"/>
                </a:cxn>
                <a:cxn ang="0">
                  <a:pos x="588" y="398"/>
                </a:cxn>
                <a:cxn ang="0">
                  <a:pos x="524" y="347"/>
                </a:cxn>
                <a:cxn ang="0">
                  <a:pos x="429" y="321"/>
                </a:cxn>
                <a:cxn ang="0">
                  <a:pos x="365" y="417"/>
                </a:cxn>
                <a:cxn ang="0">
                  <a:pos x="261" y="485"/>
                </a:cxn>
                <a:cxn ang="0">
                  <a:pos x="183" y="538"/>
                </a:cxn>
                <a:cxn ang="0">
                  <a:pos x="166" y="650"/>
                </a:cxn>
                <a:cxn ang="0">
                  <a:pos x="127" y="692"/>
                </a:cxn>
                <a:cxn ang="0">
                  <a:pos x="70" y="692"/>
                </a:cxn>
                <a:cxn ang="0">
                  <a:pos x="14" y="807"/>
                </a:cxn>
                <a:cxn ang="0">
                  <a:pos x="143" y="905"/>
                </a:cxn>
                <a:cxn ang="0">
                  <a:pos x="233" y="935"/>
                </a:cxn>
                <a:cxn ang="0">
                  <a:pos x="316" y="923"/>
                </a:cxn>
                <a:cxn ang="0">
                  <a:pos x="450" y="888"/>
                </a:cxn>
                <a:cxn ang="0">
                  <a:pos x="533" y="860"/>
                </a:cxn>
                <a:cxn ang="0">
                  <a:pos x="563" y="786"/>
                </a:cxn>
                <a:cxn ang="0">
                  <a:pos x="729" y="767"/>
                </a:cxn>
                <a:cxn ang="0">
                  <a:pos x="793" y="884"/>
                </a:cxn>
                <a:cxn ang="0">
                  <a:pos x="835" y="1003"/>
                </a:cxn>
                <a:cxn ang="0">
                  <a:pos x="819" y="1115"/>
                </a:cxn>
                <a:cxn ang="0">
                  <a:pos x="916" y="1073"/>
                </a:cxn>
                <a:cxn ang="0">
                  <a:pos x="971" y="1147"/>
                </a:cxn>
                <a:cxn ang="0">
                  <a:pos x="1056" y="1096"/>
                </a:cxn>
                <a:cxn ang="0">
                  <a:pos x="1181" y="1091"/>
                </a:cxn>
                <a:cxn ang="0">
                  <a:pos x="1241" y="1133"/>
                </a:cxn>
                <a:cxn ang="0">
                  <a:pos x="1294" y="1024"/>
                </a:cxn>
                <a:cxn ang="0">
                  <a:pos x="1305" y="977"/>
                </a:cxn>
                <a:cxn ang="0">
                  <a:pos x="1344" y="865"/>
                </a:cxn>
                <a:cxn ang="0">
                  <a:pos x="1400" y="825"/>
                </a:cxn>
                <a:cxn ang="0">
                  <a:pos x="1384" y="695"/>
                </a:cxn>
                <a:cxn ang="0">
                  <a:pos x="1367" y="578"/>
                </a:cxn>
                <a:cxn ang="0">
                  <a:pos x="1384" y="473"/>
                </a:cxn>
                <a:cxn ang="0">
                  <a:pos x="1411" y="389"/>
                </a:cxn>
                <a:cxn ang="0">
                  <a:pos x="1321" y="298"/>
                </a:cxn>
                <a:cxn ang="0">
                  <a:pos x="1213" y="345"/>
                </a:cxn>
                <a:cxn ang="0">
                  <a:pos x="1181" y="249"/>
                </a:cxn>
                <a:cxn ang="0">
                  <a:pos x="1135" y="193"/>
                </a:cxn>
                <a:cxn ang="0">
                  <a:pos x="1068" y="116"/>
                </a:cxn>
                <a:cxn ang="0">
                  <a:pos x="985" y="74"/>
                </a:cxn>
              </a:cxnLst>
              <a:rect l="0" t="0" r="r" b="b"/>
              <a:pathLst>
                <a:path w="1411" h="1194">
                  <a:moveTo>
                    <a:pt x="971" y="53"/>
                  </a:moveTo>
                  <a:lnTo>
                    <a:pt x="874" y="67"/>
                  </a:lnTo>
                  <a:lnTo>
                    <a:pt x="872" y="51"/>
                  </a:lnTo>
                  <a:lnTo>
                    <a:pt x="879" y="16"/>
                  </a:lnTo>
                  <a:lnTo>
                    <a:pt x="853" y="0"/>
                  </a:lnTo>
                  <a:lnTo>
                    <a:pt x="837" y="21"/>
                  </a:lnTo>
                  <a:lnTo>
                    <a:pt x="849" y="42"/>
                  </a:lnTo>
                  <a:lnTo>
                    <a:pt x="846" y="77"/>
                  </a:lnTo>
                  <a:lnTo>
                    <a:pt x="817" y="88"/>
                  </a:lnTo>
                  <a:lnTo>
                    <a:pt x="775" y="70"/>
                  </a:lnTo>
                  <a:lnTo>
                    <a:pt x="757" y="81"/>
                  </a:lnTo>
                  <a:lnTo>
                    <a:pt x="770" y="109"/>
                  </a:lnTo>
                  <a:lnTo>
                    <a:pt x="770" y="144"/>
                  </a:lnTo>
                  <a:lnTo>
                    <a:pt x="745" y="137"/>
                  </a:lnTo>
                  <a:lnTo>
                    <a:pt x="717" y="140"/>
                  </a:lnTo>
                  <a:lnTo>
                    <a:pt x="717" y="165"/>
                  </a:lnTo>
                  <a:lnTo>
                    <a:pt x="724" y="200"/>
                  </a:lnTo>
                  <a:lnTo>
                    <a:pt x="618" y="293"/>
                  </a:lnTo>
                  <a:lnTo>
                    <a:pt x="616" y="328"/>
                  </a:lnTo>
                  <a:lnTo>
                    <a:pt x="607" y="342"/>
                  </a:lnTo>
                  <a:lnTo>
                    <a:pt x="588" y="398"/>
                  </a:lnTo>
                  <a:lnTo>
                    <a:pt x="568" y="396"/>
                  </a:lnTo>
                  <a:lnTo>
                    <a:pt x="547" y="349"/>
                  </a:lnTo>
                  <a:lnTo>
                    <a:pt x="524" y="347"/>
                  </a:lnTo>
                  <a:lnTo>
                    <a:pt x="517" y="317"/>
                  </a:lnTo>
                  <a:lnTo>
                    <a:pt x="473" y="319"/>
                  </a:lnTo>
                  <a:lnTo>
                    <a:pt x="429" y="321"/>
                  </a:lnTo>
                  <a:lnTo>
                    <a:pt x="436" y="363"/>
                  </a:lnTo>
                  <a:lnTo>
                    <a:pt x="395" y="408"/>
                  </a:lnTo>
                  <a:lnTo>
                    <a:pt x="365" y="417"/>
                  </a:lnTo>
                  <a:lnTo>
                    <a:pt x="344" y="457"/>
                  </a:lnTo>
                  <a:lnTo>
                    <a:pt x="316" y="482"/>
                  </a:lnTo>
                  <a:lnTo>
                    <a:pt x="261" y="485"/>
                  </a:lnTo>
                  <a:lnTo>
                    <a:pt x="233" y="517"/>
                  </a:lnTo>
                  <a:lnTo>
                    <a:pt x="203" y="531"/>
                  </a:lnTo>
                  <a:lnTo>
                    <a:pt x="183" y="538"/>
                  </a:lnTo>
                  <a:lnTo>
                    <a:pt x="178" y="573"/>
                  </a:lnTo>
                  <a:lnTo>
                    <a:pt x="171" y="590"/>
                  </a:lnTo>
                  <a:lnTo>
                    <a:pt x="166" y="650"/>
                  </a:lnTo>
                  <a:lnTo>
                    <a:pt x="157" y="667"/>
                  </a:lnTo>
                  <a:lnTo>
                    <a:pt x="155" y="692"/>
                  </a:lnTo>
                  <a:lnTo>
                    <a:pt x="127" y="692"/>
                  </a:lnTo>
                  <a:lnTo>
                    <a:pt x="125" y="711"/>
                  </a:lnTo>
                  <a:lnTo>
                    <a:pt x="97" y="716"/>
                  </a:lnTo>
                  <a:lnTo>
                    <a:pt x="70" y="692"/>
                  </a:lnTo>
                  <a:lnTo>
                    <a:pt x="40" y="755"/>
                  </a:lnTo>
                  <a:lnTo>
                    <a:pt x="30" y="807"/>
                  </a:lnTo>
                  <a:lnTo>
                    <a:pt x="14" y="807"/>
                  </a:lnTo>
                  <a:lnTo>
                    <a:pt x="0" y="846"/>
                  </a:lnTo>
                  <a:lnTo>
                    <a:pt x="35" y="949"/>
                  </a:lnTo>
                  <a:lnTo>
                    <a:pt x="143" y="905"/>
                  </a:lnTo>
                  <a:lnTo>
                    <a:pt x="183" y="937"/>
                  </a:lnTo>
                  <a:lnTo>
                    <a:pt x="203" y="947"/>
                  </a:lnTo>
                  <a:lnTo>
                    <a:pt x="233" y="935"/>
                  </a:lnTo>
                  <a:lnTo>
                    <a:pt x="261" y="916"/>
                  </a:lnTo>
                  <a:lnTo>
                    <a:pt x="298" y="916"/>
                  </a:lnTo>
                  <a:lnTo>
                    <a:pt x="316" y="923"/>
                  </a:lnTo>
                  <a:lnTo>
                    <a:pt x="346" y="879"/>
                  </a:lnTo>
                  <a:lnTo>
                    <a:pt x="432" y="853"/>
                  </a:lnTo>
                  <a:lnTo>
                    <a:pt x="450" y="888"/>
                  </a:lnTo>
                  <a:lnTo>
                    <a:pt x="468" y="844"/>
                  </a:lnTo>
                  <a:lnTo>
                    <a:pt x="503" y="881"/>
                  </a:lnTo>
                  <a:lnTo>
                    <a:pt x="533" y="860"/>
                  </a:lnTo>
                  <a:lnTo>
                    <a:pt x="519" y="825"/>
                  </a:lnTo>
                  <a:lnTo>
                    <a:pt x="549" y="809"/>
                  </a:lnTo>
                  <a:lnTo>
                    <a:pt x="563" y="786"/>
                  </a:lnTo>
                  <a:lnTo>
                    <a:pt x="674" y="786"/>
                  </a:lnTo>
                  <a:lnTo>
                    <a:pt x="701" y="746"/>
                  </a:lnTo>
                  <a:lnTo>
                    <a:pt x="729" y="767"/>
                  </a:lnTo>
                  <a:lnTo>
                    <a:pt x="694" y="804"/>
                  </a:lnTo>
                  <a:lnTo>
                    <a:pt x="761" y="891"/>
                  </a:lnTo>
                  <a:lnTo>
                    <a:pt x="793" y="884"/>
                  </a:lnTo>
                  <a:lnTo>
                    <a:pt x="817" y="909"/>
                  </a:lnTo>
                  <a:lnTo>
                    <a:pt x="803" y="935"/>
                  </a:lnTo>
                  <a:lnTo>
                    <a:pt x="835" y="1003"/>
                  </a:lnTo>
                  <a:lnTo>
                    <a:pt x="814" y="1026"/>
                  </a:lnTo>
                  <a:lnTo>
                    <a:pt x="823" y="1070"/>
                  </a:lnTo>
                  <a:lnTo>
                    <a:pt x="819" y="1115"/>
                  </a:lnTo>
                  <a:lnTo>
                    <a:pt x="853" y="1138"/>
                  </a:lnTo>
                  <a:lnTo>
                    <a:pt x="890" y="1087"/>
                  </a:lnTo>
                  <a:lnTo>
                    <a:pt x="916" y="1073"/>
                  </a:lnTo>
                  <a:lnTo>
                    <a:pt x="929" y="1094"/>
                  </a:lnTo>
                  <a:lnTo>
                    <a:pt x="934" y="1131"/>
                  </a:lnTo>
                  <a:lnTo>
                    <a:pt x="971" y="1147"/>
                  </a:lnTo>
                  <a:lnTo>
                    <a:pt x="978" y="1194"/>
                  </a:lnTo>
                  <a:lnTo>
                    <a:pt x="1010" y="1164"/>
                  </a:lnTo>
                  <a:lnTo>
                    <a:pt x="1056" y="1096"/>
                  </a:lnTo>
                  <a:lnTo>
                    <a:pt x="1098" y="1103"/>
                  </a:lnTo>
                  <a:lnTo>
                    <a:pt x="1128" y="1061"/>
                  </a:lnTo>
                  <a:lnTo>
                    <a:pt x="1181" y="1091"/>
                  </a:lnTo>
                  <a:lnTo>
                    <a:pt x="1165" y="1147"/>
                  </a:lnTo>
                  <a:lnTo>
                    <a:pt x="1215" y="1173"/>
                  </a:lnTo>
                  <a:lnTo>
                    <a:pt x="1241" y="1133"/>
                  </a:lnTo>
                  <a:lnTo>
                    <a:pt x="1275" y="1087"/>
                  </a:lnTo>
                  <a:lnTo>
                    <a:pt x="1268" y="1056"/>
                  </a:lnTo>
                  <a:lnTo>
                    <a:pt x="1294" y="1024"/>
                  </a:lnTo>
                  <a:lnTo>
                    <a:pt x="1328" y="1012"/>
                  </a:lnTo>
                  <a:lnTo>
                    <a:pt x="1331" y="979"/>
                  </a:lnTo>
                  <a:lnTo>
                    <a:pt x="1305" y="977"/>
                  </a:lnTo>
                  <a:lnTo>
                    <a:pt x="1308" y="909"/>
                  </a:lnTo>
                  <a:lnTo>
                    <a:pt x="1328" y="898"/>
                  </a:lnTo>
                  <a:lnTo>
                    <a:pt x="1344" y="865"/>
                  </a:lnTo>
                  <a:lnTo>
                    <a:pt x="1349" y="816"/>
                  </a:lnTo>
                  <a:lnTo>
                    <a:pt x="1370" y="811"/>
                  </a:lnTo>
                  <a:lnTo>
                    <a:pt x="1400" y="825"/>
                  </a:lnTo>
                  <a:lnTo>
                    <a:pt x="1400" y="769"/>
                  </a:lnTo>
                  <a:lnTo>
                    <a:pt x="1377" y="732"/>
                  </a:lnTo>
                  <a:lnTo>
                    <a:pt x="1384" y="695"/>
                  </a:lnTo>
                  <a:lnTo>
                    <a:pt x="1386" y="646"/>
                  </a:lnTo>
                  <a:lnTo>
                    <a:pt x="1374" y="599"/>
                  </a:lnTo>
                  <a:lnTo>
                    <a:pt x="1367" y="578"/>
                  </a:lnTo>
                  <a:lnTo>
                    <a:pt x="1402" y="545"/>
                  </a:lnTo>
                  <a:lnTo>
                    <a:pt x="1409" y="515"/>
                  </a:lnTo>
                  <a:lnTo>
                    <a:pt x="1384" y="473"/>
                  </a:lnTo>
                  <a:lnTo>
                    <a:pt x="1379" y="452"/>
                  </a:lnTo>
                  <a:lnTo>
                    <a:pt x="1404" y="426"/>
                  </a:lnTo>
                  <a:lnTo>
                    <a:pt x="1411" y="389"/>
                  </a:lnTo>
                  <a:lnTo>
                    <a:pt x="1379" y="340"/>
                  </a:lnTo>
                  <a:lnTo>
                    <a:pt x="1367" y="303"/>
                  </a:lnTo>
                  <a:lnTo>
                    <a:pt x="1321" y="298"/>
                  </a:lnTo>
                  <a:lnTo>
                    <a:pt x="1268" y="310"/>
                  </a:lnTo>
                  <a:lnTo>
                    <a:pt x="1252" y="340"/>
                  </a:lnTo>
                  <a:lnTo>
                    <a:pt x="1213" y="345"/>
                  </a:lnTo>
                  <a:lnTo>
                    <a:pt x="1195" y="303"/>
                  </a:lnTo>
                  <a:lnTo>
                    <a:pt x="1174" y="275"/>
                  </a:lnTo>
                  <a:lnTo>
                    <a:pt x="1181" y="249"/>
                  </a:lnTo>
                  <a:lnTo>
                    <a:pt x="1211" y="244"/>
                  </a:lnTo>
                  <a:lnTo>
                    <a:pt x="1199" y="207"/>
                  </a:lnTo>
                  <a:lnTo>
                    <a:pt x="1135" y="193"/>
                  </a:lnTo>
                  <a:lnTo>
                    <a:pt x="1105" y="172"/>
                  </a:lnTo>
                  <a:lnTo>
                    <a:pt x="1089" y="133"/>
                  </a:lnTo>
                  <a:lnTo>
                    <a:pt x="1068" y="116"/>
                  </a:lnTo>
                  <a:lnTo>
                    <a:pt x="1054" y="98"/>
                  </a:lnTo>
                  <a:lnTo>
                    <a:pt x="1012" y="79"/>
                  </a:lnTo>
                  <a:lnTo>
                    <a:pt x="985" y="7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978005" y="2863826"/>
              <a:ext cx="865189" cy="896938"/>
            </a:xfrm>
            <a:custGeom>
              <a:avLst/>
              <a:gdLst/>
              <a:ahLst/>
              <a:cxnLst>
                <a:cxn ang="0">
                  <a:pos x="107" y="1082"/>
                </a:cxn>
                <a:cxn ang="0">
                  <a:pos x="190" y="975"/>
                </a:cxn>
                <a:cxn ang="0">
                  <a:pos x="256" y="994"/>
                </a:cxn>
                <a:cxn ang="0">
                  <a:pos x="355" y="1033"/>
                </a:cxn>
                <a:cxn ang="0">
                  <a:pos x="434" y="1057"/>
                </a:cxn>
                <a:cxn ang="0">
                  <a:pos x="413" y="1122"/>
                </a:cxn>
                <a:cxn ang="0">
                  <a:pos x="457" y="1229"/>
                </a:cxn>
                <a:cxn ang="0">
                  <a:pos x="471" y="1416"/>
                </a:cxn>
                <a:cxn ang="0">
                  <a:pos x="591" y="1362"/>
                </a:cxn>
                <a:cxn ang="0">
                  <a:pos x="704" y="1213"/>
                </a:cxn>
                <a:cxn ang="0">
                  <a:pos x="837" y="1110"/>
                </a:cxn>
                <a:cxn ang="0">
                  <a:pos x="759" y="1043"/>
                </a:cxn>
                <a:cxn ang="0">
                  <a:pos x="729" y="1052"/>
                </a:cxn>
                <a:cxn ang="0">
                  <a:pos x="724" y="1150"/>
                </a:cxn>
                <a:cxn ang="0">
                  <a:pos x="630" y="1211"/>
                </a:cxn>
                <a:cxn ang="0">
                  <a:pos x="549" y="1066"/>
                </a:cxn>
                <a:cxn ang="0">
                  <a:pos x="618" y="991"/>
                </a:cxn>
                <a:cxn ang="0">
                  <a:pos x="743" y="982"/>
                </a:cxn>
                <a:cxn ang="0">
                  <a:pos x="950" y="1008"/>
                </a:cxn>
                <a:cxn ang="0">
                  <a:pos x="1142" y="1129"/>
                </a:cxn>
                <a:cxn ang="0">
                  <a:pos x="1206" y="1134"/>
                </a:cxn>
                <a:cxn ang="0">
                  <a:pos x="1227" y="954"/>
                </a:cxn>
                <a:cxn ang="0">
                  <a:pos x="1351" y="947"/>
                </a:cxn>
                <a:cxn ang="0">
                  <a:pos x="1275" y="861"/>
                </a:cxn>
                <a:cxn ang="0">
                  <a:pos x="1197" y="744"/>
                </a:cxn>
                <a:cxn ang="0">
                  <a:pos x="1098" y="709"/>
                </a:cxn>
                <a:cxn ang="0">
                  <a:pos x="1102" y="627"/>
                </a:cxn>
                <a:cxn ang="0">
                  <a:pos x="1026" y="396"/>
                </a:cxn>
                <a:cxn ang="0">
                  <a:pos x="893" y="371"/>
                </a:cxn>
                <a:cxn ang="0">
                  <a:pos x="678" y="394"/>
                </a:cxn>
                <a:cxn ang="0">
                  <a:pos x="609" y="368"/>
                </a:cxn>
                <a:cxn ang="0">
                  <a:pos x="512" y="294"/>
                </a:cxn>
                <a:cxn ang="0">
                  <a:pos x="397" y="165"/>
                </a:cxn>
                <a:cxn ang="0">
                  <a:pos x="243" y="0"/>
                </a:cxn>
                <a:cxn ang="0">
                  <a:pos x="65" y="137"/>
                </a:cxn>
                <a:cxn ang="0">
                  <a:pos x="56" y="203"/>
                </a:cxn>
                <a:cxn ang="0">
                  <a:pos x="127" y="329"/>
                </a:cxn>
                <a:cxn ang="0">
                  <a:pos x="277" y="424"/>
                </a:cxn>
                <a:cxn ang="0">
                  <a:pos x="275" y="515"/>
                </a:cxn>
                <a:cxn ang="0">
                  <a:pos x="293" y="613"/>
                </a:cxn>
                <a:cxn ang="0">
                  <a:pos x="217" y="676"/>
                </a:cxn>
                <a:cxn ang="0">
                  <a:pos x="109" y="737"/>
                </a:cxn>
              </a:cxnLst>
              <a:rect l="0" t="0" r="r" b="b"/>
              <a:pathLst>
                <a:path w="1351" h="1416">
                  <a:moveTo>
                    <a:pt x="7" y="1033"/>
                  </a:moveTo>
                  <a:lnTo>
                    <a:pt x="70" y="1085"/>
                  </a:lnTo>
                  <a:lnTo>
                    <a:pt x="107" y="1082"/>
                  </a:lnTo>
                  <a:lnTo>
                    <a:pt x="139" y="1057"/>
                  </a:lnTo>
                  <a:lnTo>
                    <a:pt x="155" y="1031"/>
                  </a:lnTo>
                  <a:lnTo>
                    <a:pt x="190" y="975"/>
                  </a:lnTo>
                  <a:lnTo>
                    <a:pt x="226" y="968"/>
                  </a:lnTo>
                  <a:lnTo>
                    <a:pt x="222" y="994"/>
                  </a:lnTo>
                  <a:lnTo>
                    <a:pt x="256" y="994"/>
                  </a:lnTo>
                  <a:lnTo>
                    <a:pt x="286" y="989"/>
                  </a:lnTo>
                  <a:lnTo>
                    <a:pt x="330" y="996"/>
                  </a:lnTo>
                  <a:lnTo>
                    <a:pt x="355" y="1033"/>
                  </a:lnTo>
                  <a:lnTo>
                    <a:pt x="376" y="1068"/>
                  </a:lnTo>
                  <a:lnTo>
                    <a:pt x="406" y="1047"/>
                  </a:lnTo>
                  <a:lnTo>
                    <a:pt x="434" y="1057"/>
                  </a:lnTo>
                  <a:lnTo>
                    <a:pt x="441" y="1089"/>
                  </a:lnTo>
                  <a:lnTo>
                    <a:pt x="402" y="1101"/>
                  </a:lnTo>
                  <a:lnTo>
                    <a:pt x="413" y="1122"/>
                  </a:lnTo>
                  <a:lnTo>
                    <a:pt x="450" y="1143"/>
                  </a:lnTo>
                  <a:lnTo>
                    <a:pt x="466" y="1185"/>
                  </a:lnTo>
                  <a:lnTo>
                    <a:pt x="457" y="1229"/>
                  </a:lnTo>
                  <a:lnTo>
                    <a:pt x="466" y="1288"/>
                  </a:lnTo>
                  <a:lnTo>
                    <a:pt x="503" y="1334"/>
                  </a:lnTo>
                  <a:lnTo>
                    <a:pt x="471" y="1416"/>
                  </a:lnTo>
                  <a:lnTo>
                    <a:pt x="524" y="1404"/>
                  </a:lnTo>
                  <a:lnTo>
                    <a:pt x="577" y="1414"/>
                  </a:lnTo>
                  <a:lnTo>
                    <a:pt x="591" y="1362"/>
                  </a:lnTo>
                  <a:lnTo>
                    <a:pt x="697" y="1353"/>
                  </a:lnTo>
                  <a:lnTo>
                    <a:pt x="685" y="1229"/>
                  </a:lnTo>
                  <a:lnTo>
                    <a:pt x="704" y="1213"/>
                  </a:lnTo>
                  <a:lnTo>
                    <a:pt x="722" y="1302"/>
                  </a:lnTo>
                  <a:lnTo>
                    <a:pt x="789" y="1302"/>
                  </a:lnTo>
                  <a:lnTo>
                    <a:pt x="837" y="1110"/>
                  </a:lnTo>
                  <a:lnTo>
                    <a:pt x="828" y="1078"/>
                  </a:lnTo>
                  <a:lnTo>
                    <a:pt x="793" y="1047"/>
                  </a:lnTo>
                  <a:lnTo>
                    <a:pt x="759" y="1043"/>
                  </a:lnTo>
                  <a:lnTo>
                    <a:pt x="745" y="1010"/>
                  </a:lnTo>
                  <a:lnTo>
                    <a:pt x="722" y="1017"/>
                  </a:lnTo>
                  <a:lnTo>
                    <a:pt x="729" y="1052"/>
                  </a:lnTo>
                  <a:lnTo>
                    <a:pt x="752" y="1103"/>
                  </a:lnTo>
                  <a:lnTo>
                    <a:pt x="715" y="1124"/>
                  </a:lnTo>
                  <a:lnTo>
                    <a:pt x="724" y="1150"/>
                  </a:lnTo>
                  <a:lnTo>
                    <a:pt x="713" y="1171"/>
                  </a:lnTo>
                  <a:lnTo>
                    <a:pt x="701" y="1166"/>
                  </a:lnTo>
                  <a:lnTo>
                    <a:pt x="630" y="1211"/>
                  </a:lnTo>
                  <a:lnTo>
                    <a:pt x="540" y="1141"/>
                  </a:lnTo>
                  <a:lnTo>
                    <a:pt x="515" y="1087"/>
                  </a:lnTo>
                  <a:lnTo>
                    <a:pt x="549" y="1066"/>
                  </a:lnTo>
                  <a:lnTo>
                    <a:pt x="586" y="1068"/>
                  </a:lnTo>
                  <a:lnTo>
                    <a:pt x="630" y="1038"/>
                  </a:lnTo>
                  <a:lnTo>
                    <a:pt x="618" y="991"/>
                  </a:lnTo>
                  <a:lnTo>
                    <a:pt x="678" y="977"/>
                  </a:lnTo>
                  <a:lnTo>
                    <a:pt x="710" y="998"/>
                  </a:lnTo>
                  <a:lnTo>
                    <a:pt x="743" y="982"/>
                  </a:lnTo>
                  <a:lnTo>
                    <a:pt x="853" y="1029"/>
                  </a:lnTo>
                  <a:lnTo>
                    <a:pt x="899" y="1010"/>
                  </a:lnTo>
                  <a:lnTo>
                    <a:pt x="950" y="1008"/>
                  </a:lnTo>
                  <a:lnTo>
                    <a:pt x="1024" y="1024"/>
                  </a:lnTo>
                  <a:lnTo>
                    <a:pt x="1142" y="1129"/>
                  </a:lnTo>
                  <a:lnTo>
                    <a:pt x="1142" y="1129"/>
                  </a:lnTo>
                  <a:lnTo>
                    <a:pt x="1158" y="1159"/>
                  </a:lnTo>
                  <a:lnTo>
                    <a:pt x="1195" y="1103"/>
                  </a:lnTo>
                  <a:lnTo>
                    <a:pt x="1206" y="1134"/>
                  </a:lnTo>
                  <a:lnTo>
                    <a:pt x="1241" y="1082"/>
                  </a:lnTo>
                  <a:lnTo>
                    <a:pt x="1197" y="1054"/>
                  </a:lnTo>
                  <a:lnTo>
                    <a:pt x="1227" y="954"/>
                  </a:lnTo>
                  <a:lnTo>
                    <a:pt x="1331" y="954"/>
                  </a:lnTo>
                  <a:lnTo>
                    <a:pt x="1351" y="947"/>
                  </a:lnTo>
                  <a:lnTo>
                    <a:pt x="1351" y="947"/>
                  </a:lnTo>
                  <a:lnTo>
                    <a:pt x="1347" y="903"/>
                  </a:lnTo>
                  <a:lnTo>
                    <a:pt x="1303" y="884"/>
                  </a:lnTo>
                  <a:lnTo>
                    <a:pt x="1275" y="861"/>
                  </a:lnTo>
                  <a:lnTo>
                    <a:pt x="1257" y="763"/>
                  </a:lnTo>
                  <a:lnTo>
                    <a:pt x="1218" y="767"/>
                  </a:lnTo>
                  <a:lnTo>
                    <a:pt x="1197" y="744"/>
                  </a:lnTo>
                  <a:lnTo>
                    <a:pt x="1142" y="779"/>
                  </a:lnTo>
                  <a:lnTo>
                    <a:pt x="1123" y="702"/>
                  </a:lnTo>
                  <a:lnTo>
                    <a:pt x="1098" y="709"/>
                  </a:lnTo>
                  <a:lnTo>
                    <a:pt x="1056" y="683"/>
                  </a:lnTo>
                  <a:lnTo>
                    <a:pt x="1063" y="627"/>
                  </a:lnTo>
                  <a:lnTo>
                    <a:pt x="1102" y="627"/>
                  </a:lnTo>
                  <a:lnTo>
                    <a:pt x="1102" y="581"/>
                  </a:lnTo>
                  <a:lnTo>
                    <a:pt x="1082" y="494"/>
                  </a:lnTo>
                  <a:lnTo>
                    <a:pt x="1026" y="396"/>
                  </a:lnTo>
                  <a:lnTo>
                    <a:pt x="1024" y="361"/>
                  </a:lnTo>
                  <a:lnTo>
                    <a:pt x="962" y="352"/>
                  </a:lnTo>
                  <a:lnTo>
                    <a:pt x="893" y="371"/>
                  </a:lnTo>
                  <a:lnTo>
                    <a:pt x="777" y="375"/>
                  </a:lnTo>
                  <a:lnTo>
                    <a:pt x="754" y="396"/>
                  </a:lnTo>
                  <a:lnTo>
                    <a:pt x="678" y="394"/>
                  </a:lnTo>
                  <a:lnTo>
                    <a:pt x="646" y="464"/>
                  </a:lnTo>
                  <a:lnTo>
                    <a:pt x="630" y="445"/>
                  </a:lnTo>
                  <a:lnTo>
                    <a:pt x="609" y="368"/>
                  </a:lnTo>
                  <a:lnTo>
                    <a:pt x="586" y="340"/>
                  </a:lnTo>
                  <a:lnTo>
                    <a:pt x="538" y="329"/>
                  </a:lnTo>
                  <a:lnTo>
                    <a:pt x="512" y="294"/>
                  </a:lnTo>
                  <a:lnTo>
                    <a:pt x="508" y="242"/>
                  </a:lnTo>
                  <a:lnTo>
                    <a:pt x="436" y="147"/>
                  </a:lnTo>
                  <a:lnTo>
                    <a:pt x="397" y="165"/>
                  </a:lnTo>
                  <a:lnTo>
                    <a:pt x="335" y="81"/>
                  </a:lnTo>
                  <a:lnTo>
                    <a:pt x="305" y="81"/>
                  </a:lnTo>
                  <a:lnTo>
                    <a:pt x="243" y="0"/>
                  </a:lnTo>
                  <a:lnTo>
                    <a:pt x="199" y="33"/>
                  </a:lnTo>
                  <a:lnTo>
                    <a:pt x="125" y="112"/>
                  </a:lnTo>
                  <a:lnTo>
                    <a:pt x="65" y="137"/>
                  </a:lnTo>
                  <a:lnTo>
                    <a:pt x="19" y="119"/>
                  </a:lnTo>
                  <a:lnTo>
                    <a:pt x="24" y="156"/>
                  </a:lnTo>
                  <a:lnTo>
                    <a:pt x="56" y="203"/>
                  </a:lnTo>
                  <a:lnTo>
                    <a:pt x="65" y="252"/>
                  </a:lnTo>
                  <a:lnTo>
                    <a:pt x="77" y="296"/>
                  </a:lnTo>
                  <a:lnTo>
                    <a:pt x="127" y="329"/>
                  </a:lnTo>
                  <a:lnTo>
                    <a:pt x="109" y="427"/>
                  </a:lnTo>
                  <a:lnTo>
                    <a:pt x="169" y="387"/>
                  </a:lnTo>
                  <a:lnTo>
                    <a:pt x="277" y="424"/>
                  </a:lnTo>
                  <a:lnTo>
                    <a:pt x="314" y="494"/>
                  </a:lnTo>
                  <a:lnTo>
                    <a:pt x="296" y="501"/>
                  </a:lnTo>
                  <a:lnTo>
                    <a:pt x="275" y="515"/>
                  </a:lnTo>
                  <a:lnTo>
                    <a:pt x="270" y="550"/>
                  </a:lnTo>
                  <a:lnTo>
                    <a:pt x="291" y="564"/>
                  </a:lnTo>
                  <a:lnTo>
                    <a:pt x="293" y="613"/>
                  </a:lnTo>
                  <a:lnTo>
                    <a:pt x="259" y="602"/>
                  </a:lnTo>
                  <a:lnTo>
                    <a:pt x="231" y="641"/>
                  </a:lnTo>
                  <a:lnTo>
                    <a:pt x="217" y="676"/>
                  </a:lnTo>
                  <a:lnTo>
                    <a:pt x="238" y="697"/>
                  </a:lnTo>
                  <a:lnTo>
                    <a:pt x="226" y="730"/>
                  </a:lnTo>
                  <a:lnTo>
                    <a:pt x="109" y="737"/>
                  </a:lnTo>
                  <a:lnTo>
                    <a:pt x="0" y="746"/>
                  </a:lnTo>
                  <a:lnTo>
                    <a:pt x="7" y="973"/>
                  </a:lnTo>
                </a:path>
              </a:pathLst>
            </a:custGeom>
            <a:solidFill>
              <a:srgbClr val="FFFF0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536553" y="4410052"/>
              <a:ext cx="506414" cy="1030288"/>
            </a:xfrm>
            <a:custGeom>
              <a:avLst/>
              <a:gdLst/>
              <a:ahLst/>
              <a:cxnLst>
                <a:cxn ang="0">
                  <a:pos x="740" y="1050"/>
                </a:cxn>
                <a:cxn ang="0">
                  <a:pos x="650" y="1020"/>
                </a:cxn>
                <a:cxn ang="0">
                  <a:pos x="634" y="952"/>
                </a:cxn>
                <a:cxn ang="0">
                  <a:pos x="655" y="906"/>
                </a:cxn>
                <a:cxn ang="0">
                  <a:pos x="692" y="829"/>
                </a:cxn>
                <a:cxn ang="0">
                  <a:pos x="678" y="787"/>
                </a:cxn>
                <a:cxn ang="0">
                  <a:pos x="653" y="710"/>
                </a:cxn>
                <a:cxn ang="0">
                  <a:pos x="694" y="684"/>
                </a:cxn>
                <a:cxn ang="0">
                  <a:pos x="754" y="579"/>
                </a:cxn>
                <a:cxn ang="0">
                  <a:pos x="710" y="577"/>
                </a:cxn>
                <a:cxn ang="0">
                  <a:pos x="650" y="500"/>
                </a:cxn>
                <a:cxn ang="0">
                  <a:pos x="722" y="462"/>
                </a:cxn>
                <a:cxn ang="0">
                  <a:pos x="726" y="341"/>
                </a:cxn>
                <a:cxn ang="0">
                  <a:pos x="692" y="371"/>
                </a:cxn>
                <a:cxn ang="0">
                  <a:pos x="586" y="304"/>
                </a:cxn>
                <a:cxn ang="0">
                  <a:pos x="547" y="353"/>
                </a:cxn>
                <a:cxn ang="0">
                  <a:pos x="507" y="266"/>
                </a:cxn>
                <a:cxn ang="0">
                  <a:pos x="498" y="164"/>
                </a:cxn>
                <a:cxn ang="0">
                  <a:pos x="512" y="140"/>
                </a:cxn>
                <a:cxn ang="0">
                  <a:pos x="484" y="164"/>
                </a:cxn>
                <a:cxn ang="0">
                  <a:pos x="436" y="136"/>
                </a:cxn>
                <a:cxn ang="0">
                  <a:pos x="351" y="84"/>
                </a:cxn>
                <a:cxn ang="0">
                  <a:pos x="358" y="12"/>
                </a:cxn>
                <a:cxn ang="0">
                  <a:pos x="321" y="7"/>
                </a:cxn>
                <a:cxn ang="0">
                  <a:pos x="268" y="63"/>
                </a:cxn>
                <a:cxn ang="0">
                  <a:pos x="185" y="101"/>
                </a:cxn>
                <a:cxn ang="0">
                  <a:pos x="169" y="73"/>
                </a:cxn>
                <a:cxn ang="0">
                  <a:pos x="134" y="101"/>
                </a:cxn>
                <a:cxn ang="0">
                  <a:pos x="28" y="115"/>
                </a:cxn>
                <a:cxn ang="0">
                  <a:pos x="10" y="143"/>
                </a:cxn>
                <a:cxn ang="0">
                  <a:pos x="12" y="189"/>
                </a:cxn>
                <a:cxn ang="0">
                  <a:pos x="0" y="297"/>
                </a:cxn>
                <a:cxn ang="0">
                  <a:pos x="21" y="383"/>
                </a:cxn>
                <a:cxn ang="0">
                  <a:pos x="35" y="441"/>
                </a:cxn>
                <a:cxn ang="0">
                  <a:pos x="40" y="530"/>
                </a:cxn>
                <a:cxn ang="0">
                  <a:pos x="67" y="630"/>
                </a:cxn>
                <a:cxn ang="0">
                  <a:pos x="88" y="705"/>
                </a:cxn>
                <a:cxn ang="0">
                  <a:pos x="95" y="768"/>
                </a:cxn>
                <a:cxn ang="0">
                  <a:pos x="102" y="810"/>
                </a:cxn>
                <a:cxn ang="0">
                  <a:pos x="139" y="875"/>
                </a:cxn>
                <a:cxn ang="0">
                  <a:pos x="166" y="931"/>
                </a:cxn>
                <a:cxn ang="0">
                  <a:pos x="178" y="1053"/>
                </a:cxn>
                <a:cxn ang="0">
                  <a:pos x="212" y="1106"/>
                </a:cxn>
                <a:cxn ang="0">
                  <a:pos x="229" y="1179"/>
                </a:cxn>
                <a:cxn ang="0">
                  <a:pos x="219" y="1223"/>
                </a:cxn>
                <a:cxn ang="0">
                  <a:pos x="247" y="1298"/>
                </a:cxn>
                <a:cxn ang="0">
                  <a:pos x="263" y="1377"/>
                </a:cxn>
                <a:cxn ang="0">
                  <a:pos x="272" y="1456"/>
                </a:cxn>
                <a:cxn ang="0">
                  <a:pos x="314" y="1512"/>
                </a:cxn>
                <a:cxn ang="0">
                  <a:pos x="420" y="1578"/>
                </a:cxn>
                <a:cxn ang="0">
                  <a:pos x="503" y="1599"/>
                </a:cxn>
                <a:cxn ang="0">
                  <a:pos x="436" y="1489"/>
                </a:cxn>
                <a:cxn ang="0">
                  <a:pos x="505" y="1501"/>
                </a:cxn>
                <a:cxn ang="0">
                  <a:pos x="625" y="1466"/>
                </a:cxn>
                <a:cxn ang="0">
                  <a:pos x="717" y="1314"/>
                </a:cxn>
                <a:cxn ang="0">
                  <a:pos x="756" y="1272"/>
                </a:cxn>
                <a:cxn ang="0">
                  <a:pos x="791" y="1064"/>
                </a:cxn>
              </a:cxnLst>
              <a:rect l="0" t="0" r="r" b="b"/>
              <a:pathLst>
                <a:path w="793" h="1627">
                  <a:moveTo>
                    <a:pt x="791" y="1064"/>
                  </a:moveTo>
                  <a:lnTo>
                    <a:pt x="740" y="1050"/>
                  </a:lnTo>
                  <a:lnTo>
                    <a:pt x="740" y="1004"/>
                  </a:lnTo>
                  <a:lnTo>
                    <a:pt x="650" y="1020"/>
                  </a:lnTo>
                  <a:lnTo>
                    <a:pt x="618" y="976"/>
                  </a:lnTo>
                  <a:lnTo>
                    <a:pt x="634" y="952"/>
                  </a:lnTo>
                  <a:lnTo>
                    <a:pt x="620" y="913"/>
                  </a:lnTo>
                  <a:lnTo>
                    <a:pt x="655" y="906"/>
                  </a:lnTo>
                  <a:lnTo>
                    <a:pt x="678" y="852"/>
                  </a:lnTo>
                  <a:lnTo>
                    <a:pt x="692" y="829"/>
                  </a:lnTo>
                  <a:lnTo>
                    <a:pt x="678" y="810"/>
                  </a:lnTo>
                  <a:lnTo>
                    <a:pt x="678" y="787"/>
                  </a:lnTo>
                  <a:lnTo>
                    <a:pt x="694" y="759"/>
                  </a:lnTo>
                  <a:lnTo>
                    <a:pt x="653" y="710"/>
                  </a:lnTo>
                  <a:lnTo>
                    <a:pt x="669" y="684"/>
                  </a:lnTo>
                  <a:lnTo>
                    <a:pt x="694" y="684"/>
                  </a:lnTo>
                  <a:lnTo>
                    <a:pt x="694" y="651"/>
                  </a:lnTo>
                  <a:lnTo>
                    <a:pt x="754" y="579"/>
                  </a:lnTo>
                  <a:lnTo>
                    <a:pt x="736" y="558"/>
                  </a:lnTo>
                  <a:lnTo>
                    <a:pt x="710" y="577"/>
                  </a:lnTo>
                  <a:lnTo>
                    <a:pt x="637" y="530"/>
                  </a:lnTo>
                  <a:lnTo>
                    <a:pt x="650" y="500"/>
                  </a:lnTo>
                  <a:lnTo>
                    <a:pt x="696" y="502"/>
                  </a:lnTo>
                  <a:lnTo>
                    <a:pt x="722" y="462"/>
                  </a:lnTo>
                  <a:lnTo>
                    <a:pt x="722" y="402"/>
                  </a:lnTo>
                  <a:lnTo>
                    <a:pt x="726" y="341"/>
                  </a:lnTo>
                  <a:lnTo>
                    <a:pt x="696" y="341"/>
                  </a:lnTo>
                  <a:lnTo>
                    <a:pt x="692" y="371"/>
                  </a:lnTo>
                  <a:lnTo>
                    <a:pt x="586" y="371"/>
                  </a:lnTo>
                  <a:lnTo>
                    <a:pt x="586" y="304"/>
                  </a:lnTo>
                  <a:lnTo>
                    <a:pt x="560" y="297"/>
                  </a:lnTo>
                  <a:lnTo>
                    <a:pt x="547" y="353"/>
                  </a:lnTo>
                  <a:lnTo>
                    <a:pt x="496" y="299"/>
                  </a:lnTo>
                  <a:lnTo>
                    <a:pt x="507" y="266"/>
                  </a:lnTo>
                  <a:lnTo>
                    <a:pt x="537" y="196"/>
                  </a:lnTo>
                  <a:lnTo>
                    <a:pt x="498" y="164"/>
                  </a:lnTo>
                  <a:lnTo>
                    <a:pt x="542" y="152"/>
                  </a:lnTo>
                  <a:lnTo>
                    <a:pt x="512" y="140"/>
                  </a:lnTo>
                  <a:lnTo>
                    <a:pt x="484" y="140"/>
                  </a:lnTo>
                  <a:lnTo>
                    <a:pt x="484" y="164"/>
                  </a:lnTo>
                  <a:lnTo>
                    <a:pt x="461" y="164"/>
                  </a:lnTo>
                  <a:lnTo>
                    <a:pt x="436" y="136"/>
                  </a:lnTo>
                  <a:lnTo>
                    <a:pt x="399" y="101"/>
                  </a:lnTo>
                  <a:lnTo>
                    <a:pt x="351" y="84"/>
                  </a:lnTo>
                  <a:lnTo>
                    <a:pt x="348" y="47"/>
                  </a:lnTo>
                  <a:lnTo>
                    <a:pt x="358" y="12"/>
                  </a:lnTo>
                  <a:lnTo>
                    <a:pt x="348" y="0"/>
                  </a:lnTo>
                  <a:lnTo>
                    <a:pt x="321" y="7"/>
                  </a:lnTo>
                  <a:lnTo>
                    <a:pt x="270" y="14"/>
                  </a:lnTo>
                  <a:lnTo>
                    <a:pt x="268" y="63"/>
                  </a:lnTo>
                  <a:lnTo>
                    <a:pt x="226" y="84"/>
                  </a:lnTo>
                  <a:lnTo>
                    <a:pt x="185" y="101"/>
                  </a:lnTo>
                  <a:lnTo>
                    <a:pt x="173" y="101"/>
                  </a:lnTo>
                  <a:lnTo>
                    <a:pt x="169" y="73"/>
                  </a:lnTo>
                  <a:lnTo>
                    <a:pt x="136" y="80"/>
                  </a:lnTo>
                  <a:lnTo>
                    <a:pt x="134" y="101"/>
                  </a:lnTo>
                  <a:lnTo>
                    <a:pt x="102" y="112"/>
                  </a:lnTo>
                  <a:lnTo>
                    <a:pt x="28" y="115"/>
                  </a:lnTo>
                  <a:lnTo>
                    <a:pt x="26" y="138"/>
                  </a:lnTo>
                  <a:lnTo>
                    <a:pt x="10" y="143"/>
                  </a:lnTo>
                  <a:lnTo>
                    <a:pt x="5" y="154"/>
                  </a:lnTo>
                  <a:lnTo>
                    <a:pt x="12" y="189"/>
                  </a:lnTo>
                  <a:lnTo>
                    <a:pt x="3" y="257"/>
                  </a:lnTo>
                  <a:lnTo>
                    <a:pt x="0" y="297"/>
                  </a:lnTo>
                  <a:lnTo>
                    <a:pt x="19" y="346"/>
                  </a:lnTo>
                  <a:lnTo>
                    <a:pt x="21" y="383"/>
                  </a:lnTo>
                  <a:lnTo>
                    <a:pt x="28" y="406"/>
                  </a:lnTo>
                  <a:lnTo>
                    <a:pt x="35" y="441"/>
                  </a:lnTo>
                  <a:lnTo>
                    <a:pt x="58" y="481"/>
                  </a:lnTo>
                  <a:lnTo>
                    <a:pt x="40" y="530"/>
                  </a:lnTo>
                  <a:lnTo>
                    <a:pt x="46" y="586"/>
                  </a:lnTo>
                  <a:lnTo>
                    <a:pt x="67" y="630"/>
                  </a:lnTo>
                  <a:lnTo>
                    <a:pt x="74" y="684"/>
                  </a:lnTo>
                  <a:lnTo>
                    <a:pt x="88" y="705"/>
                  </a:lnTo>
                  <a:lnTo>
                    <a:pt x="99" y="719"/>
                  </a:lnTo>
                  <a:lnTo>
                    <a:pt x="95" y="768"/>
                  </a:lnTo>
                  <a:lnTo>
                    <a:pt x="90" y="787"/>
                  </a:lnTo>
                  <a:lnTo>
                    <a:pt x="102" y="810"/>
                  </a:lnTo>
                  <a:lnTo>
                    <a:pt x="116" y="852"/>
                  </a:lnTo>
                  <a:lnTo>
                    <a:pt x="139" y="875"/>
                  </a:lnTo>
                  <a:lnTo>
                    <a:pt x="139" y="922"/>
                  </a:lnTo>
                  <a:lnTo>
                    <a:pt x="166" y="931"/>
                  </a:lnTo>
                  <a:lnTo>
                    <a:pt x="192" y="1004"/>
                  </a:lnTo>
                  <a:lnTo>
                    <a:pt x="178" y="1053"/>
                  </a:lnTo>
                  <a:lnTo>
                    <a:pt x="196" y="1085"/>
                  </a:lnTo>
                  <a:lnTo>
                    <a:pt x="212" y="1106"/>
                  </a:lnTo>
                  <a:lnTo>
                    <a:pt x="226" y="1139"/>
                  </a:lnTo>
                  <a:lnTo>
                    <a:pt x="229" y="1179"/>
                  </a:lnTo>
                  <a:lnTo>
                    <a:pt x="215" y="1181"/>
                  </a:lnTo>
                  <a:lnTo>
                    <a:pt x="219" y="1223"/>
                  </a:lnTo>
                  <a:lnTo>
                    <a:pt x="238" y="1256"/>
                  </a:lnTo>
                  <a:lnTo>
                    <a:pt x="247" y="1298"/>
                  </a:lnTo>
                  <a:lnTo>
                    <a:pt x="263" y="1328"/>
                  </a:lnTo>
                  <a:lnTo>
                    <a:pt x="263" y="1377"/>
                  </a:lnTo>
                  <a:lnTo>
                    <a:pt x="263" y="1419"/>
                  </a:lnTo>
                  <a:lnTo>
                    <a:pt x="272" y="1456"/>
                  </a:lnTo>
                  <a:lnTo>
                    <a:pt x="286" y="1494"/>
                  </a:lnTo>
                  <a:lnTo>
                    <a:pt x="314" y="1512"/>
                  </a:lnTo>
                  <a:lnTo>
                    <a:pt x="348" y="1505"/>
                  </a:lnTo>
                  <a:lnTo>
                    <a:pt x="420" y="1578"/>
                  </a:lnTo>
                  <a:lnTo>
                    <a:pt x="482" y="1627"/>
                  </a:lnTo>
                  <a:lnTo>
                    <a:pt x="503" y="1599"/>
                  </a:lnTo>
                  <a:lnTo>
                    <a:pt x="452" y="1522"/>
                  </a:lnTo>
                  <a:lnTo>
                    <a:pt x="436" y="1489"/>
                  </a:lnTo>
                  <a:lnTo>
                    <a:pt x="475" y="1475"/>
                  </a:lnTo>
                  <a:lnTo>
                    <a:pt x="505" y="1501"/>
                  </a:lnTo>
                  <a:lnTo>
                    <a:pt x="563" y="1550"/>
                  </a:lnTo>
                  <a:lnTo>
                    <a:pt x="625" y="1466"/>
                  </a:lnTo>
                  <a:lnTo>
                    <a:pt x="694" y="1391"/>
                  </a:lnTo>
                  <a:lnTo>
                    <a:pt x="717" y="1314"/>
                  </a:lnTo>
                  <a:lnTo>
                    <a:pt x="752" y="1302"/>
                  </a:lnTo>
                  <a:lnTo>
                    <a:pt x="756" y="1272"/>
                  </a:lnTo>
                  <a:lnTo>
                    <a:pt x="793" y="1263"/>
                  </a:lnTo>
                  <a:lnTo>
                    <a:pt x="791" y="1064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073129" y="1927199"/>
              <a:ext cx="771526" cy="1044576"/>
            </a:xfrm>
            <a:custGeom>
              <a:avLst/>
              <a:gdLst/>
              <a:ahLst/>
              <a:cxnLst>
                <a:cxn ang="0">
                  <a:pos x="680" y="1588"/>
                </a:cxn>
                <a:cxn ang="0">
                  <a:pos x="747" y="1539"/>
                </a:cxn>
                <a:cxn ang="0">
                  <a:pos x="780" y="1537"/>
                </a:cxn>
                <a:cxn ang="0">
                  <a:pos x="842" y="1560"/>
                </a:cxn>
                <a:cxn ang="0">
                  <a:pos x="888" y="1626"/>
                </a:cxn>
                <a:cxn ang="0">
                  <a:pos x="1031" y="1484"/>
                </a:cxn>
                <a:cxn ang="0">
                  <a:pos x="895" y="1379"/>
                </a:cxn>
                <a:cxn ang="0">
                  <a:pos x="948" y="1269"/>
                </a:cxn>
                <a:cxn ang="0">
                  <a:pos x="1015" y="1162"/>
                </a:cxn>
                <a:cxn ang="0">
                  <a:pos x="1029" y="966"/>
                </a:cxn>
                <a:cxn ang="0">
                  <a:pos x="934" y="896"/>
                </a:cxn>
                <a:cxn ang="0">
                  <a:pos x="869" y="872"/>
                </a:cxn>
                <a:cxn ang="0">
                  <a:pos x="943" y="737"/>
                </a:cxn>
                <a:cxn ang="0">
                  <a:pos x="1026" y="634"/>
                </a:cxn>
                <a:cxn ang="0">
                  <a:pos x="1153" y="553"/>
                </a:cxn>
                <a:cxn ang="0">
                  <a:pos x="1167" y="480"/>
                </a:cxn>
                <a:cxn ang="0">
                  <a:pos x="1135" y="539"/>
                </a:cxn>
                <a:cxn ang="0">
                  <a:pos x="1130" y="441"/>
                </a:cxn>
                <a:cxn ang="0">
                  <a:pos x="1204" y="378"/>
                </a:cxn>
                <a:cxn ang="0">
                  <a:pos x="1095" y="422"/>
                </a:cxn>
                <a:cxn ang="0">
                  <a:pos x="1005" y="368"/>
                </a:cxn>
                <a:cxn ang="0">
                  <a:pos x="948" y="368"/>
                </a:cxn>
                <a:cxn ang="0">
                  <a:pos x="895" y="305"/>
                </a:cxn>
                <a:cxn ang="0">
                  <a:pos x="812" y="247"/>
                </a:cxn>
                <a:cxn ang="0">
                  <a:pos x="662" y="217"/>
                </a:cxn>
                <a:cxn ang="0">
                  <a:pos x="607" y="100"/>
                </a:cxn>
                <a:cxn ang="0">
                  <a:pos x="496" y="119"/>
                </a:cxn>
                <a:cxn ang="0">
                  <a:pos x="464" y="39"/>
                </a:cxn>
                <a:cxn ang="0">
                  <a:pos x="408" y="0"/>
                </a:cxn>
                <a:cxn ang="0">
                  <a:pos x="374" y="93"/>
                </a:cxn>
                <a:cxn ang="0">
                  <a:pos x="346" y="198"/>
                </a:cxn>
                <a:cxn ang="0">
                  <a:pos x="425" y="266"/>
                </a:cxn>
                <a:cxn ang="0">
                  <a:pos x="528" y="308"/>
                </a:cxn>
                <a:cxn ang="0">
                  <a:pos x="551" y="345"/>
                </a:cxn>
                <a:cxn ang="0">
                  <a:pos x="487" y="410"/>
                </a:cxn>
                <a:cxn ang="0">
                  <a:pos x="475" y="508"/>
                </a:cxn>
                <a:cxn ang="0">
                  <a:pos x="429" y="522"/>
                </a:cxn>
                <a:cxn ang="0">
                  <a:pos x="309" y="639"/>
                </a:cxn>
                <a:cxn ang="0">
                  <a:pos x="263" y="679"/>
                </a:cxn>
                <a:cxn ang="0">
                  <a:pos x="231" y="735"/>
                </a:cxn>
                <a:cxn ang="0">
                  <a:pos x="206" y="842"/>
                </a:cxn>
                <a:cxn ang="0">
                  <a:pos x="148" y="872"/>
                </a:cxn>
                <a:cxn ang="0">
                  <a:pos x="120" y="921"/>
                </a:cxn>
                <a:cxn ang="0">
                  <a:pos x="56" y="1064"/>
                </a:cxn>
                <a:cxn ang="0">
                  <a:pos x="0" y="1134"/>
                </a:cxn>
                <a:cxn ang="0">
                  <a:pos x="53" y="1208"/>
                </a:cxn>
                <a:cxn ang="0">
                  <a:pos x="118" y="1255"/>
                </a:cxn>
                <a:cxn ang="0">
                  <a:pos x="224" y="1374"/>
                </a:cxn>
                <a:cxn ang="0">
                  <a:pos x="293" y="1500"/>
                </a:cxn>
                <a:cxn ang="0">
                  <a:pos x="307" y="1586"/>
                </a:cxn>
              </a:cxnLst>
              <a:rect l="0" t="0" r="r" b="b"/>
              <a:pathLst>
                <a:path w="1204" h="1649">
                  <a:moveTo>
                    <a:pt x="438" y="1649"/>
                  </a:moveTo>
                  <a:lnTo>
                    <a:pt x="496" y="1635"/>
                  </a:lnTo>
                  <a:lnTo>
                    <a:pt x="680" y="1588"/>
                  </a:lnTo>
                  <a:lnTo>
                    <a:pt x="703" y="1551"/>
                  </a:lnTo>
                  <a:lnTo>
                    <a:pt x="745" y="1565"/>
                  </a:lnTo>
                  <a:lnTo>
                    <a:pt x="747" y="1539"/>
                  </a:lnTo>
                  <a:lnTo>
                    <a:pt x="766" y="1577"/>
                  </a:lnTo>
                  <a:lnTo>
                    <a:pt x="786" y="1577"/>
                  </a:lnTo>
                  <a:lnTo>
                    <a:pt x="780" y="1537"/>
                  </a:lnTo>
                  <a:lnTo>
                    <a:pt x="810" y="1533"/>
                  </a:lnTo>
                  <a:lnTo>
                    <a:pt x="821" y="1570"/>
                  </a:lnTo>
                  <a:lnTo>
                    <a:pt x="842" y="1560"/>
                  </a:lnTo>
                  <a:lnTo>
                    <a:pt x="846" y="1591"/>
                  </a:lnTo>
                  <a:lnTo>
                    <a:pt x="865" y="1591"/>
                  </a:lnTo>
                  <a:lnTo>
                    <a:pt x="888" y="1626"/>
                  </a:lnTo>
                  <a:lnTo>
                    <a:pt x="902" y="1607"/>
                  </a:lnTo>
                  <a:lnTo>
                    <a:pt x="943" y="1619"/>
                  </a:lnTo>
                  <a:lnTo>
                    <a:pt x="1031" y="1484"/>
                  </a:lnTo>
                  <a:lnTo>
                    <a:pt x="1015" y="1409"/>
                  </a:lnTo>
                  <a:lnTo>
                    <a:pt x="927" y="1402"/>
                  </a:lnTo>
                  <a:lnTo>
                    <a:pt x="895" y="1379"/>
                  </a:lnTo>
                  <a:lnTo>
                    <a:pt x="895" y="1379"/>
                  </a:lnTo>
                  <a:lnTo>
                    <a:pt x="964" y="1288"/>
                  </a:lnTo>
                  <a:lnTo>
                    <a:pt x="948" y="1269"/>
                  </a:lnTo>
                  <a:lnTo>
                    <a:pt x="966" y="1229"/>
                  </a:lnTo>
                  <a:lnTo>
                    <a:pt x="1015" y="1218"/>
                  </a:lnTo>
                  <a:lnTo>
                    <a:pt x="1015" y="1162"/>
                  </a:lnTo>
                  <a:lnTo>
                    <a:pt x="1040" y="1159"/>
                  </a:lnTo>
                  <a:lnTo>
                    <a:pt x="1100" y="998"/>
                  </a:lnTo>
                  <a:lnTo>
                    <a:pt x="1029" y="966"/>
                  </a:lnTo>
                  <a:lnTo>
                    <a:pt x="1003" y="905"/>
                  </a:lnTo>
                  <a:lnTo>
                    <a:pt x="980" y="886"/>
                  </a:lnTo>
                  <a:lnTo>
                    <a:pt x="934" y="896"/>
                  </a:lnTo>
                  <a:lnTo>
                    <a:pt x="893" y="914"/>
                  </a:lnTo>
                  <a:lnTo>
                    <a:pt x="867" y="903"/>
                  </a:lnTo>
                  <a:lnTo>
                    <a:pt x="869" y="872"/>
                  </a:lnTo>
                  <a:lnTo>
                    <a:pt x="920" y="793"/>
                  </a:lnTo>
                  <a:lnTo>
                    <a:pt x="939" y="770"/>
                  </a:lnTo>
                  <a:lnTo>
                    <a:pt x="943" y="737"/>
                  </a:lnTo>
                  <a:lnTo>
                    <a:pt x="982" y="697"/>
                  </a:lnTo>
                  <a:lnTo>
                    <a:pt x="1019" y="667"/>
                  </a:lnTo>
                  <a:lnTo>
                    <a:pt x="1026" y="634"/>
                  </a:lnTo>
                  <a:lnTo>
                    <a:pt x="1123" y="613"/>
                  </a:lnTo>
                  <a:lnTo>
                    <a:pt x="1151" y="595"/>
                  </a:lnTo>
                  <a:lnTo>
                    <a:pt x="1153" y="553"/>
                  </a:lnTo>
                  <a:lnTo>
                    <a:pt x="1174" y="539"/>
                  </a:lnTo>
                  <a:lnTo>
                    <a:pt x="1185" y="494"/>
                  </a:lnTo>
                  <a:lnTo>
                    <a:pt x="1167" y="480"/>
                  </a:lnTo>
                  <a:lnTo>
                    <a:pt x="1151" y="499"/>
                  </a:lnTo>
                  <a:lnTo>
                    <a:pt x="1155" y="525"/>
                  </a:lnTo>
                  <a:lnTo>
                    <a:pt x="1135" y="539"/>
                  </a:lnTo>
                  <a:lnTo>
                    <a:pt x="1132" y="520"/>
                  </a:lnTo>
                  <a:lnTo>
                    <a:pt x="1135" y="476"/>
                  </a:lnTo>
                  <a:lnTo>
                    <a:pt x="1130" y="441"/>
                  </a:lnTo>
                  <a:lnTo>
                    <a:pt x="1169" y="429"/>
                  </a:lnTo>
                  <a:lnTo>
                    <a:pt x="1201" y="406"/>
                  </a:lnTo>
                  <a:lnTo>
                    <a:pt x="1204" y="378"/>
                  </a:lnTo>
                  <a:lnTo>
                    <a:pt x="1160" y="378"/>
                  </a:lnTo>
                  <a:lnTo>
                    <a:pt x="1139" y="406"/>
                  </a:lnTo>
                  <a:lnTo>
                    <a:pt x="1095" y="422"/>
                  </a:lnTo>
                  <a:lnTo>
                    <a:pt x="1052" y="424"/>
                  </a:lnTo>
                  <a:lnTo>
                    <a:pt x="1003" y="420"/>
                  </a:lnTo>
                  <a:lnTo>
                    <a:pt x="1005" y="368"/>
                  </a:lnTo>
                  <a:lnTo>
                    <a:pt x="980" y="352"/>
                  </a:lnTo>
                  <a:lnTo>
                    <a:pt x="957" y="352"/>
                  </a:lnTo>
                  <a:lnTo>
                    <a:pt x="948" y="368"/>
                  </a:lnTo>
                  <a:lnTo>
                    <a:pt x="934" y="401"/>
                  </a:lnTo>
                  <a:lnTo>
                    <a:pt x="916" y="368"/>
                  </a:lnTo>
                  <a:lnTo>
                    <a:pt x="895" y="305"/>
                  </a:lnTo>
                  <a:lnTo>
                    <a:pt x="869" y="270"/>
                  </a:lnTo>
                  <a:lnTo>
                    <a:pt x="851" y="245"/>
                  </a:lnTo>
                  <a:lnTo>
                    <a:pt x="812" y="247"/>
                  </a:lnTo>
                  <a:lnTo>
                    <a:pt x="789" y="228"/>
                  </a:lnTo>
                  <a:lnTo>
                    <a:pt x="703" y="228"/>
                  </a:lnTo>
                  <a:lnTo>
                    <a:pt x="662" y="217"/>
                  </a:lnTo>
                  <a:lnTo>
                    <a:pt x="655" y="151"/>
                  </a:lnTo>
                  <a:lnTo>
                    <a:pt x="646" y="102"/>
                  </a:lnTo>
                  <a:lnTo>
                    <a:pt x="607" y="100"/>
                  </a:lnTo>
                  <a:lnTo>
                    <a:pt x="593" y="140"/>
                  </a:lnTo>
                  <a:lnTo>
                    <a:pt x="554" y="133"/>
                  </a:lnTo>
                  <a:lnTo>
                    <a:pt x="496" y="119"/>
                  </a:lnTo>
                  <a:lnTo>
                    <a:pt x="484" y="88"/>
                  </a:lnTo>
                  <a:lnTo>
                    <a:pt x="448" y="88"/>
                  </a:lnTo>
                  <a:lnTo>
                    <a:pt x="464" y="39"/>
                  </a:lnTo>
                  <a:lnTo>
                    <a:pt x="436" y="39"/>
                  </a:lnTo>
                  <a:lnTo>
                    <a:pt x="411" y="42"/>
                  </a:lnTo>
                  <a:lnTo>
                    <a:pt x="408" y="0"/>
                  </a:lnTo>
                  <a:lnTo>
                    <a:pt x="397" y="0"/>
                  </a:lnTo>
                  <a:lnTo>
                    <a:pt x="372" y="32"/>
                  </a:lnTo>
                  <a:lnTo>
                    <a:pt x="374" y="93"/>
                  </a:lnTo>
                  <a:lnTo>
                    <a:pt x="372" y="121"/>
                  </a:lnTo>
                  <a:lnTo>
                    <a:pt x="348" y="114"/>
                  </a:lnTo>
                  <a:lnTo>
                    <a:pt x="346" y="198"/>
                  </a:lnTo>
                  <a:lnTo>
                    <a:pt x="383" y="210"/>
                  </a:lnTo>
                  <a:lnTo>
                    <a:pt x="413" y="228"/>
                  </a:lnTo>
                  <a:lnTo>
                    <a:pt x="425" y="266"/>
                  </a:lnTo>
                  <a:lnTo>
                    <a:pt x="431" y="305"/>
                  </a:lnTo>
                  <a:lnTo>
                    <a:pt x="480" y="322"/>
                  </a:lnTo>
                  <a:lnTo>
                    <a:pt x="528" y="308"/>
                  </a:lnTo>
                  <a:lnTo>
                    <a:pt x="558" y="282"/>
                  </a:lnTo>
                  <a:lnTo>
                    <a:pt x="572" y="303"/>
                  </a:lnTo>
                  <a:lnTo>
                    <a:pt x="551" y="345"/>
                  </a:lnTo>
                  <a:lnTo>
                    <a:pt x="528" y="415"/>
                  </a:lnTo>
                  <a:lnTo>
                    <a:pt x="505" y="424"/>
                  </a:lnTo>
                  <a:lnTo>
                    <a:pt x="487" y="410"/>
                  </a:lnTo>
                  <a:lnTo>
                    <a:pt x="475" y="429"/>
                  </a:lnTo>
                  <a:lnTo>
                    <a:pt x="473" y="469"/>
                  </a:lnTo>
                  <a:lnTo>
                    <a:pt x="475" y="508"/>
                  </a:lnTo>
                  <a:lnTo>
                    <a:pt x="461" y="536"/>
                  </a:lnTo>
                  <a:lnTo>
                    <a:pt x="445" y="522"/>
                  </a:lnTo>
                  <a:lnTo>
                    <a:pt x="429" y="522"/>
                  </a:lnTo>
                  <a:lnTo>
                    <a:pt x="392" y="595"/>
                  </a:lnTo>
                  <a:lnTo>
                    <a:pt x="323" y="644"/>
                  </a:lnTo>
                  <a:lnTo>
                    <a:pt x="309" y="639"/>
                  </a:lnTo>
                  <a:lnTo>
                    <a:pt x="307" y="620"/>
                  </a:lnTo>
                  <a:lnTo>
                    <a:pt x="279" y="620"/>
                  </a:lnTo>
                  <a:lnTo>
                    <a:pt x="263" y="679"/>
                  </a:lnTo>
                  <a:lnTo>
                    <a:pt x="247" y="700"/>
                  </a:lnTo>
                  <a:lnTo>
                    <a:pt x="259" y="725"/>
                  </a:lnTo>
                  <a:lnTo>
                    <a:pt x="231" y="735"/>
                  </a:lnTo>
                  <a:lnTo>
                    <a:pt x="219" y="707"/>
                  </a:lnTo>
                  <a:lnTo>
                    <a:pt x="183" y="809"/>
                  </a:lnTo>
                  <a:lnTo>
                    <a:pt x="206" y="842"/>
                  </a:lnTo>
                  <a:lnTo>
                    <a:pt x="189" y="865"/>
                  </a:lnTo>
                  <a:lnTo>
                    <a:pt x="159" y="847"/>
                  </a:lnTo>
                  <a:lnTo>
                    <a:pt x="148" y="872"/>
                  </a:lnTo>
                  <a:lnTo>
                    <a:pt x="187" y="886"/>
                  </a:lnTo>
                  <a:lnTo>
                    <a:pt x="159" y="914"/>
                  </a:lnTo>
                  <a:lnTo>
                    <a:pt x="120" y="921"/>
                  </a:lnTo>
                  <a:lnTo>
                    <a:pt x="60" y="989"/>
                  </a:lnTo>
                  <a:lnTo>
                    <a:pt x="30" y="1010"/>
                  </a:lnTo>
                  <a:lnTo>
                    <a:pt x="56" y="1064"/>
                  </a:lnTo>
                  <a:lnTo>
                    <a:pt x="23" y="1073"/>
                  </a:lnTo>
                  <a:lnTo>
                    <a:pt x="5" y="1122"/>
                  </a:lnTo>
                  <a:lnTo>
                    <a:pt x="0" y="1134"/>
                  </a:lnTo>
                  <a:lnTo>
                    <a:pt x="17" y="1159"/>
                  </a:lnTo>
                  <a:lnTo>
                    <a:pt x="23" y="1197"/>
                  </a:lnTo>
                  <a:lnTo>
                    <a:pt x="53" y="1208"/>
                  </a:lnTo>
                  <a:lnTo>
                    <a:pt x="81" y="1208"/>
                  </a:lnTo>
                  <a:lnTo>
                    <a:pt x="93" y="1239"/>
                  </a:lnTo>
                  <a:lnTo>
                    <a:pt x="118" y="1255"/>
                  </a:lnTo>
                  <a:lnTo>
                    <a:pt x="120" y="1299"/>
                  </a:lnTo>
                  <a:lnTo>
                    <a:pt x="217" y="1313"/>
                  </a:lnTo>
                  <a:lnTo>
                    <a:pt x="224" y="1374"/>
                  </a:lnTo>
                  <a:lnTo>
                    <a:pt x="261" y="1390"/>
                  </a:lnTo>
                  <a:lnTo>
                    <a:pt x="293" y="1500"/>
                  </a:lnTo>
                  <a:lnTo>
                    <a:pt x="293" y="1500"/>
                  </a:lnTo>
                  <a:lnTo>
                    <a:pt x="302" y="1549"/>
                  </a:lnTo>
                  <a:lnTo>
                    <a:pt x="300" y="1572"/>
                  </a:lnTo>
                  <a:lnTo>
                    <a:pt x="307" y="1586"/>
                  </a:lnTo>
                  <a:lnTo>
                    <a:pt x="404" y="1530"/>
                  </a:lnTo>
                  <a:lnTo>
                    <a:pt x="404" y="159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ysClr val="windowText" lastClr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289029" y="2784451"/>
              <a:ext cx="889001" cy="795338"/>
            </a:xfrm>
            <a:custGeom>
              <a:avLst/>
              <a:gdLst/>
              <a:ahLst/>
              <a:cxnLst>
                <a:cxn ang="0">
                  <a:pos x="1042" y="1099"/>
                </a:cxn>
                <a:cxn ang="0">
                  <a:pos x="996" y="1141"/>
                </a:cxn>
                <a:cxn ang="0">
                  <a:pos x="934" y="1122"/>
                </a:cxn>
                <a:cxn ang="0">
                  <a:pos x="832" y="1157"/>
                </a:cxn>
                <a:cxn ang="0">
                  <a:pos x="726" y="1167"/>
                </a:cxn>
                <a:cxn ang="0">
                  <a:pos x="632" y="1024"/>
                </a:cxn>
                <a:cxn ang="0">
                  <a:pos x="613" y="1090"/>
                </a:cxn>
                <a:cxn ang="0">
                  <a:pos x="486" y="1178"/>
                </a:cxn>
                <a:cxn ang="0">
                  <a:pos x="429" y="1255"/>
                </a:cxn>
                <a:cxn ang="0">
                  <a:pos x="433" y="1197"/>
                </a:cxn>
                <a:cxn ang="0">
                  <a:pos x="403" y="1178"/>
                </a:cxn>
                <a:cxn ang="0">
                  <a:pos x="325" y="1181"/>
                </a:cxn>
                <a:cxn ang="0">
                  <a:pos x="267" y="1125"/>
                </a:cxn>
                <a:cxn ang="0">
                  <a:pos x="251" y="1099"/>
                </a:cxn>
                <a:cxn ang="0">
                  <a:pos x="219" y="1071"/>
                </a:cxn>
                <a:cxn ang="0">
                  <a:pos x="283" y="1045"/>
                </a:cxn>
                <a:cxn ang="0">
                  <a:pos x="286" y="947"/>
                </a:cxn>
                <a:cxn ang="0">
                  <a:pos x="201" y="929"/>
                </a:cxn>
                <a:cxn ang="0">
                  <a:pos x="173" y="814"/>
                </a:cxn>
                <a:cxn ang="0">
                  <a:pos x="74" y="814"/>
                </a:cxn>
                <a:cxn ang="0">
                  <a:pos x="90" y="756"/>
                </a:cxn>
                <a:cxn ang="0">
                  <a:pos x="90" y="679"/>
                </a:cxn>
                <a:cxn ang="0">
                  <a:pos x="0" y="609"/>
                </a:cxn>
                <a:cxn ang="0">
                  <a:pos x="28" y="555"/>
                </a:cxn>
                <a:cxn ang="0">
                  <a:pos x="92" y="420"/>
                </a:cxn>
                <a:cxn ang="0">
                  <a:pos x="159" y="280"/>
                </a:cxn>
                <a:cxn ang="0">
                  <a:pos x="366" y="196"/>
                </a:cxn>
                <a:cxn ang="0">
                  <a:pos x="410" y="184"/>
                </a:cxn>
                <a:cxn ang="0">
                  <a:pos x="449" y="222"/>
                </a:cxn>
                <a:cxn ang="0">
                  <a:pos x="473" y="178"/>
                </a:cxn>
                <a:cxn ang="0">
                  <a:pos x="505" y="205"/>
                </a:cxn>
                <a:cxn ang="0">
                  <a:pos x="528" y="236"/>
                </a:cxn>
                <a:cxn ang="0">
                  <a:pos x="565" y="252"/>
                </a:cxn>
                <a:cxn ang="0">
                  <a:pos x="694" y="129"/>
                </a:cxn>
                <a:cxn ang="0">
                  <a:pos x="719" y="0"/>
                </a:cxn>
                <a:cxn ang="0">
                  <a:pos x="855" y="49"/>
                </a:cxn>
                <a:cxn ang="0">
                  <a:pos x="947" y="75"/>
                </a:cxn>
                <a:cxn ang="0">
                  <a:pos x="1000" y="157"/>
                </a:cxn>
                <a:cxn ang="0">
                  <a:pos x="1100" y="210"/>
                </a:cxn>
                <a:cxn ang="0">
                  <a:pos x="1100" y="280"/>
                </a:cxn>
                <a:cxn ang="0">
                  <a:pos x="1141" y="376"/>
                </a:cxn>
                <a:cxn ang="0">
                  <a:pos x="1203" y="453"/>
                </a:cxn>
                <a:cxn ang="0">
                  <a:pos x="1245" y="511"/>
                </a:cxn>
                <a:cxn ang="0">
                  <a:pos x="1390" y="618"/>
                </a:cxn>
                <a:cxn ang="0">
                  <a:pos x="1351" y="639"/>
                </a:cxn>
                <a:cxn ang="0">
                  <a:pos x="1367" y="688"/>
                </a:cxn>
                <a:cxn ang="0">
                  <a:pos x="1335" y="726"/>
                </a:cxn>
                <a:cxn ang="0">
                  <a:pos x="1293" y="800"/>
                </a:cxn>
                <a:cxn ang="0">
                  <a:pos x="1302" y="854"/>
                </a:cxn>
                <a:cxn ang="0">
                  <a:pos x="1076" y="870"/>
                </a:cxn>
              </a:cxnLst>
              <a:rect l="0" t="0" r="r" b="b"/>
              <a:pathLst>
                <a:path w="1390" h="1255">
                  <a:moveTo>
                    <a:pt x="1083" y="1097"/>
                  </a:moveTo>
                  <a:lnTo>
                    <a:pt x="1042" y="1099"/>
                  </a:lnTo>
                  <a:lnTo>
                    <a:pt x="1023" y="1125"/>
                  </a:lnTo>
                  <a:lnTo>
                    <a:pt x="996" y="1141"/>
                  </a:lnTo>
                  <a:lnTo>
                    <a:pt x="961" y="1118"/>
                  </a:lnTo>
                  <a:lnTo>
                    <a:pt x="934" y="1122"/>
                  </a:lnTo>
                  <a:lnTo>
                    <a:pt x="883" y="1169"/>
                  </a:lnTo>
                  <a:lnTo>
                    <a:pt x="832" y="1157"/>
                  </a:lnTo>
                  <a:lnTo>
                    <a:pt x="814" y="1192"/>
                  </a:lnTo>
                  <a:lnTo>
                    <a:pt x="726" y="1167"/>
                  </a:lnTo>
                  <a:lnTo>
                    <a:pt x="715" y="1106"/>
                  </a:lnTo>
                  <a:lnTo>
                    <a:pt x="632" y="1024"/>
                  </a:lnTo>
                  <a:lnTo>
                    <a:pt x="599" y="1043"/>
                  </a:lnTo>
                  <a:lnTo>
                    <a:pt x="613" y="1090"/>
                  </a:lnTo>
                  <a:lnTo>
                    <a:pt x="516" y="1148"/>
                  </a:lnTo>
                  <a:lnTo>
                    <a:pt x="486" y="1178"/>
                  </a:lnTo>
                  <a:lnTo>
                    <a:pt x="459" y="1232"/>
                  </a:lnTo>
                  <a:lnTo>
                    <a:pt x="429" y="1255"/>
                  </a:lnTo>
                  <a:lnTo>
                    <a:pt x="420" y="1241"/>
                  </a:lnTo>
                  <a:lnTo>
                    <a:pt x="433" y="1197"/>
                  </a:lnTo>
                  <a:lnTo>
                    <a:pt x="422" y="1174"/>
                  </a:lnTo>
                  <a:lnTo>
                    <a:pt x="403" y="1178"/>
                  </a:lnTo>
                  <a:lnTo>
                    <a:pt x="366" y="1150"/>
                  </a:lnTo>
                  <a:lnTo>
                    <a:pt x="325" y="1181"/>
                  </a:lnTo>
                  <a:lnTo>
                    <a:pt x="325" y="1181"/>
                  </a:lnTo>
                  <a:lnTo>
                    <a:pt x="267" y="1125"/>
                  </a:lnTo>
                  <a:lnTo>
                    <a:pt x="286" y="1101"/>
                  </a:lnTo>
                  <a:lnTo>
                    <a:pt x="251" y="1099"/>
                  </a:lnTo>
                  <a:lnTo>
                    <a:pt x="219" y="1090"/>
                  </a:lnTo>
                  <a:lnTo>
                    <a:pt x="219" y="1071"/>
                  </a:lnTo>
                  <a:lnTo>
                    <a:pt x="237" y="1052"/>
                  </a:lnTo>
                  <a:lnTo>
                    <a:pt x="283" y="1045"/>
                  </a:lnTo>
                  <a:lnTo>
                    <a:pt x="304" y="1001"/>
                  </a:lnTo>
                  <a:lnTo>
                    <a:pt x="286" y="947"/>
                  </a:lnTo>
                  <a:lnTo>
                    <a:pt x="240" y="943"/>
                  </a:lnTo>
                  <a:lnTo>
                    <a:pt x="201" y="929"/>
                  </a:lnTo>
                  <a:lnTo>
                    <a:pt x="203" y="824"/>
                  </a:lnTo>
                  <a:lnTo>
                    <a:pt x="173" y="814"/>
                  </a:lnTo>
                  <a:lnTo>
                    <a:pt x="111" y="861"/>
                  </a:lnTo>
                  <a:lnTo>
                    <a:pt x="74" y="814"/>
                  </a:lnTo>
                  <a:lnTo>
                    <a:pt x="74" y="814"/>
                  </a:lnTo>
                  <a:lnTo>
                    <a:pt x="90" y="756"/>
                  </a:lnTo>
                  <a:lnTo>
                    <a:pt x="55" y="693"/>
                  </a:lnTo>
                  <a:lnTo>
                    <a:pt x="90" y="679"/>
                  </a:lnTo>
                  <a:lnTo>
                    <a:pt x="88" y="611"/>
                  </a:lnTo>
                  <a:lnTo>
                    <a:pt x="0" y="609"/>
                  </a:lnTo>
                  <a:lnTo>
                    <a:pt x="0" y="574"/>
                  </a:lnTo>
                  <a:lnTo>
                    <a:pt x="28" y="555"/>
                  </a:lnTo>
                  <a:lnTo>
                    <a:pt x="21" y="502"/>
                  </a:lnTo>
                  <a:lnTo>
                    <a:pt x="92" y="420"/>
                  </a:lnTo>
                  <a:lnTo>
                    <a:pt x="101" y="294"/>
                  </a:lnTo>
                  <a:lnTo>
                    <a:pt x="159" y="280"/>
                  </a:lnTo>
                  <a:lnTo>
                    <a:pt x="343" y="233"/>
                  </a:lnTo>
                  <a:lnTo>
                    <a:pt x="366" y="196"/>
                  </a:lnTo>
                  <a:lnTo>
                    <a:pt x="408" y="210"/>
                  </a:lnTo>
                  <a:lnTo>
                    <a:pt x="410" y="184"/>
                  </a:lnTo>
                  <a:lnTo>
                    <a:pt x="429" y="222"/>
                  </a:lnTo>
                  <a:lnTo>
                    <a:pt x="449" y="222"/>
                  </a:lnTo>
                  <a:lnTo>
                    <a:pt x="443" y="182"/>
                  </a:lnTo>
                  <a:lnTo>
                    <a:pt x="473" y="178"/>
                  </a:lnTo>
                  <a:lnTo>
                    <a:pt x="484" y="215"/>
                  </a:lnTo>
                  <a:lnTo>
                    <a:pt x="505" y="205"/>
                  </a:lnTo>
                  <a:lnTo>
                    <a:pt x="509" y="236"/>
                  </a:lnTo>
                  <a:lnTo>
                    <a:pt x="528" y="236"/>
                  </a:lnTo>
                  <a:lnTo>
                    <a:pt x="551" y="271"/>
                  </a:lnTo>
                  <a:lnTo>
                    <a:pt x="565" y="252"/>
                  </a:lnTo>
                  <a:lnTo>
                    <a:pt x="606" y="264"/>
                  </a:lnTo>
                  <a:lnTo>
                    <a:pt x="694" y="129"/>
                  </a:lnTo>
                  <a:lnTo>
                    <a:pt x="678" y="54"/>
                  </a:lnTo>
                  <a:lnTo>
                    <a:pt x="719" y="0"/>
                  </a:lnTo>
                  <a:lnTo>
                    <a:pt x="784" y="31"/>
                  </a:lnTo>
                  <a:lnTo>
                    <a:pt x="855" y="49"/>
                  </a:lnTo>
                  <a:lnTo>
                    <a:pt x="899" y="40"/>
                  </a:lnTo>
                  <a:lnTo>
                    <a:pt x="947" y="75"/>
                  </a:lnTo>
                  <a:lnTo>
                    <a:pt x="977" y="124"/>
                  </a:lnTo>
                  <a:lnTo>
                    <a:pt x="1000" y="157"/>
                  </a:lnTo>
                  <a:lnTo>
                    <a:pt x="1067" y="173"/>
                  </a:lnTo>
                  <a:lnTo>
                    <a:pt x="1100" y="210"/>
                  </a:lnTo>
                  <a:lnTo>
                    <a:pt x="1095" y="243"/>
                  </a:lnTo>
                  <a:lnTo>
                    <a:pt x="1100" y="280"/>
                  </a:lnTo>
                  <a:lnTo>
                    <a:pt x="1132" y="327"/>
                  </a:lnTo>
                  <a:lnTo>
                    <a:pt x="1141" y="376"/>
                  </a:lnTo>
                  <a:lnTo>
                    <a:pt x="1153" y="420"/>
                  </a:lnTo>
                  <a:lnTo>
                    <a:pt x="1203" y="453"/>
                  </a:lnTo>
                  <a:lnTo>
                    <a:pt x="1185" y="551"/>
                  </a:lnTo>
                  <a:lnTo>
                    <a:pt x="1245" y="511"/>
                  </a:lnTo>
                  <a:lnTo>
                    <a:pt x="1353" y="548"/>
                  </a:lnTo>
                  <a:lnTo>
                    <a:pt x="1390" y="618"/>
                  </a:lnTo>
                  <a:lnTo>
                    <a:pt x="1372" y="625"/>
                  </a:lnTo>
                  <a:lnTo>
                    <a:pt x="1351" y="639"/>
                  </a:lnTo>
                  <a:lnTo>
                    <a:pt x="1346" y="674"/>
                  </a:lnTo>
                  <a:lnTo>
                    <a:pt x="1367" y="688"/>
                  </a:lnTo>
                  <a:lnTo>
                    <a:pt x="1369" y="737"/>
                  </a:lnTo>
                  <a:lnTo>
                    <a:pt x="1335" y="726"/>
                  </a:lnTo>
                  <a:lnTo>
                    <a:pt x="1307" y="765"/>
                  </a:lnTo>
                  <a:lnTo>
                    <a:pt x="1293" y="800"/>
                  </a:lnTo>
                  <a:lnTo>
                    <a:pt x="1314" y="821"/>
                  </a:lnTo>
                  <a:lnTo>
                    <a:pt x="1302" y="854"/>
                  </a:lnTo>
                  <a:lnTo>
                    <a:pt x="1185" y="861"/>
                  </a:lnTo>
                  <a:lnTo>
                    <a:pt x="1076" y="870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1377929" y="4637065"/>
              <a:ext cx="1017589" cy="877889"/>
            </a:xfrm>
            <a:custGeom>
              <a:avLst/>
              <a:gdLst/>
              <a:ahLst/>
              <a:cxnLst>
                <a:cxn ang="0">
                  <a:pos x="1508" y="774"/>
                </a:cxn>
                <a:cxn ang="0">
                  <a:pos x="1531" y="1038"/>
                </a:cxn>
                <a:cxn ang="0">
                  <a:pos x="1561" y="1148"/>
                </a:cxn>
                <a:cxn ang="0">
                  <a:pos x="1413" y="1131"/>
                </a:cxn>
                <a:cxn ang="0">
                  <a:pos x="1492" y="1213"/>
                </a:cxn>
                <a:cxn ang="0">
                  <a:pos x="1453" y="1278"/>
                </a:cxn>
                <a:cxn ang="0">
                  <a:pos x="1275" y="1357"/>
                </a:cxn>
                <a:cxn ang="0">
                  <a:pos x="1201" y="1355"/>
                </a:cxn>
                <a:cxn ang="0">
                  <a:pos x="1229" y="1269"/>
                </a:cxn>
                <a:cxn ang="0">
                  <a:pos x="1187" y="1220"/>
                </a:cxn>
                <a:cxn ang="0">
                  <a:pos x="1130" y="1185"/>
                </a:cxn>
                <a:cxn ang="0">
                  <a:pos x="1047" y="1122"/>
                </a:cxn>
                <a:cxn ang="0">
                  <a:pos x="1038" y="996"/>
                </a:cxn>
                <a:cxn ang="0">
                  <a:pos x="994" y="1001"/>
                </a:cxn>
                <a:cxn ang="0">
                  <a:pos x="936" y="1068"/>
                </a:cxn>
                <a:cxn ang="0">
                  <a:pos x="842" y="1099"/>
                </a:cxn>
                <a:cxn ang="0">
                  <a:pos x="736" y="1033"/>
                </a:cxn>
                <a:cxn ang="0">
                  <a:pos x="678" y="1071"/>
                </a:cxn>
                <a:cxn ang="0">
                  <a:pos x="579" y="1050"/>
                </a:cxn>
                <a:cxn ang="0">
                  <a:pos x="507" y="1108"/>
                </a:cxn>
                <a:cxn ang="0">
                  <a:pos x="438" y="1092"/>
                </a:cxn>
                <a:cxn ang="0">
                  <a:pos x="378" y="1152"/>
                </a:cxn>
                <a:cxn ang="0">
                  <a:pos x="337" y="1229"/>
                </a:cxn>
                <a:cxn ang="0">
                  <a:pos x="286" y="1166"/>
                </a:cxn>
                <a:cxn ang="0">
                  <a:pos x="233" y="1148"/>
                </a:cxn>
                <a:cxn ang="0">
                  <a:pos x="169" y="1103"/>
                </a:cxn>
                <a:cxn ang="0">
                  <a:pos x="201" y="1029"/>
                </a:cxn>
                <a:cxn ang="0">
                  <a:pos x="171" y="989"/>
                </a:cxn>
                <a:cxn ang="0">
                  <a:pos x="95" y="935"/>
                </a:cxn>
                <a:cxn ang="0">
                  <a:pos x="83" y="891"/>
                </a:cxn>
                <a:cxn ang="0">
                  <a:pos x="0" y="938"/>
                </a:cxn>
                <a:cxn ang="0">
                  <a:pos x="12" y="858"/>
                </a:cxn>
                <a:cxn ang="0">
                  <a:pos x="56" y="837"/>
                </a:cxn>
                <a:cxn ang="0">
                  <a:pos x="42" y="777"/>
                </a:cxn>
                <a:cxn ang="0">
                  <a:pos x="74" y="744"/>
                </a:cxn>
                <a:cxn ang="0">
                  <a:pos x="180" y="711"/>
                </a:cxn>
                <a:cxn ang="0">
                  <a:pos x="277" y="660"/>
                </a:cxn>
                <a:cxn ang="0">
                  <a:pos x="385" y="576"/>
                </a:cxn>
                <a:cxn ang="0">
                  <a:pos x="323" y="329"/>
                </a:cxn>
                <a:cxn ang="0">
                  <a:pos x="364" y="161"/>
                </a:cxn>
                <a:cxn ang="0">
                  <a:pos x="270" y="81"/>
                </a:cxn>
                <a:cxn ang="0">
                  <a:pos x="330" y="44"/>
                </a:cxn>
                <a:cxn ang="0">
                  <a:pos x="551" y="98"/>
                </a:cxn>
                <a:cxn ang="0">
                  <a:pos x="637" y="58"/>
                </a:cxn>
                <a:cxn ang="0">
                  <a:pos x="680" y="161"/>
                </a:cxn>
                <a:cxn ang="0">
                  <a:pos x="770" y="165"/>
                </a:cxn>
                <a:cxn ang="0">
                  <a:pos x="895" y="175"/>
                </a:cxn>
                <a:cxn ang="0">
                  <a:pos x="1028" y="270"/>
                </a:cxn>
                <a:cxn ang="0">
                  <a:pos x="1151" y="322"/>
                </a:cxn>
                <a:cxn ang="0">
                  <a:pos x="1293" y="536"/>
                </a:cxn>
                <a:cxn ang="0">
                  <a:pos x="1409" y="574"/>
                </a:cxn>
                <a:cxn ang="0">
                  <a:pos x="1501" y="534"/>
                </a:cxn>
                <a:cxn ang="0">
                  <a:pos x="1579" y="861"/>
                </a:cxn>
              </a:cxnLst>
              <a:rect l="0" t="0" r="r" b="b"/>
              <a:pathLst>
                <a:path w="1591" h="1385">
                  <a:moveTo>
                    <a:pt x="1533" y="842"/>
                  </a:moveTo>
                  <a:lnTo>
                    <a:pt x="1519" y="802"/>
                  </a:lnTo>
                  <a:lnTo>
                    <a:pt x="1508" y="774"/>
                  </a:lnTo>
                  <a:lnTo>
                    <a:pt x="1406" y="912"/>
                  </a:lnTo>
                  <a:lnTo>
                    <a:pt x="1508" y="994"/>
                  </a:lnTo>
                  <a:lnTo>
                    <a:pt x="1531" y="1038"/>
                  </a:lnTo>
                  <a:lnTo>
                    <a:pt x="1554" y="1054"/>
                  </a:lnTo>
                  <a:lnTo>
                    <a:pt x="1565" y="1092"/>
                  </a:lnTo>
                  <a:lnTo>
                    <a:pt x="1561" y="1148"/>
                  </a:lnTo>
                  <a:lnTo>
                    <a:pt x="1499" y="1115"/>
                  </a:lnTo>
                  <a:lnTo>
                    <a:pt x="1459" y="1106"/>
                  </a:lnTo>
                  <a:lnTo>
                    <a:pt x="1413" y="1131"/>
                  </a:lnTo>
                  <a:lnTo>
                    <a:pt x="1388" y="1176"/>
                  </a:lnTo>
                  <a:lnTo>
                    <a:pt x="1492" y="1192"/>
                  </a:lnTo>
                  <a:lnTo>
                    <a:pt x="1492" y="1213"/>
                  </a:lnTo>
                  <a:lnTo>
                    <a:pt x="1466" y="1213"/>
                  </a:lnTo>
                  <a:lnTo>
                    <a:pt x="1459" y="1241"/>
                  </a:lnTo>
                  <a:lnTo>
                    <a:pt x="1453" y="1278"/>
                  </a:lnTo>
                  <a:lnTo>
                    <a:pt x="1441" y="1304"/>
                  </a:lnTo>
                  <a:lnTo>
                    <a:pt x="1432" y="1374"/>
                  </a:lnTo>
                  <a:lnTo>
                    <a:pt x="1275" y="1357"/>
                  </a:lnTo>
                  <a:lnTo>
                    <a:pt x="1275" y="1357"/>
                  </a:lnTo>
                  <a:lnTo>
                    <a:pt x="1240" y="1385"/>
                  </a:lnTo>
                  <a:lnTo>
                    <a:pt x="1201" y="1355"/>
                  </a:lnTo>
                  <a:lnTo>
                    <a:pt x="1220" y="1325"/>
                  </a:lnTo>
                  <a:lnTo>
                    <a:pt x="1206" y="1304"/>
                  </a:lnTo>
                  <a:lnTo>
                    <a:pt x="1229" y="1269"/>
                  </a:lnTo>
                  <a:lnTo>
                    <a:pt x="1217" y="1246"/>
                  </a:lnTo>
                  <a:lnTo>
                    <a:pt x="1185" y="1248"/>
                  </a:lnTo>
                  <a:lnTo>
                    <a:pt x="1187" y="1220"/>
                  </a:lnTo>
                  <a:lnTo>
                    <a:pt x="1167" y="1194"/>
                  </a:lnTo>
                  <a:lnTo>
                    <a:pt x="1144" y="1206"/>
                  </a:lnTo>
                  <a:lnTo>
                    <a:pt x="1130" y="1185"/>
                  </a:lnTo>
                  <a:lnTo>
                    <a:pt x="1035" y="1243"/>
                  </a:lnTo>
                  <a:lnTo>
                    <a:pt x="989" y="1159"/>
                  </a:lnTo>
                  <a:lnTo>
                    <a:pt x="1047" y="1122"/>
                  </a:lnTo>
                  <a:lnTo>
                    <a:pt x="1095" y="1073"/>
                  </a:lnTo>
                  <a:lnTo>
                    <a:pt x="1068" y="994"/>
                  </a:lnTo>
                  <a:lnTo>
                    <a:pt x="1038" y="996"/>
                  </a:lnTo>
                  <a:lnTo>
                    <a:pt x="1015" y="942"/>
                  </a:lnTo>
                  <a:lnTo>
                    <a:pt x="975" y="942"/>
                  </a:lnTo>
                  <a:lnTo>
                    <a:pt x="994" y="1001"/>
                  </a:lnTo>
                  <a:lnTo>
                    <a:pt x="952" y="991"/>
                  </a:lnTo>
                  <a:lnTo>
                    <a:pt x="913" y="1024"/>
                  </a:lnTo>
                  <a:lnTo>
                    <a:pt x="936" y="1068"/>
                  </a:lnTo>
                  <a:lnTo>
                    <a:pt x="925" y="1103"/>
                  </a:lnTo>
                  <a:lnTo>
                    <a:pt x="879" y="1117"/>
                  </a:lnTo>
                  <a:lnTo>
                    <a:pt x="842" y="1099"/>
                  </a:lnTo>
                  <a:lnTo>
                    <a:pt x="800" y="1071"/>
                  </a:lnTo>
                  <a:lnTo>
                    <a:pt x="766" y="1059"/>
                  </a:lnTo>
                  <a:lnTo>
                    <a:pt x="736" y="1033"/>
                  </a:lnTo>
                  <a:lnTo>
                    <a:pt x="717" y="1040"/>
                  </a:lnTo>
                  <a:lnTo>
                    <a:pt x="719" y="1066"/>
                  </a:lnTo>
                  <a:lnTo>
                    <a:pt x="678" y="1071"/>
                  </a:lnTo>
                  <a:lnTo>
                    <a:pt x="646" y="1071"/>
                  </a:lnTo>
                  <a:lnTo>
                    <a:pt x="609" y="1052"/>
                  </a:lnTo>
                  <a:lnTo>
                    <a:pt x="579" y="1050"/>
                  </a:lnTo>
                  <a:lnTo>
                    <a:pt x="549" y="1059"/>
                  </a:lnTo>
                  <a:lnTo>
                    <a:pt x="524" y="1087"/>
                  </a:lnTo>
                  <a:lnTo>
                    <a:pt x="507" y="1108"/>
                  </a:lnTo>
                  <a:lnTo>
                    <a:pt x="477" y="1110"/>
                  </a:lnTo>
                  <a:lnTo>
                    <a:pt x="461" y="1089"/>
                  </a:lnTo>
                  <a:lnTo>
                    <a:pt x="438" y="1092"/>
                  </a:lnTo>
                  <a:lnTo>
                    <a:pt x="422" y="1108"/>
                  </a:lnTo>
                  <a:lnTo>
                    <a:pt x="420" y="1131"/>
                  </a:lnTo>
                  <a:lnTo>
                    <a:pt x="378" y="1152"/>
                  </a:lnTo>
                  <a:lnTo>
                    <a:pt x="394" y="1185"/>
                  </a:lnTo>
                  <a:lnTo>
                    <a:pt x="360" y="1218"/>
                  </a:lnTo>
                  <a:lnTo>
                    <a:pt x="337" y="1229"/>
                  </a:lnTo>
                  <a:lnTo>
                    <a:pt x="316" y="1220"/>
                  </a:lnTo>
                  <a:lnTo>
                    <a:pt x="309" y="1171"/>
                  </a:lnTo>
                  <a:lnTo>
                    <a:pt x="286" y="1166"/>
                  </a:lnTo>
                  <a:lnTo>
                    <a:pt x="256" y="1218"/>
                  </a:lnTo>
                  <a:lnTo>
                    <a:pt x="226" y="1201"/>
                  </a:lnTo>
                  <a:lnTo>
                    <a:pt x="233" y="1148"/>
                  </a:lnTo>
                  <a:lnTo>
                    <a:pt x="208" y="1141"/>
                  </a:lnTo>
                  <a:lnTo>
                    <a:pt x="203" y="1108"/>
                  </a:lnTo>
                  <a:lnTo>
                    <a:pt x="169" y="1103"/>
                  </a:lnTo>
                  <a:lnTo>
                    <a:pt x="166" y="1071"/>
                  </a:lnTo>
                  <a:lnTo>
                    <a:pt x="205" y="1064"/>
                  </a:lnTo>
                  <a:lnTo>
                    <a:pt x="201" y="1029"/>
                  </a:lnTo>
                  <a:lnTo>
                    <a:pt x="129" y="1031"/>
                  </a:lnTo>
                  <a:lnTo>
                    <a:pt x="127" y="994"/>
                  </a:lnTo>
                  <a:lnTo>
                    <a:pt x="171" y="989"/>
                  </a:lnTo>
                  <a:lnTo>
                    <a:pt x="166" y="961"/>
                  </a:lnTo>
                  <a:lnTo>
                    <a:pt x="99" y="973"/>
                  </a:lnTo>
                  <a:lnTo>
                    <a:pt x="95" y="935"/>
                  </a:lnTo>
                  <a:lnTo>
                    <a:pt x="127" y="933"/>
                  </a:lnTo>
                  <a:lnTo>
                    <a:pt x="129" y="891"/>
                  </a:lnTo>
                  <a:lnTo>
                    <a:pt x="83" y="891"/>
                  </a:lnTo>
                  <a:lnTo>
                    <a:pt x="49" y="919"/>
                  </a:lnTo>
                  <a:lnTo>
                    <a:pt x="26" y="956"/>
                  </a:lnTo>
                  <a:lnTo>
                    <a:pt x="0" y="938"/>
                  </a:lnTo>
                  <a:lnTo>
                    <a:pt x="3" y="905"/>
                  </a:lnTo>
                  <a:lnTo>
                    <a:pt x="33" y="877"/>
                  </a:lnTo>
                  <a:lnTo>
                    <a:pt x="12" y="858"/>
                  </a:lnTo>
                  <a:lnTo>
                    <a:pt x="21" y="844"/>
                  </a:lnTo>
                  <a:lnTo>
                    <a:pt x="42" y="854"/>
                  </a:lnTo>
                  <a:lnTo>
                    <a:pt x="56" y="837"/>
                  </a:lnTo>
                  <a:lnTo>
                    <a:pt x="23" y="807"/>
                  </a:lnTo>
                  <a:lnTo>
                    <a:pt x="7" y="788"/>
                  </a:lnTo>
                  <a:lnTo>
                    <a:pt x="42" y="777"/>
                  </a:lnTo>
                  <a:lnTo>
                    <a:pt x="63" y="807"/>
                  </a:lnTo>
                  <a:lnTo>
                    <a:pt x="95" y="812"/>
                  </a:lnTo>
                  <a:lnTo>
                    <a:pt x="74" y="744"/>
                  </a:lnTo>
                  <a:lnTo>
                    <a:pt x="116" y="718"/>
                  </a:lnTo>
                  <a:lnTo>
                    <a:pt x="175" y="749"/>
                  </a:lnTo>
                  <a:lnTo>
                    <a:pt x="180" y="711"/>
                  </a:lnTo>
                  <a:lnTo>
                    <a:pt x="215" y="700"/>
                  </a:lnTo>
                  <a:lnTo>
                    <a:pt x="226" y="669"/>
                  </a:lnTo>
                  <a:lnTo>
                    <a:pt x="277" y="660"/>
                  </a:lnTo>
                  <a:lnTo>
                    <a:pt x="316" y="583"/>
                  </a:lnTo>
                  <a:lnTo>
                    <a:pt x="351" y="609"/>
                  </a:lnTo>
                  <a:lnTo>
                    <a:pt x="385" y="576"/>
                  </a:lnTo>
                  <a:lnTo>
                    <a:pt x="346" y="541"/>
                  </a:lnTo>
                  <a:lnTo>
                    <a:pt x="364" y="494"/>
                  </a:lnTo>
                  <a:lnTo>
                    <a:pt x="323" y="329"/>
                  </a:lnTo>
                  <a:lnTo>
                    <a:pt x="245" y="266"/>
                  </a:lnTo>
                  <a:lnTo>
                    <a:pt x="434" y="205"/>
                  </a:lnTo>
                  <a:lnTo>
                    <a:pt x="364" y="161"/>
                  </a:lnTo>
                  <a:lnTo>
                    <a:pt x="360" y="121"/>
                  </a:lnTo>
                  <a:lnTo>
                    <a:pt x="323" y="130"/>
                  </a:lnTo>
                  <a:lnTo>
                    <a:pt x="270" y="81"/>
                  </a:lnTo>
                  <a:lnTo>
                    <a:pt x="268" y="28"/>
                  </a:lnTo>
                  <a:lnTo>
                    <a:pt x="300" y="0"/>
                  </a:lnTo>
                  <a:lnTo>
                    <a:pt x="330" y="44"/>
                  </a:lnTo>
                  <a:lnTo>
                    <a:pt x="376" y="4"/>
                  </a:lnTo>
                  <a:lnTo>
                    <a:pt x="424" y="39"/>
                  </a:lnTo>
                  <a:lnTo>
                    <a:pt x="551" y="98"/>
                  </a:lnTo>
                  <a:lnTo>
                    <a:pt x="586" y="44"/>
                  </a:lnTo>
                  <a:lnTo>
                    <a:pt x="595" y="88"/>
                  </a:lnTo>
                  <a:lnTo>
                    <a:pt x="637" y="58"/>
                  </a:lnTo>
                  <a:lnTo>
                    <a:pt x="749" y="70"/>
                  </a:lnTo>
                  <a:lnTo>
                    <a:pt x="761" y="109"/>
                  </a:lnTo>
                  <a:lnTo>
                    <a:pt x="680" y="161"/>
                  </a:lnTo>
                  <a:lnTo>
                    <a:pt x="696" y="189"/>
                  </a:lnTo>
                  <a:lnTo>
                    <a:pt x="773" y="140"/>
                  </a:lnTo>
                  <a:lnTo>
                    <a:pt x="770" y="165"/>
                  </a:lnTo>
                  <a:lnTo>
                    <a:pt x="839" y="165"/>
                  </a:lnTo>
                  <a:lnTo>
                    <a:pt x="862" y="186"/>
                  </a:lnTo>
                  <a:lnTo>
                    <a:pt x="895" y="175"/>
                  </a:lnTo>
                  <a:lnTo>
                    <a:pt x="952" y="221"/>
                  </a:lnTo>
                  <a:lnTo>
                    <a:pt x="1021" y="319"/>
                  </a:lnTo>
                  <a:lnTo>
                    <a:pt x="1028" y="270"/>
                  </a:lnTo>
                  <a:lnTo>
                    <a:pt x="1081" y="277"/>
                  </a:lnTo>
                  <a:lnTo>
                    <a:pt x="1137" y="273"/>
                  </a:lnTo>
                  <a:lnTo>
                    <a:pt x="1151" y="322"/>
                  </a:lnTo>
                  <a:lnTo>
                    <a:pt x="1243" y="413"/>
                  </a:lnTo>
                  <a:lnTo>
                    <a:pt x="1217" y="441"/>
                  </a:lnTo>
                  <a:lnTo>
                    <a:pt x="1293" y="536"/>
                  </a:lnTo>
                  <a:lnTo>
                    <a:pt x="1300" y="506"/>
                  </a:lnTo>
                  <a:lnTo>
                    <a:pt x="1340" y="499"/>
                  </a:lnTo>
                  <a:lnTo>
                    <a:pt x="1409" y="574"/>
                  </a:lnTo>
                  <a:lnTo>
                    <a:pt x="1413" y="548"/>
                  </a:lnTo>
                  <a:lnTo>
                    <a:pt x="1494" y="557"/>
                  </a:lnTo>
                  <a:lnTo>
                    <a:pt x="1501" y="534"/>
                  </a:lnTo>
                  <a:lnTo>
                    <a:pt x="1586" y="555"/>
                  </a:lnTo>
                  <a:lnTo>
                    <a:pt x="1591" y="606"/>
                  </a:lnTo>
                  <a:lnTo>
                    <a:pt x="1579" y="861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357166" y="2678087"/>
              <a:ext cx="1003301" cy="828676"/>
            </a:xfrm>
            <a:custGeom>
              <a:avLst/>
              <a:gdLst/>
              <a:ahLst/>
              <a:cxnLst>
                <a:cxn ang="0">
                  <a:pos x="1529" y="984"/>
                </a:cxn>
                <a:cxn ang="0">
                  <a:pos x="1566" y="1031"/>
                </a:cxn>
                <a:cxn ang="0">
                  <a:pos x="1432" y="1057"/>
                </a:cxn>
                <a:cxn ang="0">
                  <a:pos x="1469" y="1096"/>
                </a:cxn>
                <a:cxn ang="0">
                  <a:pos x="1409" y="1120"/>
                </a:cxn>
                <a:cxn ang="0">
                  <a:pos x="1303" y="1036"/>
                </a:cxn>
                <a:cxn ang="0">
                  <a:pos x="1141" y="1145"/>
                </a:cxn>
                <a:cxn ang="0">
                  <a:pos x="1054" y="1078"/>
                </a:cxn>
                <a:cxn ang="0">
                  <a:pos x="1003" y="1078"/>
                </a:cxn>
                <a:cxn ang="0">
                  <a:pos x="913" y="984"/>
                </a:cxn>
                <a:cxn ang="0">
                  <a:pos x="863" y="1005"/>
                </a:cxn>
                <a:cxn ang="0">
                  <a:pos x="789" y="1017"/>
                </a:cxn>
                <a:cxn ang="0">
                  <a:pos x="715" y="1134"/>
                </a:cxn>
                <a:cxn ang="0">
                  <a:pos x="671" y="1213"/>
                </a:cxn>
                <a:cxn ang="0">
                  <a:pos x="588" y="1260"/>
                </a:cxn>
                <a:cxn ang="0">
                  <a:pos x="533" y="1309"/>
                </a:cxn>
                <a:cxn ang="0">
                  <a:pos x="512" y="1234"/>
                </a:cxn>
                <a:cxn ang="0">
                  <a:pos x="471" y="1178"/>
                </a:cxn>
                <a:cxn ang="0">
                  <a:pos x="496" y="1164"/>
                </a:cxn>
                <a:cxn ang="0">
                  <a:pos x="425" y="1092"/>
                </a:cxn>
                <a:cxn ang="0">
                  <a:pos x="429" y="1047"/>
                </a:cxn>
                <a:cxn ang="0">
                  <a:pos x="436" y="1001"/>
                </a:cxn>
                <a:cxn ang="0">
                  <a:pos x="339" y="919"/>
                </a:cxn>
                <a:cxn ang="0">
                  <a:pos x="254" y="905"/>
                </a:cxn>
                <a:cxn ang="0">
                  <a:pos x="203" y="882"/>
                </a:cxn>
                <a:cxn ang="0">
                  <a:pos x="180" y="807"/>
                </a:cxn>
                <a:cxn ang="0">
                  <a:pos x="136" y="802"/>
                </a:cxn>
                <a:cxn ang="0">
                  <a:pos x="153" y="683"/>
                </a:cxn>
                <a:cxn ang="0">
                  <a:pos x="83" y="646"/>
                </a:cxn>
                <a:cxn ang="0">
                  <a:pos x="0" y="611"/>
                </a:cxn>
                <a:cxn ang="0">
                  <a:pos x="56" y="520"/>
                </a:cxn>
                <a:cxn ang="0">
                  <a:pos x="139" y="506"/>
                </a:cxn>
                <a:cxn ang="0">
                  <a:pos x="199" y="515"/>
                </a:cxn>
                <a:cxn ang="0">
                  <a:pos x="316" y="464"/>
                </a:cxn>
                <a:cxn ang="0">
                  <a:pos x="344" y="473"/>
                </a:cxn>
                <a:cxn ang="0">
                  <a:pos x="335" y="410"/>
                </a:cxn>
                <a:cxn ang="0">
                  <a:pos x="381" y="357"/>
                </a:cxn>
                <a:cxn ang="0">
                  <a:pos x="478" y="352"/>
                </a:cxn>
                <a:cxn ang="0">
                  <a:pos x="535" y="371"/>
                </a:cxn>
                <a:cxn ang="0">
                  <a:pos x="680" y="394"/>
                </a:cxn>
                <a:cxn ang="0">
                  <a:pos x="667" y="271"/>
                </a:cxn>
                <a:cxn ang="0">
                  <a:pos x="784" y="191"/>
                </a:cxn>
                <a:cxn ang="0">
                  <a:pos x="821" y="166"/>
                </a:cxn>
                <a:cxn ang="0">
                  <a:pos x="846" y="70"/>
                </a:cxn>
                <a:cxn ang="0">
                  <a:pos x="950" y="44"/>
                </a:cxn>
                <a:cxn ang="0">
                  <a:pos x="973" y="75"/>
                </a:cxn>
                <a:cxn ang="0">
                  <a:pos x="1042" y="47"/>
                </a:cxn>
                <a:cxn ang="0">
                  <a:pos x="1107" y="0"/>
                </a:cxn>
                <a:cxn ang="0">
                  <a:pos x="1171" y="23"/>
                </a:cxn>
                <a:cxn ang="0">
                  <a:pos x="1211" y="54"/>
                </a:cxn>
                <a:cxn ang="0">
                  <a:pos x="1238" y="114"/>
                </a:cxn>
                <a:cxn ang="0">
                  <a:pos x="1342" y="189"/>
                </a:cxn>
                <a:cxn ang="0">
                  <a:pos x="1411" y="315"/>
                </a:cxn>
                <a:cxn ang="0">
                  <a:pos x="1420" y="364"/>
                </a:cxn>
                <a:cxn ang="0">
                  <a:pos x="1425" y="401"/>
                </a:cxn>
                <a:cxn ang="0">
                  <a:pos x="1522" y="406"/>
                </a:cxn>
                <a:cxn ang="0">
                  <a:pos x="1554" y="534"/>
                </a:cxn>
                <a:cxn ang="0">
                  <a:pos x="1526" y="623"/>
                </a:cxn>
                <a:cxn ang="0">
                  <a:pos x="1483" y="725"/>
                </a:cxn>
                <a:cxn ang="0">
                  <a:pos x="1455" y="779"/>
                </a:cxn>
                <a:cxn ang="0">
                  <a:pos x="1545" y="849"/>
                </a:cxn>
              </a:cxnLst>
              <a:rect l="0" t="0" r="r" b="b"/>
              <a:pathLst>
                <a:path w="1566" h="1309">
                  <a:moveTo>
                    <a:pt x="1545" y="926"/>
                  </a:moveTo>
                  <a:lnTo>
                    <a:pt x="1529" y="984"/>
                  </a:lnTo>
                  <a:lnTo>
                    <a:pt x="1529" y="984"/>
                  </a:lnTo>
                  <a:lnTo>
                    <a:pt x="1566" y="1031"/>
                  </a:lnTo>
                  <a:lnTo>
                    <a:pt x="1434" y="1029"/>
                  </a:lnTo>
                  <a:lnTo>
                    <a:pt x="1432" y="1057"/>
                  </a:lnTo>
                  <a:lnTo>
                    <a:pt x="1466" y="1066"/>
                  </a:lnTo>
                  <a:lnTo>
                    <a:pt x="1469" y="1096"/>
                  </a:lnTo>
                  <a:lnTo>
                    <a:pt x="1425" y="1099"/>
                  </a:lnTo>
                  <a:lnTo>
                    <a:pt x="1409" y="1120"/>
                  </a:lnTo>
                  <a:lnTo>
                    <a:pt x="1326" y="1120"/>
                  </a:lnTo>
                  <a:lnTo>
                    <a:pt x="1303" y="1036"/>
                  </a:lnTo>
                  <a:lnTo>
                    <a:pt x="1224" y="1031"/>
                  </a:lnTo>
                  <a:lnTo>
                    <a:pt x="1141" y="1145"/>
                  </a:lnTo>
                  <a:lnTo>
                    <a:pt x="1105" y="1071"/>
                  </a:lnTo>
                  <a:lnTo>
                    <a:pt x="1054" y="1078"/>
                  </a:lnTo>
                  <a:lnTo>
                    <a:pt x="1045" y="1120"/>
                  </a:lnTo>
                  <a:lnTo>
                    <a:pt x="1003" y="1078"/>
                  </a:lnTo>
                  <a:lnTo>
                    <a:pt x="939" y="984"/>
                  </a:lnTo>
                  <a:lnTo>
                    <a:pt x="913" y="984"/>
                  </a:lnTo>
                  <a:lnTo>
                    <a:pt x="899" y="1017"/>
                  </a:lnTo>
                  <a:lnTo>
                    <a:pt x="863" y="1005"/>
                  </a:lnTo>
                  <a:lnTo>
                    <a:pt x="835" y="1038"/>
                  </a:lnTo>
                  <a:lnTo>
                    <a:pt x="789" y="1017"/>
                  </a:lnTo>
                  <a:lnTo>
                    <a:pt x="715" y="1078"/>
                  </a:lnTo>
                  <a:lnTo>
                    <a:pt x="715" y="1134"/>
                  </a:lnTo>
                  <a:lnTo>
                    <a:pt x="699" y="1157"/>
                  </a:lnTo>
                  <a:lnTo>
                    <a:pt x="671" y="1213"/>
                  </a:lnTo>
                  <a:lnTo>
                    <a:pt x="648" y="1213"/>
                  </a:lnTo>
                  <a:lnTo>
                    <a:pt x="588" y="1260"/>
                  </a:lnTo>
                  <a:lnTo>
                    <a:pt x="558" y="1309"/>
                  </a:lnTo>
                  <a:lnTo>
                    <a:pt x="533" y="1309"/>
                  </a:lnTo>
                  <a:lnTo>
                    <a:pt x="524" y="1290"/>
                  </a:lnTo>
                  <a:lnTo>
                    <a:pt x="512" y="1234"/>
                  </a:lnTo>
                  <a:lnTo>
                    <a:pt x="475" y="1211"/>
                  </a:lnTo>
                  <a:lnTo>
                    <a:pt x="471" y="1178"/>
                  </a:lnTo>
                  <a:lnTo>
                    <a:pt x="487" y="1178"/>
                  </a:lnTo>
                  <a:lnTo>
                    <a:pt x="496" y="1164"/>
                  </a:lnTo>
                  <a:lnTo>
                    <a:pt x="452" y="1087"/>
                  </a:lnTo>
                  <a:lnTo>
                    <a:pt x="425" y="1092"/>
                  </a:lnTo>
                  <a:lnTo>
                    <a:pt x="418" y="1059"/>
                  </a:lnTo>
                  <a:lnTo>
                    <a:pt x="429" y="1047"/>
                  </a:lnTo>
                  <a:lnTo>
                    <a:pt x="443" y="1047"/>
                  </a:lnTo>
                  <a:lnTo>
                    <a:pt x="436" y="1001"/>
                  </a:lnTo>
                  <a:lnTo>
                    <a:pt x="374" y="954"/>
                  </a:lnTo>
                  <a:lnTo>
                    <a:pt x="339" y="919"/>
                  </a:lnTo>
                  <a:lnTo>
                    <a:pt x="307" y="917"/>
                  </a:lnTo>
                  <a:lnTo>
                    <a:pt x="254" y="905"/>
                  </a:lnTo>
                  <a:lnTo>
                    <a:pt x="210" y="896"/>
                  </a:lnTo>
                  <a:lnTo>
                    <a:pt x="203" y="882"/>
                  </a:lnTo>
                  <a:lnTo>
                    <a:pt x="208" y="858"/>
                  </a:lnTo>
                  <a:lnTo>
                    <a:pt x="180" y="807"/>
                  </a:lnTo>
                  <a:lnTo>
                    <a:pt x="141" y="821"/>
                  </a:lnTo>
                  <a:lnTo>
                    <a:pt x="136" y="802"/>
                  </a:lnTo>
                  <a:lnTo>
                    <a:pt x="148" y="751"/>
                  </a:lnTo>
                  <a:lnTo>
                    <a:pt x="153" y="683"/>
                  </a:lnTo>
                  <a:lnTo>
                    <a:pt x="141" y="646"/>
                  </a:lnTo>
                  <a:lnTo>
                    <a:pt x="83" y="646"/>
                  </a:lnTo>
                  <a:lnTo>
                    <a:pt x="33" y="648"/>
                  </a:lnTo>
                  <a:lnTo>
                    <a:pt x="0" y="611"/>
                  </a:lnTo>
                  <a:lnTo>
                    <a:pt x="14" y="506"/>
                  </a:lnTo>
                  <a:lnTo>
                    <a:pt x="56" y="520"/>
                  </a:lnTo>
                  <a:lnTo>
                    <a:pt x="79" y="541"/>
                  </a:lnTo>
                  <a:lnTo>
                    <a:pt x="139" y="506"/>
                  </a:lnTo>
                  <a:lnTo>
                    <a:pt x="189" y="494"/>
                  </a:lnTo>
                  <a:lnTo>
                    <a:pt x="199" y="515"/>
                  </a:lnTo>
                  <a:lnTo>
                    <a:pt x="263" y="499"/>
                  </a:lnTo>
                  <a:lnTo>
                    <a:pt x="316" y="464"/>
                  </a:lnTo>
                  <a:lnTo>
                    <a:pt x="337" y="492"/>
                  </a:lnTo>
                  <a:lnTo>
                    <a:pt x="344" y="473"/>
                  </a:lnTo>
                  <a:lnTo>
                    <a:pt x="355" y="438"/>
                  </a:lnTo>
                  <a:lnTo>
                    <a:pt x="335" y="410"/>
                  </a:lnTo>
                  <a:lnTo>
                    <a:pt x="335" y="382"/>
                  </a:lnTo>
                  <a:lnTo>
                    <a:pt x="381" y="357"/>
                  </a:lnTo>
                  <a:lnTo>
                    <a:pt x="441" y="343"/>
                  </a:lnTo>
                  <a:lnTo>
                    <a:pt x="478" y="352"/>
                  </a:lnTo>
                  <a:lnTo>
                    <a:pt x="501" y="375"/>
                  </a:lnTo>
                  <a:lnTo>
                    <a:pt x="535" y="371"/>
                  </a:lnTo>
                  <a:lnTo>
                    <a:pt x="611" y="361"/>
                  </a:lnTo>
                  <a:lnTo>
                    <a:pt x="680" y="394"/>
                  </a:lnTo>
                  <a:lnTo>
                    <a:pt x="722" y="348"/>
                  </a:lnTo>
                  <a:lnTo>
                    <a:pt x="667" y="271"/>
                  </a:lnTo>
                  <a:lnTo>
                    <a:pt x="722" y="231"/>
                  </a:lnTo>
                  <a:lnTo>
                    <a:pt x="784" y="191"/>
                  </a:lnTo>
                  <a:lnTo>
                    <a:pt x="821" y="219"/>
                  </a:lnTo>
                  <a:lnTo>
                    <a:pt x="821" y="166"/>
                  </a:lnTo>
                  <a:lnTo>
                    <a:pt x="842" y="154"/>
                  </a:lnTo>
                  <a:lnTo>
                    <a:pt x="846" y="70"/>
                  </a:lnTo>
                  <a:lnTo>
                    <a:pt x="916" y="84"/>
                  </a:lnTo>
                  <a:lnTo>
                    <a:pt x="950" y="44"/>
                  </a:lnTo>
                  <a:lnTo>
                    <a:pt x="955" y="72"/>
                  </a:lnTo>
                  <a:lnTo>
                    <a:pt x="973" y="75"/>
                  </a:lnTo>
                  <a:lnTo>
                    <a:pt x="1005" y="37"/>
                  </a:lnTo>
                  <a:lnTo>
                    <a:pt x="1042" y="47"/>
                  </a:lnTo>
                  <a:lnTo>
                    <a:pt x="1077" y="33"/>
                  </a:lnTo>
                  <a:lnTo>
                    <a:pt x="1107" y="0"/>
                  </a:lnTo>
                  <a:lnTo>
                    <a:pt x="1141" y="12"/>
                  </a:lnTo>
                  <a:lnTo>
                    <a:pt x="1171" y="23"/>
                  </a:lnTo>
                  <a:lnTo>
                    <a:pt x="1199" y="23"/>
                  </a:lnTo>
                  <a:lnTo>
                    <a:pt x="1211" y="54"/>
                  </a:lnTo>
                  <a:lnTo>
                    <a:pt x="1236" y="70"/>
                  </a:lnTo>
                  <a:lnTo>
                    <a:pt x="1238" y="114"/>
                  </a:lnTo>
                  <a:lnTo>
                    <a:pt x="1335" y="128"/>
                  </a:lnTo>
                  <a:lnTo>
                    <a:pt x="1342" y="189"/>
                  </a:lnTo>
                  <a:lnTo>
                    <a:pt x="1379" y="205"/>
                  </a:lnTo>
                  <a:lnTo>
                    <a:pt x="1411" y="315"/>
                  </a:lnTo>
                  <a:lnTo>
                    <a:pt x="1411" y="315"/>
                  </a:lnTo>
                  <a:lnTo>
                    <a:pt x="1420" y="364"/>
                  </a:lnTo>
                  <a:lnTo>
                    <a:pt x="1418" y="387"/>
                  </a:lnTo>
                  <a:lnTo>
                    <a:pt x="1425" y="401"/>
                  </a:lnTo>
                  <a:lnTo>
                    <a:pt x="1522" y="345"/>
                  </a:lnTo>
                  <a:lnTo>
                    <a:pt x="1522" y="406"/>
                  </a:lnTo>
                  <a:lnTo>
                    <a:pt x="1556" y="464"/>
                  </a:lnTo>
                  <a:lnTo>
                    <a:pt x="1554" y="534"/>
                  </a:lnTo>
                  <a:lnTo>
                    <a:pt x="1549" y="571"/>
                  </a:lnTo>
                  <a:lnTo>
                    <a:pt x="1526" y="623"/>
                  </a:lnTo>
                  <a:lnTo>
                    <a:pt x="1476" y="672"/>
                  </a:lnTo>
                  <a:lnTo>
                    <a:pt x="1483" y="725"/>
                  </a:lnTo>
                  <a:lnTo>
                    <a:pt x="1455" y="744"/>
                  </a:lnTo>
                  <a:lnTo>
                    <a:pt x="1455" y="779"/>
                  </a:lnTo>
                  <a:lnTo>
                    <a:pt x="1543" y="781"/>
                  </a:lnTo>
                  <a:lnTo>
                    <a:pt x="1545" y="849"/>
                  </a:lnTo>
                  <a:lnTo>
                    <a:pt x="1510" y="863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1836718" y="6067404"/>
              <a:ext cx="758826" cy="908051"/>
            </a:xfrm>
            <a:custGeom>
              <a:avLst/>
              <a:gdLst/>
              <a:ahLst/>
              <a:cxnLst>
                <a:cxn ang="0">
                  <a:pos x="1123" y="406"/>
                </a:cxn>
                <a:cxn ang="0">
                  <a:pos x="1181" y="516"/>
                </a:cxn>
                <a:cxn ang="0">
                  <a:pos x="1100" y="555"/>
                </a:cxn>
                <a:cxn ang="0">
                  <a:pos x="1100" y="665"/>
                </a:cxn>
                <a:cxn ang="0">
                  <a:pos x="1151" y="695"/>
                </a:cxn>
                <a:cxn ang="0">
                  <a:pos x="1109" y="782"/>
                </a:cxn>
                <a:cxn ang="0">
                  <a:pos x="1086" y="805"/>
                </a:cxn>
                <a:cxn ang="0">
                  <a:pos x="1015" y="866"/>
                </a:cxn>
                <a:cxn ang="0">
                  <a:pos x="969" y="1187"/>
                </a:cxn>
                <a:cxn ang="0">
                  <a:pos x="934" y="1136"/>
                </a:cxn>
                <a:cxn ang="0">
                  <a:pos x="893" y="1111"/>
                </a:cxn>
                <a:cxn ang="0">
                  <a:pos x="768" y="1150"/>
                </a:cxn>
                <a:cxn ang="0">
                  <a:pos x="706" y="1183"/>
                </a:cxn>
                <a:cxn ang="0">
                  <a:pos x="604" y="1166"/>
                </a:cxn>
                <a:cxn ang="0">
                  <a:pos x="584" y="1073"/>
                </a:cxn>
                <a:cxn ang="0">
                  <a:pos x="496" y="1071"/>
                </a:cxn>
                <a:cxn ang="0">
                  <a:pos x="434" y="1022"/>
                </a:cxn>
                <a:cxn ang="0">
                  <a:pos x="332" y="1048"/>
                </a:cxn>
                <a:cxn ang="0">
                  <a:pos x="330" y="1155"/>
                </a:cxn>
                <a:cxn ang="0">
                  <a:pos x="355" y="1255"/>
                </a:cxn>
                <a:cxn ang="0">
                  <a:pos x="409" y="1185"/>
                </a:cxn>
                <a:cxn ang="0">
                  <a:pos x="503" y="1288"/>
                </a:cxn>
                <a:cxn ang="0">
                  <a:pos x="485" y="1369"/>
                </a:cxn>
                <a:cxn ang="0">
                  <a:pos x="422" y="1402"/>
                </a:cxn>
                <a:cxn ang="0">
                  <a:pos x="390" y="1411"/>
                </a:cxn>
                <a:cxn ang="0">
                  <a:pos x="358" y="1435"/>
                </a:cxn>
                <a:cxn ang="0">
                  <a:pos x="358" y="1365"/>
                </a:cxn>
                <a:cxn ang="0">
                  <a:pos x="330" y="1313"/>
                </a:cxn>
                <a:cxn ang="0">
                  <a:pos x="355" y="1295"/>
                </a:cxn>
                <a:cxn ang="0">
                  <a:pos x="355" y="1255"/>
                </a:cxn>
                <a:cxn ang="0">
                  <a:pos x="330" y="1155"/>
                </a:cxn>
                <a:cxn ang="0">
                  <a:pos x="210" y="1036"/>
                </a:cxn>
                <a:cxn ang="0">
                  <a:pos x="178" y="877"/>
                </a:cxn>
                <a:cxn ang="0">
                  <a:pos x="130" y="754"/>
                </a:cxn>
                <a:cxn ang="0">
                  <a:pos x="83" y="663"/>
                </a:cxn>
                <a:cxn ang="0">
                  <a:pos x="111" y="586"/>
                </a:cxn>
                <a:cxn ang="0">
                  <a:pos x="79" y="457"/>
                </a:cxn>
                <a:cxn ang="0">
                  <a:pos x="0" y="355"/>
                </a:cxn>
                <a:cxn ang="0">
                  <a:pos x="7" y="303"/>
                </a:cxn>
                <a:cxn ang="0">
                  <a:pos x="201" y="128"/>
                </a:cxn>
                <a:cxn ang="0">
                  <a:pos x="215" y="56"/>
                </a:cxn>
                <a:cxn ang="0">
                  <a:pos x="236" y="16"/>
                </a:cxn>
                <a:cxn ang="0">
                  <a:pos x="268" y="33"/>
                </a:cxn>
                <a:cxn ang="0">
                  <a:pos x="351" y="0"/>
                </a:cxn>
                <a:cxn ang="0">
                  <a:pos x="379" y="44"/>
                </a:cxn>
                <a:cxn ang="0">
                  <a:pos x="390" y="72"/>
                </a:cxn>
                <a:cxn ang="0">
                  <a:pos x="443" y="70"/>
                </a:cxn>
                <a:cxn ang="0">
                  <a:pos x="491" y="166"/>
                </a:cxn>
                <a:cxn ang="0">
                  <a:pos x="450" y="257"/>
                </a:cxn>
                <a:cxn ang="0">
                  <a:pos x="388" y="322"/>
                </a:cxn>
                <a:cxn ang="0">
                  <a:pos x="491" y="320"/>
                </a:cxn>
                <a:cxn ang="0">
                  <a:pos x="690" y="359"/>
                </a:cxn>
                <a:cxn ang="0">
                  <a:pos x="747" y="371"/>
                </a:cxn>
                <a:cxn ang="0">
                  <a:pos x="759" y="453"/>
                </a:cxn>
                <a:cxn ang="0">
                  <a:pos x="858" y="502"/>
                </a:cxn>
                <a:cxn ang="0">
                  <a:pos x="913" y="499"/>
                </a:cxn>
                <a:cxn ang="0">
                  <a:pos x="955" y="413"/>
                </a:cxn>
              </a:cxnLst>
              <a:rect l="0" t="0" r="r" b="b"/>
              <a:pathLst>
                <a:path w="1185" h="1435">
                  <a:moveTo>
                    <a:pt x="1107" y="432"/>
                  </a:moveTo>
                  <a:lnTo>
                    <a:pt x="1123" y="406"/>
                  </a:lnTo>
                  <a:lnTo>
                    <a:pt x="1185" y="457"/>
                  </a:lnTo>
                  <a:lnTo>
                    <a:pt x="1181" y="516"/>
                  </a:lnTo>
                  <a:lnTo>
                    <a:pt x="1118" y="497"/>
                  </a:lnTo>
                  <a:lnTo>
                    <a:pt x="1100" y="555"/>
                  </a:lnTo>
                  <a:lnTo>
                    <a:pt x="1109" y="600"/>
                  </a:lnTo>
                  <a:lnTo>
                    <a:pt x="1100" y="665"/>
                  </a:lnTo>
                  <a:lnTo>
                    <a:pt x="1095" y="686"/>
                  </a:lnTo>
                  <a:lnTo>
                    <a:pt x="1151" y="695"/>
                  </a:lnTo>
                  <a:lnTo>
                    <a:pt x="1107" y="744"/>
                  </a:lnTo>
                  <a:lnTo>
                    <a:pt x="1109" y="782"/>
                  </a:lnTo>
                  <a:lnTo>
                    <a:pt x="1105" y="828"/>
                  </a:lnTo>
                  <a:lnTo>
                    <a:pt x="1086" y="805"/>
                  </a:lnTo>
                  <a:lnTo>
                    <a:pt x="1054" y="828"/>
                  </a:lnTo>
                  <a:lnTo>
                    <a:pt x="1015" y="866"/>
                  </a:lnTo>
                  <a:lnTo>
                    <a:pt x="1052" y="1115"/>
                  </a:lnTo>
                  <a:lnTo>
                    <a:pt x="969" y="1187"/>
                  </a:lnTo>
                  <a:lnTo>
                    <a:pt x="897" y="1173"/>
                  </a:lnTo>
                  <a:lnTo>
                    <a:pt x="934" y="1136"/>
                  </a:lnTo>
                  <a:lnTo>
                    <a:pt x="927" y="1106"/>
                  </a:lnTo>
                  <a:lnTo>
                    <a:pt x="893" y="1111"/>
                  </a:lnTo>
                  <a:lnTo>
                    <a:pt x="874" y="1136"/>
                  </a:lnTo>
                  <a:lnTo>
                    <a:pt x="768" y="1150"/>
                  </a:lnTo>
                  <a:lnTo>
                    <a:pt x="720" y="1164"/>
                  </a:lnTo>
                  <a:lnTo>
                    <a:pt x="706" y="1183"/>
                  </a:lnTo>
                  <a:lnTo>
                    <a:pt x="625" y="1192"/>
                  </a:lnTo>
                  <a:lnTo>
                    <a:pt x="604" y="1166"/>
                  </a:lnTo>
                  <a:lnTo>
                    <a:pt x="556" y="1173"/>
                  </a:lnTo>
                  <a:lnTo>
                    <a:pt x="584" y="1073"/>
                  </a:lnTo>
                  <a:lnTo>
                    <a:pt x="547" y="1071"/>
                  </a:lnTo>
                  <a:lnTo>
                    <a:pt x="496" y="1071"/>
                  </a:lnTo>
                  <a:lnTo>
                    <a:pt x="475" y="1036"/>
                  </a:lnTo>
                  <a:lnTo>
                    <a:pt x="434" y="1022"/>
                  </a:lnTo>
                  <a:lnTo>
                    <a:pt x="379" y="1052"/>
                  </a:lnTo>
                  <a:lnTo>
                    <a:pt x="332" y="1048"/>
                  </a:lnTo>
                  <a:lnTo>
                    <a:pt x="282" y="1115"/>
                  </a:lnTo>
                  <a:lnTo>
                    <a:pt x="330" y="1155"/>
                  </a:lnTo>
                  <a:lnTo>
                    <a:pt x="349" y="1206"/>
                  </a:lnTo>
                  <a:lnTo>
                    <a:pt x="355" y="1255"/>
                  </a:lnTo>
                  <a:lnTo>
                    <a:pt x="395" y="1222"/>
                  </a:lnTo>
                  <a:lnTo>
                    <a:pt x="409" y="1185"/>
                  </a:lnTo>
                  <a:lnTo>
                    <a:pt x="452" y="1194"/>
                  </a:lnTo>
                  <a:lnTo>
                    <a:pt x="503" y="1288"/>
                  </a:lnTo>
                  <a:lnTo>
                    <a:pt x="526" y="1339"/>
                  </a:lnTo>
                  <a:lnTo>
                    <a:pt x="485" y="1369"/>
                  </a:lnTo>
                  <a:lnTo>
                    <a:pt x="443" y="1323"/>
                  </a:lnTo>
                  <a:lnTo>
                    <a:pt x="422" y="1402"/>
                  </a:lnTo>
                  <a:lnTo>
                    <a:pt x="402" y="1383"/>
                  </a:lnTo>
                  <a:lnTo>
                    <a:pt x="390" y="1411"/>
                  </a:lnTo>
                  <a:lnTo>
                    <a:pt x="374" y="1402"/>
                  </a:lnTo>
                  <a:lnTo>
                    <a:pt x="358" y="1435"/>
                  </a:lnTo>
                  <a:lnTo>
                    <a:pt x="326" y="1407"/>
                  </a:lnTo>
                  <a:lnTo>
                    <a:pt x="358" y="1365"/>
                  </a:lnTo>
                  <a:lnTo>
                    <a:pt x="319" y="1344"/>
                  </a:lnTo>
                  <a:lnTo>
                    <a:pt x="330" y="1313"/>
                  </a:lnTo>
                  <a:lnTo>
                    <a:pt x="360" y="1325"/>
                  </a:lnTo>
                  <a:lnTo>
                    <a:pt x="355" y="1295"/>
                  </a:lnTo>
                  <a:lnTo>
                    <a:pt x="337" y="1274"/>
                  </a:lnTo>
                  <a:lnTo>
                    <a:pt x="355" y="1255"/>
                  </a:lnTo>
                  <a:lnTo>
                    <a:pt x="349" y="1206"/>
                  </a:lnTo>
                  <a:lnTo>
                    <a:pt x="330" y="1155"/>
                  </a:lnTo>
                  <a:lnTo>
                    <a:pt x="282" y="1115"/>
                  </a:lnTo>
                  <a:lnTo>
                    <a:pt x="210" y="1036"/>
                  </a:lnTo>
                  <a:lnTo>
                    <a:pt x="215" y="926"/>
                  </a:lnTo>
                  <a:lnTo>
                    <a:pt x="178" y="877"/>
                  </a:lnTo>
                  <a:lnTo>
                    <a:pt x="160" y="803"/>
                  </a:lnTo>
                  <a:lnTo>
                    <a:pt x="130" y="754"/>
                  </a:lnTo>
                  <a:lnTo>
                    <a:pt x="141" y="702"/>
                  </a:lnTo>
                  <a:lnTo>
                    <a:pt x="83" y="663"/>
                  </a:lnTo>
                  <a:lnTo>
                    <a:pt x="74" y="616"/>
                  </a:lnTo>
                  <a:lnTo>
                    <a:pt x="111" y="586"/>
                  </a:lnTo>
                  <a:lnTo>
                    <a:pt x="88" y="572"/>
                  </a:lnTo>
                  <a:lnTo>
                    <a:pt x="79" y="457"/>
                  </a:lnTo>
                  <a:lnTo>
                    <a:pt x="37" y="362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7" y="303"/>
                  </a:lnTo>
                  <a:lnTo>
                    <a:pt x="111" y="194"/>
                  </a:lnTo>
                  <a:lnTo>
                    <a:pt x="201" y="128"/>
                  </a:lnTo>
                  <a:lnTo>
                    <a:pt x="190" y="89"/>
                  </a:lnTo>
                  <a:lnTo>
                    <a:pt x="215" y="56"/>
                  </a:lnTo>
                  <a:lnTo>
                    <a:pt x="206" y="30"/>
                  </a:lnTo>
                  <a:lnTo>
                    <a:pt x="236" y="16"/>
                  </a:lnTo>
                  <a:lnTo>
                    <a:pt x="252" y="19"/>
                  </a:lnTo>
                  <a:lnTo>
                    <a:pt x="268" y="33"/>
                  </a:lnTo>
                  <a:lnTo>
                    <a:pt x="332" y="28"/>
                  </a:lnTo>
                  <a:lnTo>
                    <a:pt x="351" y="0"/>
                  </a:lnTo>
                  <a:lnTo>
                    <a:pt x="376" y="7"/>
                  </a:lnTo>
                  <a:lnTo>
                    <a:pt x="379" y="44"/>
                  </a:lnTo>
                  <a:lnTo>
                    <a:pt x="390" y="54"/>
                  </a:lnTo>
                  <a:lnTo>
                    <a:pt x="390" y="72"/>
                  </a:lnTo>
                  <a:lnTo>
                    <a:pt x="425" y="84"/>
                  </a:lnTo>
                  <a:lnTo>
                    <a:pt x="443" y="70"/>
                  </a:lnTo>
                  <a:lnTo>
                    <a:pt x="515" y="112"/>
                  </a:lnTo>
                  <a:lnTo>
                    <a:pt x="491" y="166"/>
                  </a:lnTo>
                  <a:lnTo>
                    <a:pt x="466" y="187"/>
                  </a:lnTo>
                  <a:lnTo>
                    <a:pt x="450" y="257"/>
                  </a:lnTo>
                  <a:lnTo>
                    <a:pt x="381" y="303"/>
                  </a:lnTo>
                  <a:lnTo>
                    <a:pt x="388" y="322"/>
                  </a:lnTo>
                  <a:lnTo>
                    <a:pt x="466" y="306"/>
                  </a:lnTo>
                  <a:lnTo>
                    <a:pt x="491" y="320"/>
                  </a:lnTo>
                  <a:lnTo>
                    <a:pt x="540" y="313"/>
                  </a:lnTo>
                  <a:lnTo>
                    <a:pt x="690" y="359"/>
                  </a:lnTo>
                  <a:lnTo>
                    <a:pt x="722" y="341"/>
                  </a:lnTo>
                  <a:lnTo>
                    <a:pt x="747" y="371"/>
                  </a:lnTo>
                  <a:lnTo>
                    <a:pt x="697" y="448"/>
                  </a:lnTo>
                  <a:lnTo>
                    <a:pt x="759" y="453"/>
                  </a:lnTo>
                  <a:lnTo>
                    <a:pt x="823" y="502"/>
                  </a:lnTo>
                  <a:lnTo>
                    <a:pt x="858" y="502"/>
                  </a:lnTo>
                  <a:lnTo>
                    <a:pt x="904" y="532"/>
                  </a:lnTo>
                  <a:lnTo>
                    <a:pt x="913" y="499"/>
                  </a:lnTo>
                  <a:lnTo>
                    <a:pt x="943" y="476"/>
                  </a:lnTo>
                  <a:lnTo>
                    <a:pt x="955" y="413"/>
                  </a:lnTo>
                  <a:lnTo>
                    <a:pt x="1010" y="385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579543" y="3476601"/>
              <a:ext cx="720726" cy="887413"/>
            </a:xfrm>
            <a:custGeom>
              <a:avLst/>
              <a:gdLst/>
              <a:ahLst/>
              <a:cxnLst>
                <a:cxn ang="0">
                  <a:pos x="618" y="1353"/>
                </a:cxn>
                <a:cxn ang="0">
                  <a:pos x="533" y="1379"/>
                </a:cxn>
                <a:cxn ang="0">
                  <a:pos x="505" y="1402"/>
                </a:cxn>
                <a:cxn ang="0">
                  <a:pos x="450" y="1306"/>
                </a:cxn>
                <a:cxn ang="0">
                  <a:pos x="399" y="1225"/>
                </a:cxn>
                <a:cxn ang="0">
                  <a:pos x="297" y="1313"/>
                </a:cxn>
                <a:cxn ang="0">
                  <a:pos x="337" y="1274"/>
                </a:cxn>
                <a:cxn ang="0">
                  <a:pos x="321" y="1201"/>
                </a:cxn>
                <a:cxn ang="0">
                  <a:pos x="339" y="1076"/>
                </a:cxn>
                <a:cxn ang="0">
                  <a:pos x="194" y="994"/>
                </a:cxn>
                <a:cxn ang="0">
                  <a:pos x="258" y="917"/>
                </a:cxn>
                <a:cxn ang="0">
                  <a:pos x="231" y="805"/>
                </a:cxn>
                <a:cxn ang="0">
                  <a:pos x="194" y="845"/>
                </a:cxn>
                <a:cxn ang="0">
                  <a:pos x="143" y="814"/>
                </a:cxn>
                <a:cxn ang="0">
                  <a:pos x="152" y="679"/>
                </a:cxn>
                <a:cxn ang="0">
                  <a:pos x="7" y="565"/>
                </a:cxn>
                <a:cxn ang="0">
                  <a:pos x="95" y="504"/>
                </a:cxn>
                <a:cxn ang="0">
                  <a:pos x="134" y="497"/>
                </a:cxn>
                <a:cxn ang="0">
                  <a:pos x="214" y="453"/>
                </a:cxn>
                <a:cxn ang="0">
                  <a:pos x="104" y="271"/>
                </a:cxn>
                <a:cxn ang="0">
                  <a:pos x="256" y="369"/>
                </a:cxn>
                <a:cxn ang="0">
                  <a:pos x="311" y="371"/>
                </a:cxn>
                <a:cxn ang="0">
                  <a:pos x="318" y="327"/>
                </a:cxn>
                <a:cxn ang="0">
                  <a:pos x="307" y="271"/>
                </a:cxn>
                <a:cxn ang="0">
                  <a:pos x="226" y="224"/>
                </a:cxn>
                <a:cxn ang="0">
                  <a:pos x="249" y="187"/>
                </a:cxn>
                <a:cxn ang="0">
                  <a:pos x="272" y="75"/>
                </a:cxn>
                <a:cxn ang="0">
                  <a:pos x="378" y="65"/>
                </a:cxn>
                <a:cxn ang="0">
                  <a:pos x="480" y="30"/>
                </a:cxn>
                <a:cxn ang="0">
                  <a:pos x="542" y="49"/>
                </a:cxn>
                <a:cxn ang="0">
                  <a:pos x="588" y="7"/>
                </a:cxn>
                <a:cxn ang="0">
                  <a:pos x="629" y="65"/>
                </a:cxn>
                <a:cxn ang="0">
                  <a:pos x="729" y="114"/>
                </a:cxn>
                <a:cxn ang="0">
                  <a:pos x="777" y="63"/>
                </a:cxn>
                <a:cxn ang="0">
                  <a:pos x="848" y="0"/>
                </a:cxn>
                <a:cxn ang="0">
                  <a:pos x="878" y="26"/>
                </a:cxn>
                <a:cxn ang="0">
                  <a:pos x="952" y="28"/>
                </a:cxn>
                <a:cxn ang="0">
                  <a:pos x="998" y="100"/>
                </a:cxn>
                <a:cxn ang="0">
                  <a:pos x="1056" y="89"/>
                </a:cxn>
                <a:cxn ang="0">
                  <a:pos x="1024" y="133"/>
                </a:cxn>
                <a:cxn ang="0">
                  <a:pos x="1072" y="175"/>
                </a:cxn>
                <a:cxn ang="0">
                  <a:pos x="1079" y="261"/>
                </a:cxn>
                <a:cxn ang="0">
                  <a:pos x="1125" y="366"/>
                </a:cxn>
                <a:cxn ang="0">
                  <a:pos x="1093" y="448"/>
                </a:cxn>
                <a:cxn ang="0">
                  <a:pos x="1072" y="562"/>
                </a:cxn>
                <a:cxn ang="0">
                  <a:pos x="1047" y="663"/>
                </a:cxn>
                <a:cxn ang="0">
                  <a:pos x="1007" y="733"/>
                </a:cxn>
                <a:cxn ang="0">
                  <a:pos x="973" y="798"/>
                </a:cxn>
                <a:cxn ang="0">
                  <a:pos x="950" y="856"/>
                </a:cxn>
                <a:cxn ang="0">
                  <a:pos x="991" y="891"/>
                </a:cxn>
                <a:cxn ang="0">
                  <a:pos x="920" y="950"/>
                </a:cxn>
                <a:cxn ang="0">
                  <a:pos x="825" y="910"/>
                </a:cxn>
                <a:cxn ang="0">
                  <a:pos x="858" y="968"/>
                </a:cxn>
                <a:cxn ang="0">
                  <a:pos x="934" y="1173"/>
                </a:cxn>
                <a:cxn ang="0">
                  <a:pos x="952" y="1215"/>
                </a:cxn>
                <a:cxn ang="0">
                  <a:pos x="918" y="1257"/>
                </a:cxn>
                <a:cxn ang="0">
                  <a:pos x="860" y="1283"/>
                </a:cxn>
                <a:cxn ang="0">
                  <a:pos x="791" y="1201"/>
                </a:cxn>
                <a:cxn ang="0">
                  <a:pos x="726" y="1299"/>
                </a:cxn>
              </a:cxnLst>
              <a:rect l="0" t="0" r="r" b="b"/>
              <a:pathLst>
                <a:path w="1125" h="1402">
                  <a:moveTo>
                    <a:pt x="701" y="1362"/>
                  </a:moveTo>
                  <a:lnTo>
                    <a:pt x="618" y="1353"/>
                  </a:lnTo>
                  <a:lnTo>
                    <a:pt x="606" y="1376"/>
                  </a:lnTo>
                  <a:lnTo>
                    <a:pt x="533" y="1379"/>
                  </a:lnTo>
                  <a:lnTo>
                    <a:pt x="533" y="1397"/>
                  </a:lnTo>
                  <a:lnTo>
                    <a:pt x="505" y="1402"/>
                  </a:lnTo>
                  <a:lnTo>
                    <a:pt x="480" y="1383"/>
                  </a:lnTo>
                  <a:lnTo>
                    <a:pt x="450" y="1306"/>
                  </a:lnTo>
                  <a:lnTo>
                    <a:pt x="415" y="1269"/>
                  </a:lnTo>
                  <a:lnTo>
                    <a:pt x="399" y="1225"/>
                  </a:lnTo>
                  <a:lnTo>
                    <a:pt x="330" y="1339"/>
                  </a:lnTo>
                  <a:lnTo>
                    <a:pt x="297" y="1313"/>
                  </a:lnTo>
                  <a:lnTo>
                    <a:pt x="314" y="1274"/>
                  </a:lnTo>
                  <a:lnTo>
                    <a:pt x="337" y="1274"/>
                  </a:lnTo>
                  <a:lnTo>
                    <a:pt x="353" y="1229"/>
                  </a:lnTo>
                  <a:lnTo>
                    <a:pt x="321" y="1201"/>
                  </a:lnTo>
                  <a:lnTo>
                    <a:pt x="309" y="1143"/>
                  </a:lnTo>
                  <a:lnTo>
                    <a:pt x="339" y="1076"/>
                  </a:lnTo>
                  <a:lnTo>
                    <a:pt x="251" y="1010"/>
                  </a:lnTo>
                  <a:lnTo>
                    <a:pt x="194" y="994"/>
                  </a:lnTo>
                  <a:lnTo>
                    <a:pt x="191" y="947"/>
                  </a:lnTo>
                  <a:lnTo>
                    <a:pt x="258" y="917"/>
                  </a:lnTo>
                  <a:lnTo>
                    <a:pt x="251" y="805"/>
                  </a:lnTo>
                  <a:lnTo>
                    <a:pt x="231" y="805"/>
                  </a:lnTo>
                  <a:lnTo>
                    <a:pt x="224" y="842"/>
                  </a:lnTo>
                  <a:lnTo>
                    <a:pt x="194" y="845"/>
                  </a:lnTo>
                  <a:lnTo>
                    <a:pt x="187" y="812"/>
                  </a:lnTo>
                  <a:lnTo>
                    <a:pt x="143" y="814"/>
                  </a:lnTo>
                  <a:lnTo>
                    <a:pt x="113" y="698"/>
                  </a:lnTo>
                  <a:lnTo>
                    <a:pt x="152" y="679"/>
                  </a:lnTo>
                  <a:lnTo>
                    <a:pt x="134" y="611"/>
                  </a:lnTo>
                  <a:lnTo>
                    <a:pt x="7" y="565"/>
                  </a:lnTo>
                  <a:lnTo>
                    <a:pt x="0" y="541"/>
                  </a:lnTo>
                  <a:lnTo>
                    <a:pt x="95" y="504"/>
                  </a:lnTo>
                  <a:lnTo>
                    <a:pt x="113" y="513"/>
                  </a:lnTo>
                  <a:lnTo>
                    <a:pt x="134" y="497"/>
                  </a:lnTo>
                  <a:lnTo>
                    <a:pt x="189" y="511"/>
                  </a:lnTo>
                  <a:lnTo>
                    <a:pt x="214" y="453"/>
                  </a:lnTo>
                  <a:lnTo>
                    <a:pt x="65" y="310"/>
                  </a:lnTo>
                  <a:lnTo>
                    <a:pt x="104" y="271"/>
                  </a:lnTo>
                  <a:lnTo>
                    <a:pt x="161" y="315"/>
                  </a:lnTo>
                  <a:lnTo>
                    <a:pt x="256" y="369"/>
                  </a:lnTo>
                  <a:lnTo>
                    <a:pt x="281" y="352"/>
                  </a:lnTo>
                  <a:lnTo>
                    <a:pt x="311" y="371"/>
                  </a:lnTo>
                  <a:lnTo>
                    <a:pt x="332" y="357"/>
                  </a:lnTo>
                  <a:lnTo>
                    <a:pt x="318" y="327"/>
                  </a:lnTo>
                  <a:lnTo>
                    <a:pt x="341" y="285"/>
                  </a:lnTo>
                  <a:lnTo>
                    <a:pt x="307" y="271"/>
                  </a:lnTo>
                  <a:lnTo>
                    <a:pt x="293" y="245"/>
                  </a:lnTo>
                  <a:lnTo>
                    <a:pt x="226" y="224"/>
                  </a:lnTo>
                  <a:lnTo>
                    <a:pt x="224" y="187"/>
                  </a:lnTo>
                  <a:lnTo>
                    <a:pt x="249" y="187"/>
                  </a:lnTo>
                  <a:lnTo>
                    <a:pt x="240" y="135"/>
                  </a:lnTo>
                  <a:lnTo>
                    <a:pt x="272" y="75"/>
                  </a:lnTo>
                  <a:lnTo>
                    <a:pt x="360" y="100"/>
                  </a:lnTo>
                  <a:lnTo>
                    <a:pt x="378" y="65"/>
                  </a:lnTo>
                  <a:lnTo>
                    <a:pt x="429" y="77"/>
                  </a:lnTo>
                  <a:lnTo>
                    <a:pt x="480" y="30"/>
                  </a:lnTo>
                  <a:lnTo>
                    <a:pt x="507" y="26"/>
                  </a:lnTo>
                  <a:lnTo>
                    <a:pt x="542" y="49"/>
                  </a:lnTo>
                  <a:lnTo>
                    <a:pt x="569" y="33"/>
                  </a:lnTo>
                  <a:lnTo>
                    <a:pt x="588" y="7"/>
                  </a:lnTo>
                  <a:lnTo>
                    <a:pt x="629" y="5"/>
                  </a:lnTo>
                  <a:lnTo>
                    <a:pt x="629" y="65"/>
                  </a:lnTo>
                  <a:lnTo>
                    <a:pt x="692" y="117"/>
                  </a:lnTo>
                  <a:lnTo>
                    <a:pt x="729" y="114"/>
                  </a:lnTo>
                  <a:lnTo>
                    <a:pt x="761" y="89"/>
                  </a:lnTo>
                  <a:lnTo>
                    <a:pt x="777" y="63"/>
                  </a:lnTo>
                  <a:lnTo>
                    <a:pt x="812" y="7"/>
                  </a:lnTo>
                  <a:lnTo>
                    <a:pt x="848" y="0"/>
                  </a:lnTo>
                  <a:lnTo>
                    <a:pt x="844" y="26"/>
                  </a:lnTo>
                  <a:lnTo>
                    <a:pt x="878" y="26"/>
                  </a:lnTo>
                  <a:lnTo>
                    <a:pt x="908" y="21"/>
                  </a:lnTo>
                  <a:lnTo>
                    <a:pt x="952" y="28"/>
                  </a:lnTo>
                  <a:lnTo>
                    <a:pt x="977" y="65"/>
                  </a:lnTo>
                  <a:lnTo>
                    <a:pt x="998" y="100"/>
                  </a:lnTo>
                  <a:lnTo>
                    <a:pt x="1028" y="79"/>
                  </a:lnTo>
                  <a:lnTo>
                    <a:pt x="1056" y="89"/>
                  </a:lnTo>
                  <a:lnTo>
                    <a:pt x="1063" y="121"/>
                  </a:lnTo>
                  <a:lnTo>
                    <a:pt x="1024" y="133"/>
                  </a:lnTo>
                  <a:lnTo>
                    <a:pt x="1035" y="154"/>
                  </a:lnTo>
                  <a:lnTo>
                    <a:pt x="1072" y="175"/>
                  </a:lnTo>
                  <a:lnTo>
                    <a:pt x="1088" y="217"/>
                  </a:lnTo>
                  <a:lnTo>
                    <a:pt x="1079" y="261"/>
                  </a:lnTo>
                  <a:lnTo>
                    <a:pt x="1088" y="320"/>
                  </a:lnTo>
                  <a:lnTo>
                    <a:pt x="1125" y="366"/>
                  </a:lnTo>
                  <a:lnTo>
                    <a:pt x="1093" y="448"/>
                  </a:lnTo>
                  <a:lnTo>
                    <a:pt x="1093" y="448"/>
                  </a:lnTo>
                  <a:lnTo>
                    <a:pt x="1042" y="520"/>
                  </a:lnTo>
                  <a:lnTo>
                    <a:pt x="1072" y="562"/>
                  </a:lnTo>
                  <a:lnTo>
                    <a:pt x="1074" y="628"/>
                  </a:lnTo>
                  <a:lnTo>
                    <a:pt x="1047" y="663"/>
                  </a:lnTo>
                  <a:lnTo>
                    <a:pt x="1063" y="714"/>
                  </a:lnTo>
                  <a:lnTo>
                    <a:pt x="1007" y="733"/>
                  </a:lnTo>
                  <a:lnTo>
                    <a:pt x="1005" y="772"/>
                  </a:lnTo>
                  <a:lnTo>
                    <a:pt x="973" y="798"/>
                  </a:lnTo>
                  <a:lnTo>
                    <a:pt x="927" y="824"/>
                  </a:lnTo>
                  <a:lnTo>
                    <a:pt x="950" y="856"/>
                  </a:lnTo>
                  <a:lnTo>
                    <a:pt x="982" y="856"/>
                  </a:lnTo>
                  <a:lnTo>
                    <a:pt x="991" y="891"/>
                  </a:lnTo>
                  <a:lnTo>
                    <a:pt x="927" y="910"/>
                  </a:lnTo>
                  <a:lnTo>
                    <a:pt x="920" y="950"/>
                  </a:lnTo>
                  <a:lnTo>
                    <a:pt x="869" y="936"/>
                  </a:lnTo>
                  <a:lnTo>
                    <a:pt x="825" y="910"/>
                  </a:lnTo>
                  <a:lnTo>
                    <a:pt x="832" y="952"/>
                  </a:lnTo>
                  <a:lnTo>
                    <a:pt x="858" y="968"/>
                  </a:lnTo>
                  <a:lnTo>
                    <a:pt x="913" y="992"/>
                  </a:lnTo>
                  <a:lnTo>
                    <a:pt x="934" y="1173"/>
                  </a:lnTo>
                  <a:lnTo>
                    <a:pt x="950" y="1187"/>
                  </a:lnTo>
                  <a:lnTo>
                    <a:pt x="952" y="1215"/>
                  </a:lnTo>
                  <a:lnTo>
                    <a:pt x="906" y="1232"/>
                  </a:lnTo>
                  <a:lnTo>
                    <a:pt x="918" y="1257"/>
                  </a:lnTo>
                  <a:lnTo>
                    <a:pt x="890" y="1283"/>
                  </a:lnTo>
                  <a:lnTo>
                    <a:pt x="860" y="1283"/>
                  </a:lnTo>
                  <a:lnTo>
                    <a:pt x="800" y="1264"/>
                  </a:lnTo>
                  <a:lnTo>
                    <a:pt x="791" y="1201"/>
                  </a:lnTo>
                  <a:lnTo>
                    <a:pt x="729" y="1236"/>
                  </a:lnTo>
                  <a:lnTo>
                    <a:pt x="726" y="1299"/>
                  </a:lnTo>
                  <a:lnTo>
                    <a:pt x="705" y="1313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330304" y="3433738"/>
              <a:ext cx="509589" cy="1050926"/>
            </a:xfrm>
            <a:custGeom>
              <a:avLst/>
              <a:gdLst/>
              <a:ahLst/>
              <a:cxnLst>
                <a:cxn ang="0">
                  <a:pos x="484" y="572"/>
                </a:cxn>
                <a:cxn ang="0">
                  <a:pos x="523" y="679"/>
                </a:cxn>
                <a:cxn ang="0">
                  <a:pos x="532" y="882"/>
                </a:cxn>
                <a:cxn ang="0">
                  <a:pos x="613" y="910"/>
                </a:cxn>
                <a:cxn ang="0">
                  <a:pos x="647" y="985"/>
                </a:cxn>
                <a:cxn ang="0">
                  <a:pos x="640" y="1078"/>
                </a:cxn>
                <a:cxn ang="0">
                  <a:pos x="710" y="1269"/>
                </a:cxn>
                <a:cxn ang="0">
                  <a:pos x="703" y="1342"/>
                </a:cxn>
                <a:cxn ang="0">
                  <a:pos x="795" y="1428"/>
                </a:cxn>
                <a:cxn ang="0">
                  <a:pos x="728" y="1491"/>
                </a:cxn>
                <a:cxn ang="0">
                  <a:pos x="666" y="1433"/>
                </a:cxn>
                <a:cxn ang="0">
                  <a:pos x="629" y="1391"/>
                </a:cxn>
                <a:cxn ang="0">
                  <a:pos x="444" y="1400"/>
                </a:cxn>
                <a:cxn ang="0">
                  <a:pos x="278" y="1587"/>
                </a:cxn>
                <a:cxn ang="0">
                  <a:pos x="152" y="1661"/>
                </a:cxn>
                <a:cxn ang="0">
                  <a:pos x="69" y="1575"/>
                </a:cxn>
                <a:cxn ang="0">
                  <a:pos x="85" y="1486"/>
                </a:cxn>
                <a:cxn ang="0">
                  <a:pos x="85" y="1395"/>
                </a:cxn>
                <a:cxn ang="0">
                  <a:pos x="6" y="1304"/>
                </a:cxn>
                <a:cxn ang="0">
                  <a:pos x="99" y="1209"/>
                </a:cxn>
                <a:cxn ang="0">
                  <a:pos x="59" y="1043"/>
                </a:cxn>
                <a:cxn ang="0">
                  <a:pos x="99" y="917"/>
                </a:cxn>
                <a:cxn ang="0">
                  <a:pos x="108" y="880"/>
                </a:cxn>
                <a:cxn ang="0">
                  <a:pos x="152" y="850"/>
                </a:cxn>
                <a:cxn ang="0">
                  <a:pos x="64" y="717"/>
                </a:cxn>
                <a:cxn ang="0">
                  <a:pos x="27" y="689"/>
                </a:cxn>
                <a:cxn ang="0">
                  <a:pos x="4" y="553"/>
                </a:cxn>
                <a:cxn ang="0">
                  <a:pos x="64" y="502"/>
                </a:cxn>
                <a:cxn ang="0">
                  <a:pos x="149" y="472"/>
                </a:cxn>
                <a:cxn ang="0">
                  <a:pos x="64" y="325"/>
                </a:cxn>
                <a:cxn ang="0">
                  <a:pos x="184" y="159"/>
                </a:cxn>
                <a:cxn ang="0">
                  <a:pos x="301" y="126"/>
                </a:cxn>
                <a:cxn ang="0">
                  <a:pos x="368" y="173"/>
                </a:cxn>
                <a:cxn ang="0">
                  <a:pos x="394" y="208"/>
                </a:cxn>
                <a:cxn ang="0">
                  <a:pos x="548" y="66"/>
                </a:cxn>
                <a:cxn ang="0">
                  <a:pos x="650" y="82"/>
                </a:cxn>
                <a:cxn ang="0">
                  <a:pos x="661" y="143"/>
                </a:cxn>
                <a:cxn ang="0">
                  <a:pos x="613" y="255"/>
                </a:cxn>
                <a:cxn ang="0">
                  <a:pos x="696" y="339"/>
                </a:cxn>
                <a:cxn ang="0">
                  <a:pos x="721" y="425"/>
                </a:cxn>
                <a:cxn ang="0">
                  <a:pos x="645" y="437"/>
                </a:cxn>
                <a:cxn ang="0">
                  <a:pos x="454" y="378"/>
                </a:cxn>
              </a:cxnLst>
              <a:rect l="0" t="0" r="r" b="b"/>
              <a:pathLst>
                <a:path w="795" h="1661">
                  <a:moveTo>
                    <a:pt x="523" y="565"/>
                  </a:moveTo>
                  <a:lnTo>
                    <a:pt x="502" y="581"/>
                  </a:lnTo>
                  <a:lnTo>
                    <a:pt x="484" y="572"/>
                  </a:lnTo>
                  <a:lnTo>
                    <a:pt x="389" y="609"/>
                  </a:lnTo>
                  <a:lnTo>
                    <a:pt x="396" y="633"/>
                  </a:lnTo>
                  <a:lnTo>
                    <a:pt x="523" y="679"/>
                  </a:lnTo>
                  <a:lnTo>
                    <a:pt x="541" y="747"/>
                  </a:lnTo>
                  <a:lnTo>
                    <a:pt x="502" y="766"/>
                  </a:lnTo>
                  <a:lnTo>
                    <a:pt x="532" y="882"/>
                  </a:lnTo>
                  <a:lnTo>
                    <a:pt x="576" y="880"/>
                  </a:lnTo>
                  <a:lnTo>
                    <a:pt x="583" y="913"/>
                  </a:lnTo>
                  <a:lnTo>
                    <a:pt x="613" y="910"/>
                  </a:lnTo>
                  <a:lnTo>
                    <a:pt x="620" y="873"/>
                  </a:lnTo>
                  <a:lnTo>
                    <a:pt x="640" y="873"/>
                  </a:lnTo>
                  <a:lnTo>
                    <a:pt x="647" y="985"/>
                  </a:lnTo>
                  <a:lnTo>
                    <a:pt x="580" y="1015"/>
                  </a:lnTo>
                  <a:lnTo>
                    <a:pt x="583" y="1062"/>
                  </a:lnTo>
                  <a:lnTo>
                    <a:pt x="640" y="1078"/>
                  </a:lnTo>
                  <a:lnTo>
                    <a:pt x="728" y="1144"/>
                  </a:lnTo>
                  <a:lnTo>
                    <a:pt x="698" y="1211"/>
                  </a:lnTo>
                  <a:lnTo>
                    <a:pt x="710" y="1269"/>
                  </a:lnTo>
                  <a:lnTo>
                    <a:pt x="742" y="1297"/>
                  </a:lnTo>
                  <a:lnTo>
                    <a:pt x="726" y="1342"/>
                  </a:lnTo>
                  <a:lnTo>
                    <a:pt x="703" y="1342"/>
                  </a:lnTo>
                  <a:lnTo>
                    <a:pt x="686" y="1381"/>
                  </a:lnTo>
                  <a:lnTo>
                    <a:pt x="735" y="1426"/>
                  </a:lnTo>
                  <a:lnTo>
                    <a:pt x="795" y="1428"/>
                  </a:lnTo>
                  <a:lnTo>
                    <a:pt x="774" y="1479"/>
                  </a:lnTo>
                  <a:lnTo>
                    <a:pt x="737" y="1472"/>
                  </a:lnTo>
                  <a:lnTo>
                    <a:pt x="728" y="1491"/>
                  </a:lnTo>
                  <a:lnTo>
                    <a:pt x="682" y="1479"/>
                  </a:lnTo>
                  <a:lnTo>
                    <a:pt x="686" y="1444"/>
                  </a:lnTo>
                  <a:lnTo>
                    <a:pt x="666" y="1433"/>
                  </a:lnTo>
                  <a:lnTo>
                    <a:pt x="650" y="1463"/>
                  </a:lnTo>
                  <a:lnTo>
                    <a:pt x="603" y="1444"/>
                  </a:lnTo>
                  <a:lnTo>
                    <a:pt x="629" y="1391"/>
                  </a:lnTo>
                  <a:lnTo>
                    <a:pt x="541" y="1335"/>
                  </a:lnTo>
                  <a:lnTo>
                    <a:pt x="465" y="1409"/>
                  </a:lnTo>
                  <a:lnTo>
                    <a:pt x="444" y="1400"/>
                  </a:lnTo>
                  <a:lnTo>
                    <a:pt x="368" y="1477"/>
                  </a:lnTo>
                  <a:lnTo>
                    <a:pt x="382" y="1498"/>
                  </a:lnTo>
                  <a:lnTo>
                    <a:pt x="278" y="1587"/>
                  </a:lnTo>
                  <a:lnTo>
                    <a:pt x="230" y="1596"/>
                  </a:lnTo>
                  <a:lnTo>
                    <a:pt x="152" y="1661"/>
                  </a:lnTo>
                  <a:lnTo>
                    <a:pt x="152" y="1661"/>
                  </a:lnTo>
                  <a:lnTo>
                    <a:pt x="122" y="1624"/>
                  </a:lnTo>
                  <a:lnTo>
                    <a:pt x="92" y="1619"/>
                  </a:lnTo>
                  <a:lnTo>
                    <a:pt x="69" y="1575"/>
                  </a:lnTo>
                  <a:lnTo>
                    <a:pt x="78" y="1559"/>
                  </a:lnTo>
                  <a:lnTo>
                    <a:pt x="50" y="1507"/>
                  </a:lnTo>
                  <a:lnTo>
                    <a:pt x="85" y="1486"/>
                  </a:lnTo>
                  <a:lnTo>
                    <a:pt x="103" y="1500"/>
                  </a:lnTo>
                  <a:lnTo>
                    <a:pt x="138" y="1484"/>
                  </a:lnTo>
                  <a:lnTo>
                    <a:pt x="85" y="1395"/>
                  </a:lnTo>
                  <a:lnTo>
                    <a:pt x="48" y="1330"/>
                  </a:lnTo>
                  <a:lnTo>
                    <a:pt x="16" y="1335"/>
                  </a:lnTo>
                  <a:lnTo>
                    <a:pt x="6" y="1304"/>
                  </a:lnTo>
                  <a:lnTo>
                    <a:pt x="76" y="1253"/>
                  </a:lnTo>
                  <a:lnTo>
                    <a:pt x="76" y="1218"/>
                  </a:lnTo>
                  <a:lnTo>
                    <a:pt x="99" y="1209"/>
                  </a:lnTo>
                  <a:lnTo>
                    <a:pt x="46" y="1104"/>
                  </a:lnTo>
                  <a:lnTo>
                    <a:pt x="66" y="1081"/>
                  </a:lnTo>
                  <a:lnTo>
                    <a:pt x="59" y="1043"/>
                  </a:lnTo>
                  <a:lnTo>
                    <a:pt x="85" y="1043"/>
                  </a:lnTo>
                  <a:lnTo>
                    <a:pt x="156" y="938"/>
                  </a:lnTo>
                  <a:lnTo>
                    <a:pt x="99" y="917"/>
                  </a:lnTo>
                  <a:lnTo>
                    <a:pt x="82" y="889"/>
                  </a:lnTo>
                  <a:lnTo>
                    <a:pt x="85" y="873"/>
                  </a:lnTo>
                  <a:lnTo>
                    <a:pt x="108" y="880"/>
                  </a:lnTo>
                  <a:lnTo>
                    <a:pt x="119" y="864"/>
                  </a:lnTo>
                  <a:lnTo>
                    <a:pt x="133" y="873"/>
                  </a:lnTo>
                  <a:lnTo>
                    <a:pt x="152" y="850"/>
                  </a:lnTo>
                  <a:lnTo>
                    <a:pt x="76" y="782"/>
                  </a:lnTo>
                  <a:lnTo>
                    <a:pt x="96" y="756"/>
                  </a:lnTo>
                  <a:lnTo>
                    <a:pt x="64" y="717"/>
                  </a:lnTo>
                  <a:lnTo>
                    <a:pt x="46" y="738"/>
                  </a:lnTo>
                  <a:lnTo>
                    <a:pt x="6" y="710"/>
                  </a:lnTo>
                  <a:lnTo>
                    <a:pt x="27" y="689"/>
                  </a:lnTo>
                  <a:lnTo>
                    <a:pt x="0" y="612"/>
                  </a:lnTo>
                  <a:lnTo>
                    <a:pt x="32" y="595"/>
                  </a:lnTo>
                  <a:lnTo>
                    <a:pt x="4" y="553"/>
                  </a:lnTo>
                  <a:lnTo>
                    <a:pt x="18" y="525"/>
                  </a:lnTo>
                  <a:lnTo>
                    <a:pt x="50" y="542"/>
                  </a:lnTo>
                  <a:lnTo>
                    <a:pt x="64" y="502"/>
                  </a:lnTo>
                  <a:lnTo>
                    <a:pt x="34" y="479"/>
                  </a:lnTo>
                  <a:lnTo>
                    <a:pt x="57" y="420"/>
                  </a:lnTo>
                  <a:lnTo>
                    <a:pt x="149" y="472"/>
                  </a:lnTo>
                  <a:lnTo>
                    <a:pt x="149" y="425"/>
                  </a:lnTo>
                  <a:lnTo>
                    <a:pt x="122" y="376"/>
                  </a:lnTo>
                  <a:lnTo>
                    <a:pt x="64" y="325"/>
                  </a:lnTo>
                  <a:lnTo>
                    <a:pt x="138" y="245"/>
                  </a:lnTo>
                  <a:lnTo>
                    <a:pt x="133" y="210"/>
                  </a:lnTo>
                  <a:lnTo>
                    <a:pt x="184" y="159"/>
                  </a:lnTo>
                  <a:lnTo>
                    <a:pt x="189" y="131"/>
                  </a:lnTo>
                  <a:lnTo>
                    <a:pt x="260" y="157"/>
                  </a:lnTo>
                  <a:lnTo>
                    <a:pt x="301" y="126"/>
                  </a:lnTo>
                  <a:lnTo>
                    <a:pt x="338" y="154"/>
                  </a:lnTo>
                  <a:lnTo>
                    <a:pt x="357" y="150"/>
                  </a:lnTo>
                  <a:lnTo>
                    <a:pt x="368" y="173"/>
                  </a:lnTo>
                  <a:lnTo>
                    <a:pt x="355" y="217"/>
                  </a:lnTo>
                  <a:lnTo>
                    <a:pt x="364" y="231"/>
                  </a:lnTo>
                  <a:lnTo>
                    <a:pt x="394" y="208"/>
                  </a:lnTo>
                  <a:lnTo>
                    <a:pt x="421" y="154"/>
                  </a:lnTo>
                  <a:lnTo>
                    <a:pt x="451" y="124"/>
                  </a:lnTo>
                  <a:lnTo>
                    <a:pt x="548" y="66"/>
                  </a:lnTo>
                  <a:lnTo>
                    <a:pt x="534" y="19"/>
                  </a:lnTo>
                  <a:lnTo>
                    <a:pt x="567" y="0"/>
                  </a:lnTo>
                  <a:lnTo>
                    <a:pt x="650" y="82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61" y="143"/>
                  </a:lnTo>
                  <a:lnTo>
                    <a:pt x="629" y="203"/>
                  </a:lnTo>
                  <a:lnTo>
                    <a:pt x="638" y="255"/>
                  </a:lnTo>
                  <a:lnTo>
                    <a:pt x="613" y="255"/>
                  </a:lnTo>
                  <a:lnTo>
                    <a:pt x="615" y="292"/>
                  </a:lnTo>
                  <a:lnTo>
                    <a:pt x="682" y="313"/>
                  </a:lnTo>
                  <a:lnTo>
                    <a:pt x="696" y="339"/>
                  </a:lnTo>
                  <a:lnTo>
                    <a:pt x="730" y="353"/>
                  </a:lnTo>
                  <a:lnTo>
                    <a:pt x="707" y="395"/>
                  </a:lnTo>
                  <a:lnTo>
                    <a:pt x="721" y="425"/>
                  </a:lnTo>
                  <a:lnTo>
                    <a:pt x="700" y="439"/>
                  </a:lnTo>
                  <a:lnTo>
                    <a:pt x="670" y="420"/>
                  </a:lnTo>
                  <a:lnTo>
                    <a:pt x="645" y="437"/>
                  </a:lnTo>
                  <a:lnTo>
                    <a:pt x="550" y="383"/>
                  </a:lnTo>
                  <a:lnTo>
                    <a:pt x="493" y="339"/>
                  </a:lnTo>
                  <a:lnTo>
                    <a:pt x="454" y="378"/>
                  </a:lnTo>
                  <a:lnTo>
                    <a:pt x="603" y="521"/>
                  </a:lnTo>
                  <a:lnTo>
                    <a:pt x="578" y="579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814367" y="5016478"/>
              <a:ext cx="785813" cy="1033463"/>
            </a:xfrm>
            <a:custGeom>
              <a:avLst/>
              <a:gdLst/>
              <a:ahLst/>
              <a:cxnLst>
                <a:cxn ang="0">
                  <a:pos x="127" y="591"/>
                </a:cxn>
                <a:cxn ang="0">
                  <a:pos x="39" y="516"/>
                </a:cxn>
                <a:cxn ang="0">
                  <a:pos x="16" y="563"/>
                </a:cxn>
                <a:cxn ang="0">
                  <a:pos x="46" y="668"/>
                </a:cxn>
                <a:cxn ang="0">
                  <a:pos x="127" y="689"/>
                </a:cxn>
                <a:cxn ang="0">
                  <a:pos x="242" y="1013"/>
                </a:cxn>
                <a:cxn ang="0">
                  <a:pos x="406" y="1225"/>
                </a:cxn>
                <a:cxn ang="0">
                  <a:pos x="475" y="1416"/>
                </a:cxn>
                <a:cxn ang="0">
                  <a:pos x="671" y="1601"/>
                </a:cxn>
                <a:cxn ang="0">
                  <a:pos x="751" y="1482"/>
                </a:cxn>
                <a:cxn ang="0">
                  <a:pos x="793" y="1484"/>
                </a:cxn>
                <a:cxn ang="0">
                  <a:pos x="1021" y="1631"/>
                </a:cxn>
                <a:cxn ang="0">
                  <a:pos x="987" y="1472"/>
                </a:cxn>
                <a:cxn ang="0">
                  <a:pos x="996" y="1363"/>
                </a:cxn>
                <a:cxn ang="0">
                  <a:pos x="1196" y="1356"/>
                </a:cxn>
                <a:cxn ang="0">
                  <a:pos x="1226" y="1286"/>
                </a:cxn>
                <a:cxn ang="0">
                  <a:pos x="1155" y="1230"/>
                </a:cxn>
                <a:cxn ang="0">
                  <a:pos x="1116" y="1115"/>
                </a:cxn>
                <a:cxn ang="0">
                  <a:pos x="1030" y="1160"/>
                </a:cxn>
                <a:cxn ang="0">
                  <a:pos x="1003" y="1118"/>
                </a:cxn>
                <a:cxn ang="0">
                  <a:pos x="924" y="1115"/>
                </a:cxn>
                <a:cxn ang="0">
                  <a:pos x="883" y="1115"/>
                </a:cxn>
                <a:cxn ang="0">
                  <a:pos x="906" y="999"/>
                </a:cxn>
                <a:cxn ang="0">
                  <a:pos x="858" y="961"/>
                </a:cxn>
                <a:cxn ang="0">
                  <a:pos x="901" y="975"/>
                </a:cxn>
                <a:cxn ang="0">
                  <a:pos x="1017" y="954"/>
                </a:cxn>
                <a:cxn ang="0">
                  <a:pos x="1000" y="847"/>
                </a:cxn>
                <a:cxn ang="0">
                  <a:pos x="1042" y="731"/>
                </a:cxn>
                <a:cxn ang="0">
                  <a:pos x="1019" y="609"/>
                </a:cxn>
                <a:cxn ang="0">
                  <a:pos x="1044" y="472"/>
                </a:cxn>
                <a:cxn ang="0">
                  <a:pos x="1079" y="430"/>
                </a:cxn>
                <a:cxn ang="0">
                  <a:pos x="1005" y="395"/>
                </a:cxn>
                <a:cxn ang="0">
                  <a:pos x="1044" y="362"/>
                </a:cxn>
                <a:cxn ang="0">
                  <a:pos x="973" y="336"/>
                </a:cxn>
                <a:cxn ang="0">
                  <a:pos x="1007" y="292"/>
                </a:cxn>
                <a:cxn ang="0">
                  <a:pos x="927" y="320"/>
                </a:cxn>
                <a:cxn ang="0">
                  <a:pos x="878" y="339"/>
                </a:cxn>
                <a:cxn ang="0">
                  <a:pos x="911" y="278"/>
                </a:cxn>
                <a:cxn ang="0">
                  <a:pos x="899" y="245"/>
                </a:cxn>
                <a:cxn ang="0">
                  <a:pos x="934" y="238"/>
                </a:cxn>
                <a:cxn ang="0">
                  <a:pos x="885" y="189"/>
                </a:cxn>
                <a:cxn ang="0">
                  <a:pos x="941" y="208"/>
                </a:cxn>
                <a:cxn ang="0">
                  <a:pos x="952" y="145"/>
                </a:cxn>
                <a:cxn ang="0">
                  <a:pos x="901" y="49"/>
                </a:cxn>
                <a:cxn ang="0">
                  <a:pos x="779" y="136"/>
                </a:cxn>
                <a:cxn ang="0">
                  <a:pos x="710" y="10"/>
                </a:cxn>
                <a:cxn ang="0">
                  <a:pos x="581" y="59"/>
                </a:cxn>
                <a:cxn ang="0">
                  <a:pos x="532" y="136"/>
                </a:cxn>
                <a:cxn ang="0">
                  <a:pos x="417" y="47"/>
                </a:cxn>
                <a:cxn ang="0">
                  <a:pos x="357" y="304"/>
                </a:cxn>
                <a:cxn ang="0">
                  <a:pos x="316" y="343"/>
                </a:cxn>
                <a:cxn ang="0">
                  <a:pos x="258" y="432"/>
                </a:cxn>
              </a:cxnLst>
              <a:rect l="0" t="0" r="r" b="b"/>
              <a:pathLst>
                <a:path w="1226" h="1631">
                  <a:moveTo>
                    <a:pt x="189" y="507"/>
                  </a:moveTo>
                  <a:lnTo>
                    <a:pt x="127" y="591"/>
                  </a:lnTo>
                  <a:lnTo>
                    <a:pt x="69" y="542"/>
                  </a:lnTo>
                  <a:lnTo>
                    <a:pt x="39" y="516"/>
                  </a:lnTo>
                  <a:lnTo>
                    <a:pt x="0" y="530"/>
                  </a:lnTo>
                  <a:lnTo>
                    <a:pt x="16" y="563"/>
                  </a:lnTo>
                  <a:lnTo>
                    <a:pt x="67" y="640"/>
                  </a:lnTo>
                  <a:lnTo>
                    <a:pt x="46" y="668"/>
                  </a:lnTo>
                  <a:lnTo>
                    <a:pt x="78" y="703"/>
                  </a:lnTo>
                  <a:lnTo>
                    <a:pt x="127" y="689"/>
                  </a:lnTo>
                  <a:lnTo>
                    <a:pt x="171" y="831"/>
                  </a:lnTo>
                  <a:lnTo>
                    <a:pt x="242" y="1013"/>
                  </a:lnTo>
                  <a:lnTo>
                    <a:pt x="332" y="1185"/>
                  </a:lnTo>
                  <a:lnTo>
                    <a:pt x="406" y="1225"/>
                  </a:lnTo>
                  <a:lnTo>
                    <a:pt x="417" y="1360"/>
                  </a:lnTo>
                  <a:lnTo>
                    <a:pt x="475" y="1416"/>
                  </a:lnTo>
                  <a:lnTo>
                    <a:pt x="526" y="1507"/>
                  </a:lnTo>
                  <a:lnTo>
                    <a:pt x="671" y="1601"/>
                  </a:lnTo>
                  <a:lnTo>
                    <a:pt x="728" y="1517"/>
                  </a:lnTo>
                  <a:lnTo>
                    <a:pt x="751" y="1482"/>
                  </a:lnTo>
                  <a:lnTo>
                    <a:pt x="777" y="1479"/>
                  </a:lnTo>
                  <a:lnTo>
                    <a:pt x="793" y="1484"/>
                  </a:lnTo>
                  <a:lnTo>
                    <a:pt x="899" y="1575"/>
                  </a:lnTo>
                  <a:lnTo>
                    <a:pt x="1021" y="1631"/>
                  </a:lnTo>
                  <a:lnTo>
                    <a:pt x="1028" y="1489"/>
                  </a:lnTo>
                  <a:lnTo>
                    <a:pt x="987" y="1472"/>
                  </a:lnTo>
                  <a:lnTo>
                    <a:pt x="987" y="1412"/>
                  </a:lnTo>
                  <a:lnTo>
                    <a:pt x="996" y="1363"/>
                  </a:lnTo>
                  <a:lnTo>
                    <a:pt x="1173" y="1377"/>
                  </a:lnTo>
                  <a:lnTo>
                    <a:pt x="1196" y="1356"/>
                  </a:lnTo>
                  <a:lnTo>
                    <a:pt x="1219" y="1353"/>
                  </a:lnTo>
                  <a:lnTo>
                    <a:pt x="1226" y="1286"/>
                  </a:lnTo>
                  <a:lnTo>
                    <a:pt x="1215" y="1253"/>
                  </a:lnTo>
                  <a:lnTo>
                    <a:pt x="1155" y="1230"/>
                  </a:lnTo>
                  <a:lnTo>
                    <a:pt x="1185" y="1141"/>
                  </a:lnTo>
                  <a:lnTo>
                    <a:pt x="1116" y="1115"/>
                  </a:lnTo>
                  <a:lnTo>
                    <a:pt x="1090" y="1183"/>
                  </a:lnTo>
                  <a:lnTo>
                    <a:pt x="1030" y="1160"/>
                  </a:lnTo>
                  <a:lnTo>
                    <a:pt x="1042" y="1129"/>
                  </a:lnTo>
                  <a:lnTo>
                    <a:pt x="1003" y="1118"/>
                  </a:lnTo>
                  <a:lnTo>
                    <a:pt x="945" y="1108"/>
                  </a:lnTo>
                  <a:lnTo>
                    <a:pt x="924" y="1115"/>
                  </a:lnTo>
                  <a:lnTo>
                    <a:pt x="906" y="1162"/>
                  </a:lnTo>
                  <a:lnTo>
                    <a:pt x="883" y="1115"/>
                  </a:lnTo>
                  <a:lnTo>
                    <a:pt x="917" y="1073"/>
                  </a:lnTo>
                  <a:lnTo>
                    <a:pt x="906" y="999"/>
                  </a:lnTo>
                  <a:lnTo>
                    <a:pt x="864" y="999"/>
                  </a:lnTo>
                  <a:lnTo>
                    <a:pt x="858" y="961"/>
                  </a:lnTo>
                  <a:lnTo>
                    <a:pt x="887" y="947"/>
                  </a:lnTo>
                  <a:lnTo>
                    <a:pt x="901" y="975"/>
                  </a:lnTo>
                  <a:lnTo>
                    <a:pt x="1010" y="992"/>
                  </a:lnTo>
                  <a:lnTo>
                    <a:pt x="1017" y="954"/>
                  </a:lnTo>
                  <a:lnTo>
                    <a:pt x="973" y="875"/>
                  </a:lnTo>
                  <a:lnTo>
                    <a:pt x="1000" y="847"/>
                  </a:lnTo>
                  <a:lnTo>
                    <a:pt x="987" y="782"/>
                  </a:lnTo>
                  <a:lnTo>
                    <a:pt x="1042" y="731"/>
                  </a:lnTo>
                  <a:lnTo>
                    <a:pt x="1051" y="700"/>
                  </a:lnTo>
                  <a:lnTo>
                    <a:pt x="1019" y="609"/>
                  </a:lnTo>
                  <a:lnTo>
                    <a:pt x="1047" y="504"/>
                  </a:lnTo>
                  <a:lnTo>
                    <a:pt x="1044" y="472"/>
                  </a:lnTo>
                  <a:lnTo>
                    <a:pt x="1083" y="465"/>
                  </a:lnTo>
                  <a:lnTo>
                    <a:pt x="1079" y="430"/>
                  </a:lnTo>
                  <a:lnTo>
                    <a:pt x="1007" y="432"/>
                  </a:lnTo>
                  <a:lnTo>
                    <a:pt x="1005" y="395"/>
                  </a:lnTo>
                  <a:lnTo>
                    <a:pt x="1049" y="390"/>
                  </a:lnTo>
                  <a:lnTo>
                    <a:pt x="1044" y="362"/>
                  </a:lnTo>
                  <a:lnTo>
                    <a:pt x="977" y="374"/>
                  </a:lnTo>
                  <a:lnTo>
                    <a:pt x="973" y="336"/>
                  </a:lnTo>
                  <a:lnTo>
                    <a:pt x="1005" y="334"/>
                  </a:lnTo>
                  <a:lnTo>
                    <a:pt x="1007" y="292"/>
                  </a:lnTo>
                  <a:lnTo>
                    <a:pt x="961" y="292"/>
                  </a:lnTo>
                  <a:lnTo>
                    <a:pt x="927" y="320"/>
                  </a:lnTo>
                  <a:lnTo>
                    <a:pt x="904" y="357"/>
                  </a:lnTo>
                  <a:lnTo>
                    <a:pt x="878" y="339"/>
                  </a:lnTo>
                  <a:lnTo>
                    <a:pt x="881" y="306"/>
                  </a:lnTo>
                  <a:lnTo>
                    <a:pt x="911" y="278"/>
                  </a:lnTo>
                  <a:lnTo>
                    <a:pt x="890" y="259"/>
                  </a:lnTo>
                  <a:lnTo>
                    <a:pt x="899" y="245"/>
                  </a:lnTo>
                  <a:lnTo>
                    <a:pt x="920" y="255"/>
                  </a:lnTo>
                  <a:lnTo>
                    <a:pt x="934" y="238"/>
                  </a:lnTo>
                  <a:lnTo>
                    <a:pt x="901" y="208"/>
                  </a:lnTo>
                  <a:lnTo>
                    <a:pt x="885" y="189"/>
                  </a:lnTo>
                  <a:lnTo>
                    <a:pt x="920" y="178"/>
                  </a:lnTo>
                  <a:lnTo>
                    <a:pt x="941" y="208"/>
                  </a:lnTo>
                  <a:lnTo>
                    <a:pt x="973" y="213"/>
                  </a:lnTo>
                  <a:lnTo>
                    <a:pt x="952" y="145"/>
                  </a:lnTo>
                  <a:lnTo>
                    <a:pt x="924" y="52"/>
                  </a:lnTo>
                  <a:lnTo>
                    <a:pt x="901" y="49"/>
                  </a:lnTo>
                  <a:lnTo>
                    <a:pt x="821" y="161"/>
                  </a:lnTo>
                  <a:lnTo>
                    <a:pt x="779" y="136"/>
                  </a:lnTo>
                  <a:lnTo>
                    <a:pt x="777" y="89"/>
                  </a:lnTo>
                  <a:lnTo>
                    <a:pt x="710" y="10"/>
                  </a:lnTo>
                  <a:lnTo>
                    <a:pt x="655" y="0"/>
                  </a:lnTo>
                  <a:lnTo>
                    <a:pt x="581" y="59"/>
                  </a:lnTo>
                  <a:lnTo>
                    <a:pt x="602" y="129"/>
                  </a:lnTo>
                  <a:lnTo>
                    <a:pt x="532" y="136"/>
                  </a:lnTo>
                  <a:lnTo>
                    <a:pt x="456" y="47"/>
                  </a:lnTo>
                  <a:lnTo>
                    <a:pt x="417" y="47"/>
                  </a:lnTo>
                  <a:lnTo>
                    <a:pt x="355" y="105"/>
                  </a:lnTo>
                  <a:lnTo>
                    <a:pt x="357" y="304"/>
                  </a:lnTo>
                  <a:lnTo>
                    <a:pt x="320" y="313"/>
                  </a:lnTo>
                  <a:lnTo>
                    <a:pt x="316" y="343"/>
                  </a:lnTo>
                  <a:lnTo>
                    <a:pt x="281" y="355"/>
                  </a:lnTo>
                  <a:lnTo>
                    <a:pt x="258" y="432"/>
                  </a:lnTo>
                </a:path>
              </a:pathLst>
            </a:custGeom>
            <a:solidFill>
              <a:srgbClr val="00B050"/>
            </a:solidFill>
            <a:ln w="5080" cap="flat" cmpd="sng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0" cap="small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793959" y="2799102"/>
            <a:ext cx="210687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Кушнаренковский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район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90789" y="2197649"/>
            <a:ext cx="15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Мишкинский район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42313" y="1853941"/>
            <a:ext cx="175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Белокатайский район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1418" y="5353506"/>
            <a:ext cx="2605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Баймакский район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42314" y="5144822"/>
            <a:ext cx="956295" cy="1634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Сибай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5536" y="1419087"/>
            <a:ext cx="2376263" cy="2779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Функционирует – 83 койко-мест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Планируется дополнительно– 29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койко-мест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5169138"/>
            <a:ext cx="1054348" cy="278239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70276" y="5258622"/>
            <a:ext cx="3008462" cy="2782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работают в настоящее время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0548" y="5968063"/>
            <a:ext cx="1067327" cy="25527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612266" y="5974789"/>
            <a:ext cx="2805228" cy="2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Находятся в стадии реализации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7425" y="188640"/>
            <a:ext cx="9001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НЕГОСУДАРСТВЕННЫЕ ПАНСИОНАТЫ СТАЦИОНАРНОГО ОБСЛУЖИВАНИЯ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ПОЖИЛЫХ И ИНВАЛИДОВ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745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НОРМАТИВНЫЕ ПРАВОВЫЕ АКТЫ </a:t>
            </a:r>
            <a:endParaRPr lang="en-US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8" y="3789041"/>
            <a:ext cx="7860166" cy="287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8982" y="3898024"/>
            <a:ext cx="7707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Постановление Правительства РБ от 03.11.2016 № 468 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«О Порядке предоставления субсидий юридическим лицам и индивидуальным предпринимателям, заключившим соглашения о государственно-частном партнерстве, концессионные соглашения, на оказание социальных услуг в стационарной форме социального обслуживания гражданам, признанным нуждающимися в социальном обслуживании, с использованием объекта соглашения о государственно-частном партнерстве, концессионного соглашения»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0878" y="177281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уровень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0239" y="3356992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0" y="2204307"/>
            <a:ext cx="7803023" cy="98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1757" y="2349169"/>
            <a:ext cx="7384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от 21.07.2005 №115-ФЗ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концессионных соглашениях»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6720" y="1052736"/>
            <a:ext cx="671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концессионных соглашений </a:t>
            </a:r>
          </a:p>
        </p:txBody>
      </p:sp>
    </p:spTree>
    <p:extLst>
      <p:ext uri="{BB962C8B-B14F-4D97-AF65-F5344CB8AC3E}">
        <p14:creationId xmlns:p14="http://schemas.microsoft.com/office/powerpoint/2010/main" val="2608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49080"/>
            <a:ext cx="83232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2692" y="1719450"/>
            <a:ext cx="7286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426435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Республики Башкортостан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21 декабря 2016 года № 534 «Об утверждении Порядка предоставления субсидий юридическим лицам на возмещение части затрат на уплату процентов по кредитам, полученным на реализацию инвестиционных проектов в сфере социального обслуживания населения на территории Республики Башкортостан»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МЕРЫ, СПОСОБСТВУЮЩИЕ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ПРИВЛЕЧЕНИЮ НЕГОСУДАРСТВЕННОГО СЕКТОРА В СФЕРУ СОЦИАЛЬНОГО ОБСЛУЖИВАНИЯ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21112"/>
            <a:ext cx="8323220" cy="16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215198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15 апреля 2014 года № 296 «Об утверждении государственной программы российской федерации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«Социальная поддержка граждан»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351" y="1621002"/>
            <a:ext cx="715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уровень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3013" y="3748970"/>
            <a:ext cx="2897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5" y="105273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Возмещение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части затрат на уплату процентов по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кредитам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2008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СИСТЕМА СОЦИАЛЬНОГО ОБСЛУЖИВАНИЯ НАСЕЛЕНИЯ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1800" b="1" dirty="0" smtClean="0">
                <a:solidFill>
                  <a:schemeClr val="tx2"/>
                </a:solidFill>
              </a:rPr>
              <a:t>РЕСПУБЛИКИ БАШКОРТОСТАН 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789865"/>
              </p:ext>
            </p:extLst>
          </p:nvPr>
        </p:nvGraphicFramePr>
        <p:xfrm>
          <a:off x="611560" y="1268760"/>
          <a:ext cx="8373616" cy="517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34" y="175746"/>
            <a:ext cx="8712968" cy="80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КЛЮЧЕВОЙ ПОКАЗАТЕЛЬ РАЗВИТИЯ КОНКУРЕНЦИИ ПО РЫНКУ «СОЦИАЛЬНЫЕ УСЛУГИ»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42775"/>
              </p:ext>
            </p:extLst>
          </p:nvPr>
        </p:nvGraphicFramePr>
        <p:xfrm>
          <a:off x="326231" y="1484791"/>
          <a:ext cx="8541518" cy="4495396"/>
        </p:xfrm>
        <a:graphic>
          <a:graphicData uri="http://schemas.openxmlformats.org/drawingml/2006/table">
            <a:tbl>
              <a:tblPr firstRow="1" firstCol="1" bandRow="1"/>
              <a:tblGrid>
                <a:gridCol w="1869505"/>
                <a:gridCol w="3528392"/>
                <a:gridCol w="1512168"/>
                <a:gridCol w="1631453"/>
              </a:tblGrid>
              <a:tr h="273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рынка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показатель присутствия организации частной формы собственности, предложенный ФАС России по итогам Госсовета РФ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(минимальное значение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 01.01.2022 г.)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показатель </a:t>
                      </a: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01.01.2018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показатель </a:t>
                      </a:r>
                      <a:r>
                        <a:rPr lang="ru-RU" sz="18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01.01.2022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656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Социальные услуги</a:t>
                      </a:r>
                      <a:endParaRPr lang="ru-RU" sz="18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</a:t>
                      </a:r>
                      <a:r>
                        <a:rPr lang="ru-RU" sz="18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средств консолидированного бюджета субъекта РФ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18,35 %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19,55 %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1979613" y="2997200"/>
            <a:ext cx="576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1F497D"/>
                </a:solidFill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СЕМЬИ, ТРУДА И СОЦИАЛЬНОЙ ЗАЩИТЫ НАСЕЛЕНИЯ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940009216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СЕМЬИ, ТРУДА И СОЦИАЛЬНОЙ ЗАЩИТЫ НАСЕЛЕНИЯ РЕСПУБЛИКИ БАШКОРТОСТАН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7" y="1549902"/>
            <a:ext cx="8049986" cy="98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8808" y="162880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основах социального обслуживания граждан в Российской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Федерации»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28.12.2013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442-ФЗ 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7" y="3645024"/>
            <a:ext cx="8044017" cy="249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5400000">
            <a:off x="4208859" y="2843777"/>
            <a:ext cx="858918" cy="656278"/>
          </a:xfrm>
          <a:prstGeom prst="rightArrow">
            <a:avLst>
              <a:gd name="adj1" fmla="val 60895"/>
              <a:gd name="adj2" fmla="val 50000"/>
            </a:avLst>
          </a:prstGeom>
          <a:solidFill>
            <a:srgbClr val="52AC2E"/>
          </a:solidFill>
          <a:ln>
            <a:solidFill>
              <a:srgbClr val="52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0748" y="3789040"/>
            <a:ext cx="7688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социального обслуживания включает в себя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негосударственные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(коммерческие и некоммерческие) организации социального обслуживания, в том числе социально ориентированные некоммерческие организации, предоставляющие социальные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услуги (п.5 ст.5)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индивидуальных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предпринимателей, осуществляющих социальное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обслуживание (п.6 ст.5)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0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0853"/>
            <a:ext cx="914400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Arial" pitchFamily="34" charset="0"/>
              </a:rPr>
              <a:t>МЕРЫ, СПОСОБСТВУЮЩИЕ ПРИВЛЕЧЕНИЮ НЕГОСУДАРСТВЕННОГО СЕКТОРА В СФЕРУ СОЦИАЛЬНОГО ОБСЛУЖИВАНИЯ</a:t>
            </a:r>
            <a:endParaRPr lang="ru-RU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5873" y="1171989"/>
            <a:ext cx="7844600" cy="90460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19" y="1624293"/>
            <a:ext cx="0" cy="344760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17" y="1645698"/>
            <a:ext cx="286607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19146" y="1501682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8184" y="934359"/>
            <a:ext cx="783883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5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налоговой ставки 0 процентов по налогу на прибыль организациями, осуществляющими социальное обслуживание граждан –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ст.284.5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ч.2 Налогового кодекса РФ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5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4" y="2303965"/>
            <a:ext cx="7941863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43076" y="2303965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Освобождение от уплаты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НДС: </a:t>
            </a:r>
            <a:endParaRPr lang="ru-RU" b="1" u="sng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услуги по уходу за больными, инвалидами и престарелыми (пп.3 п.2 ст.149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ч.2 НК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услуги по социальному обслуживанию несовершеннолетних, граждан пожилого возраста и инвалидов (новый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пп.14.1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п.2 ст.149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ч.2 НК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15" y="2996952"/>
            <a:ext cx="286607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5788" y="5071897"/>
            <a:ext cx="286607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2" y="4873460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3" y="2784253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3" y="4338303"/>
            <a:ext cx="7941865" cy="22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3296" y="4437112"/>
            <a:ext cx="79237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пониженных тарифов страховых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взносов: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с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обеспечением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проживания, предоставление социальных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услуг без обеспечения проживания (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пп.5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п.1 ст. 427 ч.2 НК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РФ)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некоммерческих организаций, применяющих упрощенную систему налогообложения и осуществляющих деятельность в области социального обслуживания граждан (пп.7 п.1 ст.427 ч.2 НК РФ)</a:t>
            </a:r>
          </a:p>
        </p:txBody>
      </p:sp>
    </p:spTree>
    <p:extLst>
      <p:ext uri="{BB962C8B-B14F-4D97-AF65-F5344CB8AC3E}">
        <p14:creationId xmlns:p14="http://schemas.microsoft.com/office/powerpoint/2010/main" val="26505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3"/>
            <a:ext cx="8662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МЕРЫ, СПОСОБСТВУЮЩИЕ ПРИВЛЕЧЕНИЮ НЕГОСУДАРСТВЕННОГО СЕКТОРА В СФЕРУ СОЦИАЛЬНОГО ОБСЛУЖИВАНИЯ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31" y="3933056"/>
            <a:ext cx="7587423" cy="18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3292" y="4063258"/>
            <a:ext cx="7339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Внесены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Федеральным законом от 03.07.2016 № 275-ФЗ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дополнения в перечень объектов концессионного соглашения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включен пункт «объекты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социального обслуживания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граждан»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пп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19 п.1 ст.4 Федеральный закон от 21.07.2005 №115-ФЗ «О концессионных соглашениях»)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9" y="2385306"/>
            <a:ext cx="476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9" y="4816659"/>
            <a:ext cx="4762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2" y="2228437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6" y="4636478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31" y="1704584"/>
            <a:ext cx="7596187" cy="177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0483" y="1772816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Упрощены СанПиНы. Сняты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излишние требования к размещению, проектированию, строительству и эксплуатации вновь строящихся и реконструируемых объектов. Устранены излишние требования в части нормы площади помещений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проживания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людей</a:t>
            </a:r>
          </a:p>
        </p:txBody>
      </p:sp>
      <p:cxnSp>
        <p:nvCxnSpPr>
          <p:cNvPr id="16" name="Прямая соединительная линия 15"/>
          <p:cNvCxnSpPr>
            <a:endCxn id="1033" idx="1"/>
          </p:cNvCxnSpPr>
          <p:nvPr/>
        </p:nvCxnSpPr>
        <p:spPr>
          <a:xfrm>
            <a:off x="411300" y="2385306"/>
            <a:ext cx="7099" cy="244961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74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НОРМАТИВНЫЕ ПРАВОВЫЕ АКТЫ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5" y="1268760"/>
            <a:ext cx="774839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3328" y="1412776"/>
            <a:ext cx="7579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предоставления социальных услуг в стационарной форме социального обслуживания поставщиками социальных услуг, утвержденный постановлением Правительства Республики Башкортостан от 14 апреля 2015 года № 134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13" y="3068960"/>
            <a:ext cx="772316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12" y="4960533"/>
            <a:ext cx="7723167" cy="156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3098086"/>
            <a:ext cx="7416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предоставления социальных услуг в полустационарной форме социального обслуживания поставщиками социальных услуг, утвержденный постановлением Правительства Республики Башкортостан   от 14 апреля 2015 года № 135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3328" y="5094137"/>
            <a:ext cx="7604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Порядок предоставления социальных услуг в форме социального обслуживания на дому поставщиками социальных услуг, утвержденный постановлением Правительства Республики Башкортостан от 20 февраля 2015 года № 43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5" y="1912501"/>
            <a:ext cx="634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8" y="3940903"/>
            <a:ext cx="634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" y="5694302"/>
            <a:ext cx="634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8" y="1904611"/>
            <a:ext cx="666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2" y="1759782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" y="3788184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1" y="5544500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3133"/>
            <a:ext cx="9144000" cy="9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МЕХАНИЗМ ПРЕДОСТАВЛЕНИЯ СУБСИДИИ НЕКОММЕРЧЕСКИМ</a:t>
            </a:r>
          </a:p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ОРГАНИЗАЦИЯМ НА ОКАЗАНИЕ УСЛУГ В СФЕРЕ СОЦИАЛЬНОГО</a:t>
            </a:r>
          </a:p>
          <a:p>
            <a:r>
              <a:rPr lang="ru-RU" sz="1800" b="1" dirty="0" smtClean="0">
                <a:solidFill>
                  <a:srgbClr val="1F497D"/>
                </a:solidFill>
                <a:cs typeface="Arial" pitchFamily="34" charset="0"/>
              </a:rPr>
              <a:t> ОБСЛУЖИВАНИЯ НАСЕЛЕНИЯ НА ДОМУ</a:t>
            </a:r>
            <a:endParaRPr lang="ru-RU" sz="1800" b="1" dirty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123734" y="1663345"/>
            <a:ext cx="1347601" cy="979200"/>
          </a:xfrm>
          <a:prstGeom prst="rightArrow">
            <a:avLst>
              <a:gd name="adj1" fmla="val 60895"/>
              <a:gd name="adj2" fmla="val 50000"/>
            </a:avLst>
          </a:prstGeom>
          <a:solidFill>
            <a:srgbClr val="52AC2E"/>
          </a:solidFill>
          <a:ln>
            <a:solidFill>
              <a:srgbClr val="52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383" y="1271697"/>
            <a:ext cx="1840345" cy="17454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емьи, труда </a:t>
            </a: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социальной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защиты населения РБ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1328" y="1271708"/>
            <a:ext cx="2218196" cy="17095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Некоммерческие организации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215" y="3355918"/>
            <a:ext cx="2554188" cy="648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Проведение конкурса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215" y="4358470"/>
            <a:ext cx="2554188" cy="6480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Определение победителей конкурса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211" y="5312567"/>
            <a:ext cx="2590192" cy="11319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Заключение договора с победителями конкурса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58929" y="3510173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8929" y="4538487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60915" y="2131749"/>
            <a:ext cx="108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3015" y="2131749"/>
            <a:ext cx="29798" cy="382669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3015" y="3654189"/>
            <a:ext cx="13115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015" y="4682504"/>
            <a:ext cx="1311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35523" y="5950960"/>
            <a:ext cx="1234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663916" y="3330166"/>
            <a:ext cx="5300572" cy="31481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Механизмом финансирования является предоставление на конкурсной основе субсидии из средств республиканского бюджета. В этих целях утвержден соответствующий порядок </a:t>
            </a:r>
            <a:r>
              <a:rPr lang="ru-RU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(постановление 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Правительства Республики Башкортостан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от 27 августа 2014 года № 402)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9084" y="5806944"/>
            <a:ext cx="288032" cy="2880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89878" y="1271708"/>
            <a:ext cx="1574623" cy="17095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Получатели социальных услуг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705554" y="1671232"/>
            <a:ext cx="1684311" cy="1037687"/>
          </a:xfrm>
          <a:prstGeom prst="rightArrow">
            <a:avLst>
              <a:gd name="adj1" fmla="val 60895"/>
              <a:gd name="adj2" fmla="val 50000"/>
            </a:avLst>
          </a:prstGeom>
          <a:solidFill>
            <a:srgbClr val="52AC2E"/>
          </a:solidFill>
          <a:ln>
            <a:solidFill>
              <a:srgbClr val="52A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7854" y="1983679"/>
            <a:ext cx="1333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Субсидии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53660" y="2040034"/>
            <a:ext cx="16060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Обслуживание</a:t>
            </a:r>
            <a:endParaRPr lang="en-US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34" y="116632"/>
            <a:ext cx="8712968" cy="80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ОБЪЕМ ФИНАНСИРОВАНИЯ НЕГОСУДАРСТВЕННЫХ ОРГАНИЗАЦИЙ, ОКАЗЫВАЮЩИХ СОЦИАЛЬНЫЕ УСЛУГИ НА ДОМУ 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33531"/>
              </p:ext>
            </p:extLst>
          </p:nvPr>
        </p:nvGraphicFramePr>
        <p:xfrm>
          <a:off x="123101" y="1700808"/>
          <a:ext cx="8928999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3302938"/>
                <a:gridCol w="1368152"/>
                <a:gridCol w="1440160"/>
                <a:gridCol w="1512168"/>
                <a:gridCol w="1305581"/>
              </a:tblGrid>
              <a:tr h="742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8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 год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106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Объем бюджетного</a:t>
                      </a:r>
                      <a:r>
                        <a:rPr lang="ru-RU" sz="18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финансирования НКО, оказывающие услуги социального обслуживания на дому, млн. рублей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455,4</a:t>
                      </a: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467,6</a:t>
                      </a: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502,7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520,1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5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Темп роста, %</a:t>
                      </a:r>
                      <a:endParaRPr lang="ru-RU" sz="18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54045" marR="5404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102,68</a:t>
                      </a:r>
                    </a:p>
                  </a:txBody>
                  <a:tcPr marL="54045" marR="5404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107,51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103,46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4045" marR="5404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74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НОРМАТИВНЫЕ ПРАВОВЫЕ АКТЫ </a:t>
            </a:r>
            <a:endParaRPr lang="en-U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4" y="4115110"/>
            <a:ext cx="788473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2692" y="1719450"/>
            <a:ext cx="7286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7076" y="4215571"/>
            <a:ext cx="7269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Республики Башкортостан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от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октября 2017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 №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475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проведении конкурсного отбора и порядке предоставления субсидий из бюджета Республики Башкортостан социально ориентированным некоммерческим организациям на реализацию общественно значимых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512" y="119675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конкурсного отбора НКО для реализации социально значимых проектов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4" y="2204864"/>
            <a:ext cx="7884730" cy="17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2276872"/>
            <a:ext cx="7591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Утратило силу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остановление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Правительства Республики Башкортостан от 27 ноября 2013 года №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572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«О порядке предоставления субсидий на конкурсной основе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 ориентированным некоммерческим организациям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еспублики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ашкортостан»</a:t>
            </a:r>
          </a:p>
          <a:p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1420773"/>
              </p:ext>
            </p:extLst>
          </p:nvPr>
        </p:nvGraphicFramePr>
        <p:xfrm>
          <a:off x="107504" y="1052736"/>
          <a:ext cx="8928992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496" y="116632"/>
            <a:ext cx="904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F497D"/>
                </a:solidFill>
                <a:latin typeface="Arial" charset="0"/>
                <a:cs typeface="Arial" charset="0"/>
              </a:rPr>
              <a:t>ГОСУДАРСТВЕННАЯ ПОДДЕРЖКА </a:t>
            </a:r>
            <a:r>
              <a:rPr lang="ru-RU" sz="16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НКО</a:t>
            </a:r>
            <a:r>
              <a:rPr lang="ru-RU" sz="1600" b="1" dirty="0">
                <a:solidFill>
                  <a:srgbClr val="1F497D"/>
                </a:solidFill>
                <a:latin typeface="Arial" charset="0"/>
                <a:cs typeface="Arial" charset="0"/>
              </a:rPr>
              <a:t>, УЧАСТВУЮЩИХ В РАЗВИТИИ ИНСТИТУТОВ ГРАЖДАНСКОГО ОБЩЕСТВА  И РЕАЛИЗУЮЩИХ СОЦИАЛЬНО ЗНАЧИМЫЕ ПРОЕКТЫ И ПРОЕКТЫ В СФЕРЕ ЗАЩИТЫ ПРАВ И СВОБОД ЧЕЛОВЕКА И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06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ов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ента презентаций КС на 2 12 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1109</Words>
  <Application>Microsoft Office PowerPoint</Application>
  <PresentationFormat>Экран (4:3)</PresentationFormat>
  <Paragraphs>177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Zased_W_</vt:lpstr>
      <vt:lpstr>Тема1</vt:lpstr>
      <vt:lpstr>Новый шаблон</vt:lpstr>
      <vt:lpstr>Лента презентаций КС на 2 12 14</vt:lpstr>
      <vt:lpstr>5_Zased_W_</vt:lpstr>
      <vt:lpstr>6_Zased_W_</vt:lpstr>
      <vt:lpstr>Zased_W</vt:lpstr>
      <vt:lpstr>1_Zased_W_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НЕГОСУДАРСТВЕННЫЙ ПАНСИОНАТ СТАЦИОНАРНОГО  ОБСЛУЖИВАНИЯ ДЛЯ ПОЖИЛЫХ И ИНВАЛИДОВ В Д.ШАРИПОВО КУШНАРЕНКОВСКОГО РАЙОНА РЕСПУБЛИКИ БАШКОРТОСТАН </vt:lpstr>
      <vt:lpstr>Презентация PowerPoint</vt:lpstr>
      <vt:lpstr>Презентация PowerPoint</vt:lpstr>
      <vt:lpstr>Презентация PowerPoint</vt:lpstr>
      <vt:lpstr>СИСТЕМА СОЦИАЛЬНОГО ОБСЛУЖИВАНИЯ НАСЕЛЕНИЯ  РЕСПУБЛИКИ БАШКОРТОСТАН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Юсупова Лейсан Ильдаровна</dc:creator>
  <cp:lastModifiedBy>Юсупова Лейсан Ильдаровна</cp:lastModifiedBy>
  <cp:revision>49</cp:revision>
  <dcterms:created xsi:type="dcterms:W3CDTF">2018-11-13T13:39:14Z</dcterms:created>
  <dcterms:modified xsi:type="dcterms:W3CDTF">2018-11-14T12:14:46Z</dcterms:modified>
</cp:coreProperties>
</file>