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3" r:id="rId5"/>
    <p:sldId id="264" r:id="rId6"/>
    <p:sldId id="261" r:id="rId7"/>
    <p:sldId id="258" r:id="rId8"/>
    <p:sldId id="259" r:id="rId9"/>
    <p:sldId id="260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118A2E-7DC5-4C3C-B44E-BCAD5A9ACF68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3BA8BA-2390-493D-90D8-6E7B43BB4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сигнализация </a:t>
            </a:r>
            <a:r>
              <a:rPr lang="en-US" dirty="0" smtClean="0"/>
              <a:t>vs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охранная сигнализация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Васильев Виктор Леонидович, член ЭС при УФАС по РБ.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ФАС по РБ\ОПС\Извещ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ФАС по РБ\ОПС\Т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0"/>
            <a:ext cx="9144000" cy="258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УФАС по РБ\ОПС\ТЗ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10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УФАС по РБ\ОПС\П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3918824"/>
            <a:ext cx="9144000" cy="10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УФАС по РБ\ОПС\ПЦ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5143725"/>
            <a:ext cx="9144000" cy="2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УФАС по РБ\ОПС\Н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0"/>
            <a:ext cx="9144000" cy="41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УФАС по РБ\ОПС\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5" y="4365104"/>
            <a:ext cx="9144000" cy="22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УФАС по РБ\ОПС\Запр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34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573016"/>
            <a:ext cx="8183880" cy="246413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на пультовую охрану ОВО (ФГУП «Охрана») предусматривается оплата за :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Техническое обслуживание технических средств охранной и охранно-пожарной сигнализации.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Пультовая охрана охранной и охранно-пожарной сигнализации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4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1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сигнализация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Согласно ФЗ-69 «О пожарной безопасности", ФЗ-123 «Технический регламент о требованиях пожарной безопасности» и Приказу МЧС РФ от 31 марта 2011 г. N 156 "Об утверждении Порядка тушения пожаров подразделениями пожарной охраны", сигнал от пожарной сигнализации должен выводится на </a:t>
            </a:r>
            <a:r>
              <a:rPr lang="ru-RU" dirty="0" smtClean="0"/>
              <a:t>пульт диспетчера </a:t>
            </a:r>
            <a:r>
              <a:rPr lang="ru-RU" dirty="0"/>
              <a:t>пожарной охраны</a:t>
            </a:r>
          </a:p>
        </p:txBody>
      </p:sp>
    </p:spTree>
    <p:extLst>
      <p:ext uri="{BB962C8B-B14F-4D97-AF65-F5344CB8AC3E}">
        <p14:creationId xmlns:p14="http://schemas.microsoft.com/office/powerpoint/2010/main" val="33820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сигнализация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Сигнал о пожаре принимается только диспетчером пожарного подразделения.</a:t>
            </a:r>
          </a:p>
          <a:p>
            <a:pPr marL="0" indent="0">
              <a:buNone/>
            </a:pPr>
            <a:r>
              <a:rPr lang="ru-RU" dirty="0" smtClean="0"/>
              <a:t>2. Сигнал передается в автоматическом режиме без участия человека.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u="sng" dirty="0" smtClean="0"/>
              <a:t>Осуществление передачи сигнала от объекта на пульт диспетчерской службы должно быть бесплатным (т. е. без какой либо оплаты).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11769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сигнализация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Постановление правительства от 25 апреля 2012 года №390</a:t>
            </a:r>
          </a:p>
          <a:p>
            <a:pPr marL="0" indent="0" algn="ctr">
              <a:buNone/>
            </a:pPr>
            <a:r>
              <a:rPr lang="ru-RU" dirty="0"/>
              <a:t>"О противопожарном </a:t>
            </a:r>
            <a:r>
              <a:rPr lang="ru-RU" dirty="0" smtClean="0"/>
              <a:t>режиме"</a:t>
            </a:r>
          </a:p>
          <a:p>
            <a:pPr marL="0" indent="0" algn="ctr">
              <a:buNone/>
            </a:pPr>
            <a:r>
              <a:rPr lang="ru-RU" dirty="0"/>
              <a:t>63. Руководитель организации обеспечивает </a:t>
            </a:r>
            <a:r>
              <a:rPr lang="ru-RU" dirty="0" smtClean="0"/>
              <a:t>……..проведение </a:t>
            </a:r>
            <a:r>
              <a:rPr lang="ru-RU" dirty="0"/>
              <a:t>регламентных работ по техническому обслуживанию и планово-предупредительному ремонту систем противопожарной защиты зданий и сооружений (автоматических установок пожарной сигнализации и пожаротушения, систем </a:t>
            </a:r>
            <a:r>
              <a:rPr lang="ru-RU" dirty="0" err="1"/>
              <a:t>противодымной</a:t>
            </a:r>
            <a:r>
              <a:rPr lang="ru-RU" dirty="0"/>
              <a:t> защиты, систем оповещения людей о пожаре и управления эвакуацией).</a:t>
            </a:r>
          </a:p>
        </p:txBody>
      </p:sp>
    </p:spTree>
    <p:extLst>
      <p:ext uri="{BB962C8B-B14F-4D97-AF65-F5344CB8AC3E}">
        <p14:creationId xmlns:p14="http://schemas.microsoft.com/office/powerpoint/2010/main" val="20040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Пожарная сигнализация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Постановление </a:t>
            </a:r>
            <a:r>
              <a:rPr lang="ru-RU" dirty="0"/>
              <a:t>Правительства РФ от 30.12.2011 N 1225</a:t>
            </a:r>
          </a:p>
          <a:p>
            <a:pPr marL="0" indent="0" algn="ctr">
              <a:buNone/>
            </a:pPr>
            <a:r>
              <a:rPr lang="ru-RU" dirty="0"/>
              <a:t>"О лицензировании деятельности по монтажу, техническому обслуживанию и ремонту средств обеспечения пожарной безопасности зданий и сооружений"</a:t>
            </a:r>
          </a:p>
          <a:p>
            <a:pPr algn="ctr"/>
            <a:r>
              <a:rPr lang="ru-RU" dirty="0"/>
              <a:t>Федеральный закон Российской Федерации от 4 мая 2011 г. N 99-ФЗ "О лицензировании отдельных видов </a:t>
            </a:r>
            <a:r>
              <a:rPr lang="ru-RU" dirty="0" smtClean="0"/>
              <a:t>деятельности"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Охранная сигнализация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МИНИСТЕРСТВО </a:t>
            </a:r>
            <a:r>
              <a:rPr lang="ru-RU" dirty="0"/>
              <a:t>ВНУТРЕННИХ ДЕЛ РОССИЙСКОЙ ФЕДЕРАЦИИ</a:t>
            </a:r>
          </a:p>
          <a:p>
            <a:endParaRPr lang="ru-RU" dirty="0"/>
          </a:p>
          <a:p>
            <a:pPr algn="ctr"/>
            <a:r>
              <a:rPr lang="ru-RU" dirty="0"/>
              <a:t>ПРИКАЗ</a:t>
            </a:r>
          </a:p>
          <a:p>
            <a:pPr algn="ctr"/>
            <a:r>
              <a:rPr lang="ru-RU" dirty="0"/>
              <a:t>от 16 июня 2011 г. N 677</a:t>
            </a:r>
          </a:p>
          <a:p>
            <a:endParaRPr lang="ru-RU" dirty="0"/>
          </a:p>
          <a:p>
            <a:pPr algn="ctr"/>
            <a:r>
              <a:rPr lang="ru-RU" dirty="0"/>
              <a:t>ОБ УТВЕРЖДЕНИИ ПОЛОЖЕНИЯ О ГЛАВНОМ УПРАВЛЕНИИ ВНЕВЕДОМСТВЕННОЙ</a:t>
            </a:r>
          </a:p>
          <a:p>
            <a:pPr algn="ctr"/>
            <a:r>
              <a:rPr lang="ru-RU" dirty="0"/>
              <a:t>ОХРАНЫ МИНИСТЕРСТВА ВНУТРЕННИХ ДЕЛ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Главное </a:t>
            </a:r>
            <a:r>
              <a:rPr lang="ru-RU" dirty="0"/>
              <a:t>управление выполняет функции головного подразделения Министерства, в области организации охраны имущества и объектов на договорной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16696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Охранная сигнализация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ПРАВИТЕЛЬСТВО РОССИЙСКОЙ ФЕДЕРАЦИИ</a:t>
            </a:r>
          </a:p>
          <a:p>
            <a:pPr algn="ctr"/>
            <a:r>
              <a:rPr lang="ru-RU" dirty="0"/>
              <a:t>РАСПОРЯЖЕНИЕ</a:t>
            </a:r>
          </a:p>
          <a:p>
            <a:pPr algn="ctr"/>
            <a:r>
              <a:rPr lang="ru-RU" dirty="0"/>
              <a:t>от 2 ноября 2009 года N 1629-р</a:t>
            </a:r>
          </a:p>
          <a:p>
            <a:pPr algn="ctr"/>
            <a:r>
              <a:rPr lang="ru-RU" dirty="0"/>
              <a:t>[Об утверждении перечня объектов, подлежащих обязательной охране полицией]</a:t>
            </a:r>
          </a:p>
          <a:p>
            <a:pPr algn="ctr"/>
            <a:r>
              <a:rPr lang="ru-RU" dirty="0"/>
              <a:t>(с изменениями на 2 ноября 2015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6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Охранная сигнализация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Закон РФ от 11.03.1992 N 2487-1</a:t>
            </a:r>
          </a:p>
          <a:p>
            <a:pPr algn="ctr"/>
            <a:r>
              <a:rPr lang="ru-RU" dirty="0"/>
              <a:t>(ред. от 13.07.2015)</a:t>
            </a:r>
          </a:p>
          <a:p>
            <a:pPr algn="ctr"/>
            <a:r>
              <a:rPr lang="ru-RU" dirty="0"/>
              <a:t>"О частной детективной и охранной деятельности в Российской Федерации"</a:t>
            </a:r>
          </a:p>
          <a:p>
            <a:r>
              <a:rPr lang="ru-RU" dirty="0"/>
              <a:t>Статья 3. Виды охранных и сыскных </a:t>
            </a:r>
            <a:r>
              <a:rPr lang="ru-RU" dirty="0" smtClean="0"/>
              <a:t>услуг</a:t>
            </a:r>
          </a:p>
          <a:p>
            <a:pPr algn="just"/>
            <a:r>
              <a:rPr lang="ru-RU" dirty="0"/>
              <a:t>В целях охраны разрешается предоставление следующих видов услуг</a:t>
            </a:r>
            <a:r>
              <a:rPr lang="ru-RU" dirty="0" smtClean="0"/>
              <a:t>:</a:t>
            </a:r>
          </a:p>
          <a:p>
            <a:pPr algn="just"/>
            <a:r>
              <a:rPr lang="ru-RU" dirty="0"/>
              <a:t>3) охрана объектов и (или) имущества на объектах с осуществлением работ по проектированию, монтажу и эксплуатационному обслуживанию технических средств охраны, перечень видов которых устанавливается Правительством Российской Федерации, и (или) с принятием соответствующих мер реагирования на их сигнальную информацию;</a:t>
            </a:r>
          </a:p>
        </p:txBody>
      </p:sp>
    </p:spTree>
    <p:extLst>
      <p:ext uri="{BB962C8B-B14F-4D97-AF65-F5344CB8AC3E}">
        <p14:creationId xmlns:p14="http://schemas.microsoft.com/office/powerpoint/2010/main" val="35610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Ведомства по законодательству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Пожарная сигнализация – МСЧ </a:t>
            </a:r>
            <a:r>
              <a:rPr lang="ru-RU" dirty="0" err="1" smtClean="0"/>
              <a:t>Росии</a:t>
            </a:r>
            <a:endParaRPr lang="ru-RU" dirty="0" smtClean="0"/>
          </a:p>
          <a:p>
            <a:r>
              <a:rPr lang="ru-RU" dirty="0" smtClean="0"/>
              <a:t>Охранная сигнализация – МВД </a:t>
            </a:r>
            <a:r>
              <a:rPr lang="ru-RU" dirty="0" err="1" smtClean="0"/>
              <a:t>Росии</a:t>
            </a:r>
            <a:r>
              <a:rPr lang="ru-RU" smtClean="0"/>
              <a:t>, ЧОО.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</TotalTime>
  <Words>423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1_Аспект</vt:lpstr>
      <vt:lpstr>Пожарная сигнализация vs охранная сигнализация</vt:lpstr>
      <vt:lpstr>Пожарная сигнализация</vt:lpstr>
      <vt:lpstr>Пожарная сигнализация</vt:lpstr>
      <vt:lpstr>Пожарная сигнализация</vt:lpstr>
      <vt:lpstr>Пожарная сигнализация</vt:lpstr>
      <vt:lpstr>Охранная сигнализация</vt:lpstr>
      <vt:lpstr>Охранная сигнализация</vt:lpstr>
      <vt:lpstr>Охранная сигнализация</vt:lpstr>
      <vt:lpstr>Ведомства по законодательству</vt:lpstr>
      <vt:lpstr>Презентация PowerPoint</vt:lpstr>
      <vt:lpstr>Презентация PowerPoint</vt:lpstr>
      <vt:lpstr>Презентация PowerPoint</vt:lpstr>
      <vt:lpstr>Договором на пультовую охрану ОВО (ФГУП «Охрана») предусматривается оплата за : 1. Техническое обслуживание технических средств охранной и охранно-пожарной сигнализации. 2. Пультовая охрана охранной и охранно-пожарной сигнализации  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сигнализация vs охранная сигнализация</dc:title>
  <dc:creator>Виктор</dc:creator>
  <cp:lastModifiedBy>Виктор</cp:lastModifiedBy>
  <cp:revision>17</cp:revision>
  <dcterms:created xsi:type="dcterms:W3CDTF">2016-03-23T18:17:11Z</dcterms:created>
  <dcterms:modified xsi:type="dcterms:W3CDTF">2016-04-06T20:13:11Z</dcterms:modified>
</cp:coreProperties>
</file>