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6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4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0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3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5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71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4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1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7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86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67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190E45-2CAD-47F5-BBD1-C4539E537459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F5C568-8E07-4E0C-8F40-48A85F7231A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Капитальный ремонт общего имущества в многоквартирных домах, расположенных на территории республики Башкортостан НОФ «Региональный оператор»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Васильев Виктор Леонидович, член ЭС при УФАС по РБ.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514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algn="ctr"/>
            <a:endParaRPr lang="ru-RU" sz="6000" dirty="0" smtClean="0"/>
          </a:p>
          <a:p>
            <a:pPr algn="ctr"/>
            <a:endParaRPr lang="ru-RU" sz="6000" dirty="0"/>
          </a:p>
          <a:p>
            <a:pPr algn="ctr"/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4999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ФАС по РБ\Капремонт\Офсай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" y="0"/>
            <a:ext cx="9088663" cy="69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4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УФАС по РБ\Капремонт\К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УФАС по РБ\Капремонт\Допуск СР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" y="2132856"/>
            <a:ext cx="8968173" cy="45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0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УФАС по РБ\Капремонт\Т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007688" cy="34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УФАС по РБ\Капремонт\ТЗ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71997"/>
            <a:ext cx="6935680" cy="33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8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УФАС по РБ\Капремонт\ТЗ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4" y="260648"/>
            <a:ext cx="842955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УФАС по РБ\Капремонт\ПП 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481137"/>
            <a:ext cx="86582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9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УФАС по РБ\Капремонт\Поряд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90625"/>
            <a:ext cx="88201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1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УФАС по РБ\Капремонт\Содерж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747"/>
            <a:ext cx="9144000" cy="24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4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обеспечения общей доступности к данным закупкам в рамках соблюдения закона «О защите конкуренции»</a:t>
            </a:r>
            <a:br>
              <a:rPr lang="ru-RU" sz="3200" dirty="0" smtClean="0"/>
            </a:br>
            <a:r>
              <a:rPr lang="ru-RU" sz="3200" dirty="0" smtClean="0"/>
              <a:t>необходимо: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Внести изменение в Постановление Правительства Республики Башкортостан от 26 декабря 2013 года №626 в части содержания состава извещения о проведении конкурса: дополнив в состав описание объекта закупки.</a:t>
            </a:r>
          </a:p>
          <a:p>
            <a:pPr algn="just"/>
            <a:r>
              <a:rPr lang="ru-RU" dirty="0" smtClean="0"/>
              <a:t>В качестве описания объекта закупки использовать только проектную документацию на производство капитального ремонта, в соответствии с Градостроительным кодексом (№190-ФЗ), и   Технического регламента о безопасности зданий и сооружений (№384-ФЗ).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460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114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Перспектива</vt:lpstr>
      <vt:lpstr>Тема Office</vt:lpstr>
      <vt:lpstr>Бумажная</vt:lpstr>
      <vt:lpstr>Капитальный ремонт общего имущества в многоквартирных домах, расположенных на территории республики Башкортостан НОФ «Региональный оператор»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обеспечения общей доступности к данным закупкам в рамках соблюдения закона «О защите конкуренции» необходимо: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Капитальный ремонт общего имущества в многоквартирных домах, расположенных на территории республики Башкортостан НОФ «Региональный оператор»</dc:title>
  <dc:creator>Виктор</dc:creator>
  <cp:lastModifiedBy>Виктор</cp:lastModifiedBy>
  <cp:revision>8</cp:revision>
  <dcterms:created xsi:type="dcterms:W3CDTF">2016-04-06T20:42:24Z</dcterms:created>
  <dcterms:modified xsi:type="dcterms:W3CDTF">2016-04-06T21:09:54Z</dcterms:modified>
</cp:coreProperties>
</file>